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6.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1" r:id="rId2"/>
    <p:sldMasterId id="2147483734" r:id="rId3"/>
    <p:sldMasterId id="2147483747" r:id="rId4"/>
    <p:sldMasterId id="2147483750" r:id="rId5"/>
    <p:sldMasterId id="2147483775" r:id="rId6"/>
    <p:sldMasterId id="2147483791" r:id="rId7"/>
  </p:sldMasterIdLst>
  <p:notesMasterIdLst>
    <p:notesMasterId r:id="rId11"/>
  </p:notesMasterIdLst>
  <p:handoutMasterIdLst>
    <p:handoutMasterId r:id="rId12"/>
  </p:handoutMasterIdLst>
  <p:sldIdLst>
    <p:sldId id="306" r:id="rId8"/>
    <p:sldId id="651" r:id="rId9"/>
    <p:sldId id="652"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andra Frank" initials="AF" lastIdx="1" clrIdx="0">
    <p:extLst>
      <p:ext uri="{19B8F6BF-5375-455C-9EA6-DF929625EA0E}">
        <p15:presenceInfo xmlns:p15="http://schemas.microsoft.com/office/powerpoint/2012/main" userId="Alexandra Frank" providerId="None"/>
      </p:ext>
    </p:extLst>
  </p:cmAuthor>
  <p:cmAuthor id="2" name="Nate Balis" initials="NB" lastIdx="2" clrIdx="1">
    <p:extLst>
      <p:ext uri="{19B8F6BF-5375-455C-9EA6-DF929625EA0E}">
        <p15:presenceInfo xmlns:p15="http://schemas.microsoft.com/office/powerpoint/2012/main" userId="S-1-5-21-1614895754-746137067-854245398-92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49120"/>
    <a:srgbClr val="E9AF1D"/>
    <a:srgbClr val="DA5521"/>
    <a:srgbClr val="000000"/>
    <a:srgbClr val="CC99FF"/>
    <a:srgbClr val="008000"/>
    <a:srgbClr val="97A825"/>
    <a:srgbClr val="808080"/>
    <a:srgbClr val="080808"/>
    <a:srgbClr val="1111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32" autoAdjust="0"/>
    <p:restoredTop sz="94796" autoAdjust="0"/>
  </p:normalViewPr>
  <p:slideViewPr>
    <p:cSldViewPr snapToGrid="0">
      <p:cViewPr varScale="1">
        <p:scale>
          <a:sx n="62" d="100"/>
          <a:sy n="62" d="100"/>
        </p:scale>
        <p:origin x="1308" y="56"/>
      </p:cViewPr>
      <p:guideLst/>
    </p:cSldViewPr>
  </p:slideViewPr>
  <p:notesTextViewPr>
    <p:cViewPr>
      <p:scale>
        <a:sx n="1" d="1"/>
        <a:sy n="1" d="1"/>
      </p:scale>
      <p:origin x="0" y="0"/>
    </p:cViewPr>
  </p:notesTextViewPr>
  <p:sorterViewPr>
    <p:cViewPr>
      <p:scale>
        <a:sx n="50" d="100"/>
        <a:sy n="50" d="100"/>
      </p:scale>
      <p:origin x="0" y="-1512"/>
    </p:cViewPr>
  </p:sorterViewPr>
  <p:notesViewPr>
    <p:cSldViewPr snapToGrid="0">
      <p:cViewPr varScale="1">
        <p:scale>
          <a:sx n="61" d="100"/>
          <a:sy n="61" d="100"/>
        </p:scale>
        <p:origin x="2104"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3.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8475" cy="465621"/>
          </a:xfrm>
          <a:prstGeom prst="rect">
            <a:avLst/>
          </a:prstGeom>
        </p:spPr>
        <p:txBody>
          <a:bodyPr vert="horz" lIns="91839" tIns="45920" rIns="91839" bIns="45920" rtlCol="0"/>
          <a:lstStyle>
            <a:lvl1pPr algn="l">
              <a:defRPr sz="1200"/>
            </a:lvl1pPr>
          </a:lstStyle>
          <a:p>
            <a:endParaRPr lang="en-US"/>
          </a:p>
        </p:txBody>
      </p:sp>
      <p:sp>
        <p:nvSpPr>
          <p:cNvPr id="3" name="Date Placeholder 2"/>
          <p:cNvSpPr>
            <a:spLocks noGrp="1"/>
          </p:cNvSpPr>
          <p:nvPr>
            <p:ph type="dt" sz="quarter" idx="1"/>
          </p:nvPr>
        </p:nvSpPr>
        <p:spPr>
          <a:xfrm>
            <a:off x="3970340" y="1"/>
            <a:ext cx="3038475" cy="465621"/>
          </a:xfrm>
          <a:prstGeom prst="rect">
            <a:avLst/>
          </a:prstGeom>
        </p:spPr>
        <p:txBody>
          <a:bodyPr vert="horz" lIns="91839" tIns="45920" rIns="91839" bIns="45920" rtlCol="0"/>
          <a:lstStyle>
            <a:lvl1pPr algn="r">
              <a:defRPr sz="1200"/>
            </a:lvl1pPr>
          </a:lstStyle>
          <a:p>
            <a:fld id="{5D977F10-09A6-449F-A0F0-0B895C254F7E}" type="datetimeFigureOut">
              <a:rPr lang="en-US" smtClean="0"/>
              <a:t>3/18/2020</a:t>
            </a:fld>
            <a:endParaRPr lang="en-US"/>
          </a:p>
        </p:txBody>
      </p:sp>
      <p:sp>
        <p:nvSpPr>
          <p:cNvPr id="4" name="Footer Placeholder 3"/>
          <p:cNvSpPr>
            <a:spLocks noGrp="1"/>
          </p:cNvSpPr>
          <p:nvPr>
            <p:ph type="ftr" sz="quarter" idx="2"/>
          </p:nvPr>
        </p:nvSpPr>
        <p:spPr>
          <a:xfrm>
            <a:off x="2" y="8830782"/>
            <a:ext cx="3038475" cy="465620"/>
          </a:xfrm>
          <a:prstGeom prst="rect">
            <a:avLst/>
          </a:prstGeom>
        </p:spPr>
        <p:txBody>
          <a:bodyPr vert="horz" lIns="91839" tIns="45920" rIns="91839" bIns="45920" rtlCol="0" anchor="b"/>
          <a:lstStyle>
            <a:lvl1pPr algn="l">
              <a:defRPr sz="1200"/>
            </a:lvl1pPr>
          </a:lstStyle>
          <a:p>
            <a:endParaRPr lang="en-US"/>
          </a:p>
        </p:txBody>
      </p:sp>
      <p:sp>
        <p:nvSpPr>
          <p:cNvPr id="5" name="Slide Number Placeholder 4"/>
          <p:cNvSpPr>
            <a:spLocks noGrp="1"/>
          </p:cNvSpPr>
          <p:nvPr>
            <p:ph type="sldNum" sz="quarter" idx="3"/>
          </p:nvPr>
        </p:nvSpPr>
        <p:spPr>
          <a:xfrm>
            <a:off x="3970340" y="8830782"/>
            <a:ext cx="3038475" cy="465620"/>
          </a:xfrm>
          <a:prstGeom prst="rect">
            <a:avLst/>
          </a:prstGeom>
        </p:spPr>
        <p:txBody>
          <a:bodyPr vert="horz" lIns="91839" tIns="45920" rIns="91839" bIns="45920" rtlCol="0" anchor="b"/>
          <a:lstStyle>
            <a:lvl1pPr algn="r">
              <a:defRPr sz="1200"/>
            </a:lvl1pPr>
          </a:lstStyle>
          <a:p>
            <a:fld id="{6A6CA59D-659F-460C-80EF-D6E67BC16F32}" type="slidenum">
              <a:rPr lang="en-US" smtClean="0"/>
              <a:t>‹#›</a:t>
            </a:fld>
            <a:endParaRPr lang="en-US"/>
          </a:p>
        </p:txBody>
      </p:sp>
    </p:spTree>
    <p:extLst>
      <p:ext uri="{BB962C8B-B14F-4D97-AF65-F5344CB8AC3E}">
        <p14:creationId xmlns:p14="http://schemas.microsoft.com/office/powerpoint/2010/main" val="9390036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8475" cy="465621"/>
          </a:xfrm>
          <a:prstGeom prst="rect">
            <a:avLst/>
          </a:prstGeom>
        </p:spPr>
        <p:txBody>
          <a:bodyPr vert="horz" lIns="91839" tIns="45920" rIns="91839" bIns="45920" rtlCol="0"/>
          <a:lstStyle>
            <a:lvl1pPr algn="l">
              <a:defRPr sz="1200"/>
            </a:lvl1pPr>
          </a:lstStyle>
          <a:p>
            <a:endParaRPr lang="en-US"/>
          </a:p>
        </p:txBody>
      </p:sp>
      <p:sp>
        <p:nvSpPr>
          <p:cNvPr id="3" name="Date Placeholder 2"/>
          <p:cNvSpPr>
            <a:spLocks noGrp="1"/>
          </p:cNvSpPr>
          <p:nvPr>
            <p:ph type="dt" idx="1"/>
          </p:nvPr>
        </p:nvSpPr>
        <p:spPr>
          <a:xfrm>
            <a:off x="3970340" y="1"/>
            <a:ext cx="3038475" cy="465621"/>
          </a:xfrm>
          <a:prstGeom prst="rect">
            <a:avLst/>
          </a:prstGeom>
        </p:spPr>
        <p:txBody>
          <a:bodyPr vert="horz" lIns="91839" tIns="45920" rIns="91839" bIns="45920" rtlCol="0"/>
          <a:lstStyle>
            <a:lvl1pPr algn="r">
              <a:defRPr sz="1200"/>
            </a:lvl1pPr>
          </a:lstStyle>
          <a:p>
            <a:fld id="{ADB9AC46-4632-4DD7-8D59-B3974612ECD8}" type="datetimeFigureOut">
              <a:rPr lang="en-US" smtClean="0"/>
              <a:t>3/18/2020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839" tIns="45920" rIns="91839" bIns="45920" rtlCol="0" anchor="ctr"/>
          <a:lstStyle/>
          <a:p>
            <a:endParaRPr lang="en-US"/>
          </a:p>
        </p:txBody>
      </p:sp>
      <p:sp>
        <p:nvSpPr>
          <p:cNvPr id="5" name="Notes Placeholder 4"/>
          <p:cNvSpPr>
            <a:spLocks noGrp="1"/>
          </p:cNvSpPr>
          <p:nvPr>
            <p:ph type="body" sz="quarter" idx="3"/>
          </p:nvPr>
        </p:nvSpPr>
        <p:spPr>
          <a:xfrm>
            <a:off x="701675" y="4473792"/>
            <a:ext cx="5607050" cy="3660958"/>
          </a:xfrm>
          <a:prstGeom prst="rect">
            <a:avLst/>
          </a:prstGeom>
        </p:spPr>
        <p:txBody>
          <a:bodyPr vert="horz" lIns="91839" tIns="45920" rIns="91839" bIns="459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30782"/>
            <a:ext cx="3038475" cy="465620"/>
          </a:xfrm>
          <a:prstGeom prst="rect">
            <a:avLst/>
          </a:prstGeom>
        </p:spPr>
        <p:txBody>
          <a:bodyPr vert="horz" lIns="91839" tIns="45920" rIns="91839" bIns="45920" rtlCol="0" anchor="b"/>
          <a:lstStyle>
            <a:lvl1pPr algn="l">
              <a:defRPr sz="1200"/>
            </a:lvl1pPr>
          </a:lstStyle>
          <a:p>
            <a:endParaRPr lang="en-US"/>
          </a:p>
        </p:txBody>
      </p:sp>
      <p:sp>
        <p:nvSpPr>
          <p:cNvPr id="7" name="Slide Number Placeholder 6"/>
          <p:cNvSpPr>
            <a:spLocks noGrp="1"/>
          </p:cNvSpPr>
          <p:nvPr>
            <p:ph type="sldNum" sz="quarter" idx="5"/>
          </p:nvPr>
        </p:nvSpPr>
        <p:spPr>
          <a:xfrm>
            <a:off x="3970340" y="8830782"/>
            <a:ext cx="3038475" cy="465620"/>
          </a:xfrm>
          <a:prstGeom prst="rect">
            <a:avLst/>
          </a:prstGeom>
        </p:spPr>
        <p:txBody>
          <a:bodyPr vert="horz" lIns="91839" tIns="45920" rIns="91839" bIns="45920" rtlCol="0" anchor="b"/>
          <a:lstStyle>
            <a:lvl1pPr algn="r">
              <a:defRPr sz="1200"/>
            </a:lvl1pPr>
          </a:lstStyle>
          <a:p>
            <a:fld id="{0C93D677-1667-46C1-81F5-C1F1F4C1525C}" type="slidenum">
              <a:rPr lang="en-US" smtClean="0"/>
              <a:t>‹#›</a:t>
            </a:fld>
            <a:endParaRPr lang="en-US"/>
          </a:p>
        </p:txBody>
      </p:sp>
    </p:spTree>
    <p:extLst>
      <p:ext uri="{BB962C8B-B14F-4D97-AF65-F5344CB8AC3E}">
        <p14:creationId xmlns:p14="http://schemas.microsoft.com/office/powerpoint/2010/main" val="2594253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77396" y="4473792"/>
            <a:ext cx="6255609" cy="3660958"/>
          </a:xfrm>
        </p:spPr>
        <p:txBody>
          <a:bodyPr/>
          <a:lstStyle/>
          <a:p>
            <a:r>
              <a:rPr lang="en-US" dirty="0"/>
              <a:t>Animation included</a:t>
            </a:r>
          </a:p>
        </p:txBody>
      </p:sp>
      <p:sp>
        <p:nvSpPr>
          <p:cNvPr id="4" name="Slide Number Placeholder 3"/>
          <p:cNvSpPr>
            <a:spLocks noGrp="1"/>
          </p:cNvSpPr>
          <p:nvPr>
            <p:ph type="sldNum" sz="quarter" idx="10"/>
          </p:nvPr>
        </p:nvSpPr>
        <p:spPr/>
        <p:txBody>
          <a:bodyPr/>
          <a:lstStyle/>
          <a:p>
            <a:fld id="{0C93D677-1667-46C1-81F5-C1F1F4C1525C}" type="slidenum">
              <a:rPr lang="en-US" smtClean="0"/>
              <a:t>2</a:t>
            </a:fld>
            <a:endParaRPr lang="en-US"/>
          </a:p>
        </p:txBody>
      </p:sp>
    </p:spTree>
    <p:extLst>
      <p:ext uri="{BB962C8B-B14F-4D97-AF65-F5344CB8AC3E}">
        <p14:creationId xmlns:p14="http://schemas.microsoft.com/office/powerpoint/2010/main" val="2841575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77396" y="4473792"/>
            <a:ext cx="6255609" cy="3660958"/>
          </a:xfrm>
        </p:spPr>
        <p:txBody>
          <a:bodyPr/>
          <a:lstStyle/>
          <a:p>
            <a:r>
              <a:rPr lang="en-US" dirty="0"/>
              <a:t>No animation</a:t>
            </a:r>
          </a:p>
        </p:txBody>
      </p:sp>
      <p:sp>
        <p:nvSpPr>
          <p:cNvPr id="4" name="Slide Number Placeholder 3"/>
          <p:cNvSpPr>
            <a:spLocks noGrp="1"/>
          </p:cNvSpPr>
          <p:nvPr>
            <p:ph type="sldNum" sz="quarter" idx="10"/>
          </p:nvPr>
        </p:nvSpPr>
        <p:spPr/>
        <p:txBody>
          <a:bodyPr/>
          <a:lstStyle/>
          <a:p>
            <a:fld id="{0C93D677-1667-46C1-81F5-C1F1F4C1525C}" type="slidenum">
              <a:rPr lang="en-US" smtClean="0"/>
              <a:t>3</a:t>
            </a:fld>
            <a:endParaRPr lang="en-US"/>
          </a:p>
        </p:txBody>
      </p:sp>
    </p:spTree>
    <p:extLst>
      <p:ext uri="{BB962C8B-B14F-4D97-AF65-F5344CB8AC3E}">
        <p14:creationId xmlns:p14="http://schemas.microsoft.com/office/powerpoint/2010/main" val="3236172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6" name="Rectangle 5"/>
          <p:cNvSpPr/>
          <p:nvPr/>
        </p:nvSpPr>
        <p:spPr bwMode="auto">
          <a:xfrm>
            <a:off x="0" y="0"/>
            <a:ext cx="9144000" cy="68580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50000"/>
              </a:spcBef>
              <a:spcAft>
                <a:spcPct val="0"/>
              </a:spcAft>
            </a:pPr>
            <a:endParaRPr lang="en-US" sz="1000">
              <a:solidFill>
                <a:srgbClr val="000000"/>
              </a:solidFill>
            </a:endParaRPr>
          </a:p>
        </p:txBody>
      </p:sp>
      <p:sp>
        <p:nvSpPr>
          <p:cNvPr id="4" name="Rectangle 3"/>
          <p:cNvSpPr/>
          <p:nvPr userDrawn="1"/>
        </p:nvSpPr>
        <p:spPr bwMode="auto">
          <a:xfrm>
            <a:off x="0" y="0"/>
            <a:ext cx="9144000" cy="68580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50000"/>
              </a:spcBef>
              <a:spcAft>
                <a:spcPct val="0"/>
              </a:spcAft>
            </a:pPr>
            <a:endParaRPr lang="en-US" sz="1000">
              <a:solidFill>
                <a:srgbClr val="000000"/>
              </a:solidFill>
            </a:endParaRPr>
          </a:p>
        </p:txBody>
      </p:sp>
    </p:spTree>
    <p:extLst>
      <p:ext uri="{BB962C8B-B14F-4D97-AF65-F5344CB8AC3E}">
        <p14:creationId xmlns:p14="http://schemas.microsoft.com/office/powerpoint/2010/main" val="1005644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 with three photos">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85800" y="5004816"/>
            <a:ext cx="2560320" cy="1700784"/>
          </a:xfrm>
          <a:noFill/>
          <a:ln>
            <a:noFill/>
          </a:ln>
        </p:spPr>
        <p:txBody>
          <a:bodyPr/>
          <a:lstStyle/>
          <a:p>
            <a:r>
              <a:rPr lang="en-US"/>
              <a:t>Drag picture to placeholder or click icon to add</a:t>
            </a:r>
          </a:p>
        </p:txBody>
      </p:sp>
      <p:sp>
        <p:nvSpPr>
          <p:cNvPr id="9" name="Text Placeholder 8"/>
          <p:cNvSpPr>
            <a:spLocks noGrp="1"/>
          </p:cNvSpPr>
          <p:nvPr>
            <p:ph type="body" sz="quarter" idx="14"/>
          </p:nvPr>
        </p:nvSpPr>
        <p:spPr>
          <a:xfrm>
            <a:off x="1600200" y="2176272"/>
            <a:ext cx="5943600" cy="2667000"/>
          </a:xfrm>
        </p:spPr>
        <p:txBody>
          <a:bodyPr/>
          <a:lstStyle>
            <a:lvl1pPr marL="274320" indent="-274320">
              <a:lnSpc>
                <a:spcPts val="2250"/>
              </a:lnSpc>
              <a:spcBef>
                <a:spcPts val="1200"/>
              </a:spcBef>
              <a:buClr>
                <a:schemeClr val="accent3"/>
              </a:buClr>
              <a:buSzPct val="130000"/>
              <a:defRPr sz="1800">
                <a:solidFill>
                  <a:schemeClr val="tx2"/>
                </a:solidFill>
              </a:defRPr>
            </a:lvl1pPr>
            <a:lvl2pPr marL="548640">
              <a:lnSpc>
                <a:spcPts val="2250"/>
              </a:lnSpc>
              <a:spcBef>
                <a:spcPts val="1200"/>
              </a:spcBef>
              <a:buClr>
                <a:schemeClr val="accent3"/>
              </a:buClr>
              <a:defRPr sz="1800">
                <a:solidFill>
                  <a:schemeClr val="tx2"/>
                </a:solidFill>
              </a:defRPr>
            </a:lvl2pPr>
          </a:lstStyle>
          <a:p>
            <a:pPr lvl="0"/>
            <a:r>
              <a:rPr lang="en-US" dirty="0"/>
              <a:t>Click to edit Master text styles</a:t>
            </a:r>
          </a:p>
          <a:p>
            <a:pPr lvl="1"/>
            <a:r>
              <a:rPr lang="en-US" dirty="0"/>
              <a:t>Second level</a:t>
            </a:r>
          </a:p>
        </p:txBody>
      </p:sp>
      <p:sp>
        <p:nvSpPr>
          <p:cNvPr id="11" name="Picture Placeholder 6"/>
          <p:cNvSpPr>
            <a:spLocks noGrp="1"/>
          </p:cNvSpPr>
          <p:nvPr>
            <p:ph type="pic" sz="quarter" idx="16"/>
          </p:nvPr>
        </p:nvSpPr>
        <p:spPr>
          <a:xfrm>
            <a:off x="5943600" y="5004816"/>
            <a:ext cx="2560320" cy="1700784"/>
          </a:xfrm>
          <a:noFill/>
          <a:ln>
            <a:noFill/>
          </a:ln>
        </p:spPr>
        <p:txBody>
          <a:bodyPr/>
          <a:lstStyle/>
          <a:p>
            <a:r>
              <a:rPr lang="en-US"/>
              <a:t>Drag picture to placeholder or click icon to add</a:t>
            </a:r>
          </a:p>
        </p:txBody>
      </p:sp>
      <p:sp>
        <p:nvSpPr>
          <p:cNvPr id="12"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14" name="Title 13"/>
          <p:cNvSpPr>
            <a:spLocks noGrp="1"/>
          </p:cNvSpPr>
          <p:nvPr>
            <p:ph type="title"/>
          </p:nvPr>
        </p:nvSpPr>
        <p:spPr/>
        <p:txBody>
          <a:bodyPr/>
          <a:lstStyle/>
          <a:p>
            <a:r>
              <a:rPr lang="en-US"/>
              <a:t>Click to edit Master title style</a:t>
            </a:r>
            <a:endParaRPr lang="en-US" dirty="0"/>
          </a:p>
        </p:txBody>
      </p:sp>
      <p:sp>
        <p:nvSpPr>
          <p:cNvPr id="13" name="Picture Placeholder 6"/>
          <p:cNvSpPr>
            <a:spLocks noGrp="1"/>
          </p:cNvSpPr>
          <p:nvPr>
            <p:ph type="pic" sz="quarter" idx="15"/>
          </p:nvPr>
        </p:nvSpPr>
        <p:spPr>
          <a:xfrm>
            <a:off x="3319272" y="5004816"/>
            <a:ext cx="2560320" cy="1700784"/>
          </a:xfrm>
          <a:noFill/>
          <a:ln>
            <a:noFill/>
          </a:ln>
        </p:spPr>
        <p:txBody>
          <a:bodyPr/>
          <a:lstStyle/>
          <a:p>
            <a:r>
              <a:rPr lang="en-US"/>
              <a:t>Drag picture to placeholder or click icon to add</a:t>
            </a:r>
          </a:p>
        </p:txBody>
      </p:sp>
    </p:spTree>
    <p:extLst>
      <p:ext uri="{BB962C8B-B14F-4D97-AF65-F5344CB8AC3E}">
        <p14:creationId xmlns:p14="http://schemas.microsoft.com/office/powerpoint/2010/main" val="3306400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hoto and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43430DA2-F49D-C44B-BD27-16F256BF84C9}" type="slidenum">
              <a:rPr lang="en-US" smtClean="0">
                <a:solidFill>
                  <a:srgbClr val="595959"/>
                </a:solidFill>
              </a:rPr>
              <a:pPr>
                <a:defRPr/>
              </a:pPr>
              <a:t>‹#›</a:t>
            </a:fld>
            <a:endParaRPr lang="en-US">
              <a:solidFill>
                <a:srgbClr val="595959"/>
              </a:solidFill>
            </a:endParaRPr>
          </a:p>
        </p:txBody>
      </p:sp>
      <p:sp>
        <p:nvSpPr>
          <p:cNvPr id="5" name="Picture Placeholder 4"/>
          <p:cNvSpPr>
            <a:spLocks noGrp="1"/>
          </p:cNvSpPr>
          <p:nvPr>
            <p:ph type="pic" sz="quarter" idx="11"/>
          </p:nvPr>
        </p:nvSpPr>
        <p:spPr>
          <a:xfrm>
            <a:off x="162560" y="1463040"/>
            <a:ext cx="8829040" cy="4348480"/>
          </a:xfrm>
          <a:ln>
            <a:noFill/>
          </a:ln>
        </p:spPr>
        <p:txBody>
          <a:bodyPr/>
          <a:lstStyle>
            <a:lvl1pPr>
              <a:buFontTx/>
              <a:buNone/>
              <a:defRPr/>
            </a:lvl1pPr>
          </a:lstStyle>
          <a:p>
            <a:r>
              <a:rPr lang="en-US"/>
              <a:t>Drag picture to placeholder or click icon to add</a:t>
            </a:r>
            <a:endParaRPr lang="en-US" dirty="0"/>
          </a:p>
        </p:txBody>
      </p:sp>
      <p:sp>
        <p:nvSpPr>
          <p:cNvPr id="7" name="Text Placeholder 6"/>
          <p:cNvSpPr>
            <a:spLocks noGrp="1"/>
          </p:cNvSpPr>
          <p:nvPr>
            <p:ph type="body" sz="quarter" idx="12"/>
          </p:nvPr>
        </p:nvSpPr>
        <p:spPr>
          <a:xfrm>
            <a:off x="904875" y="6015038"/>
            <a:ext cx="6969125" cy="690562"/>
          </a:xfrm>
          <a:ln>
            <a:noFill/>
          </a:ln>
        </p:spPr>
        <p:txBody>
          <a:bodyPr/>
          <a:lstStyle>
            <a:lvl1pPr>
              <a:buFontTx/>
              <a:buNone/>
              <a:defRPr/>
            </a:lvl1pPr>
          </a:lstStyle>
          <a:p>
            <a:pPr lvl="0"/>
            <a:r>
              <a:rPr lang="en-US"/>
              <a:t>Click to edit Master text styles</a:t>
            </a:r>
          </a:p>
        </p:txBody>
      </p:sp>
    </p:spTree>
    <p:extLst>
      <p:ext uri="{BB962C8B-B14F-4D97-AF65-F5344CB8AC3E}">
        <p14:creationId xmlns:p14="http://schemas.microsoft.com/office/powerpoint/2010/main" val="2830856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6" name="Rectangle 5"/>
          <p:cNvSpPr/>
          <p:nvPr/>
        </p:nvSpPr>
        <p:spPr bwMode="auto">
          <a:xfrm>
            <a:off x="0" y="0"/>
            <a:ext cx="9144000" cy="68580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50000"/>
              </a:spcBef>
              <a:spcAft>
                <a:spcPct val="0"/>
              </a:spcAft>
            </a:pPr>
            <a:endParaRPr lang="en-US" sz="1000">
              <a:solidFill>
                <a:srgbClr val="000000"/>
              </a:solidFill>
            </a:endParaRPr>
          </a:p>
        </p:txBody>
      </p:sp>
      <p:sp>
        <p:nvSpPr>
          <p:cNvPr id="4" name="Rectangle 3"/>
          <p:cNvSpPr/>
          <p:nvPr userDrawn="1"/>
        </p:nvSpPr>
        <p:spPr bwMode="auto">
          <a:xfrm>
            <a:off x="0" y="0"/>
            <a:ext cx="9144000" cy="68580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50000"/>
              </a:spcBef>
              <a:spcAft>
                <a:spcPct val="0"/>
              </a:spcAft>
            </a:pPr>
            <a:endParaRPr lang="en-US" sz="1000">
              <a:solidFill>
                <a:srgbClr val="000000"/>
              </a:solidFill>
            </a:endParaRPr>
          </a:p>
        </p:txBody>
      </p:sp>
    </p:spTree>
    <p:extLst>
      <p:ext uri="{BB962C8B-B14F-4D97-AF65-F5344CB8AC3E}">
        <p14:creationId xmlns:p14="http://schemas.microsoft.com/office/powerpoint/2010/main" val="4004490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7" name="Text Placeholder 6"/>
          <p:cNvSpPr>
            <a:spLocks noGrp="1"/>
          </p:cNvSpPr>
          <p:nvPr>
            <p:ph type="body" sz="quarter" idx="10"/>
          </p:nvPr>
        </p:nvSpPr>
        <p:spPr>
          <a:xfrm>
            <a:off x="1371600" y="2057400"/>
            <a:ext cx="6553200" cy="3886200"/>
          </a:xfrm>
        </p:spPr>
        <p:txBody>
          <a:bodyPr/>
          <a:lstStyle>
            <a:lvl1pPr>
              <a:lnSpc>
                <a:spcPts val="2800"/>
              </a:lnSpc>
              <a:buClr>
                <a:schemeClr val="accent3"/>
              </a:buClr>
              <a:defRPr sz="2400">
                <a:solidFill>
                  <a:schemeClr val="tx2"/>
                </a:solidFill>
              </a:defRPr>
            </a:lvl1pPr>
            <a:lvl2pPr>
              <a:lnSpc>
                <a:spcPts val="2800"/>
              </a:lnSpc>
              <a:buClr>
                <a:schemeClr val="accent3"/>
              </a:buClr>
              <a:buFont typeface="Lucida Grande"/>
              <a:buChar char="–"/>
              <a:defRPr sz="2400">
                <a:solidFill>
                  <a:schemeClr val="tx2"/>
                </a:solidFill>
              </a:defRPr>
            </a:lvl2pPr>
            <a:lvl3pPr>
              <a:lnSpc>
                <a:spcPts val="2800"/>
              </a:lnSpc>
              <a:buClr>
                <a:schemeClr val="accent3"/>
              </a:buClr>
              <a:buSzPct val="85000"/>
              <a:buFont typeface="Courier New"/>
              <a:buChar char="o"/>
              <a:defRPr sz="2400">
                <a:solidFill>
                  <a:schemeClr val="tx2"/>
                </a:solidFill>
              </a:defRPr>
            </a:lvl3pPr>
          </a:lstStyle>
          <a:p>
            <a:pPr lvl="0"/>
            <a:r>
              <a:rPr lang="en-US" dirty="0"/>
              <a:t>Click to edit Master text styles</a:t>
            </a:r>
          </a:p>
          <a:p>
            <a:pPr lvl="1"/>
            <a:r>
              <a:rPr lang="en-US" dirty="0"/>
              <a:t>Second level</a:t>
            </a:r>
          </a:p>
          <a:p>
            <a:pPr lvl="2"/>
            <a:r>
              <a:rPr lang="en-US" dirty="0"/>
              <a:t>Third level</a:t>
            </a:r>
          </a:p>
        </p:txBody>
      </p:sp>
      <p:sp>
        <p:nvSpPr>
          <p:cNvPr id="6" name="Title 4"/>
          <p:cNvSpPr>
            <a:spLocks noGrp="1"/>
          </p:cNvSpPr>
          <p:nvPr>
            <p:ph type="title"/>
          </p:nvPr>
        </p:nvSpPr>
        <p:spPr>
          <a:xfrm>
            <a:off x="457200" y="274638"/>
            <a:ext cx="8229600" cy="1020762"/>
          </a:xfrm>
          <a:ln w="0" cap="flat" cmpd="sng" algn="ctr">
            <a:solidFill>
              <a:schemeClr val="accent4"/>
            </a:solidFill>
            <a:prstDash val="solid"/>
            <a:round/>
            <a:headEnd type="none" w="med" len="med"/>
            <a:tailEnd type="none" w="med" len="med"/>
          </a:ln>
        </p:spPr>
        <p:txBody>
          <a:bodyPr>
            <a:noAutofit/>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967353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0 pt. tex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7" name="Text Placeholder 6"/>
          <p:cNvSpPr>
            <a:spLocks noGrp="1"/>
          </p:cNvSpPr>
          <p:nvPr>
            <p:ph type="body" sz="quarter" idx="10"/>
          </p:nvPr>
        </p:nvSpPr>
        <p:spPr>
          <a:xfrm>
            <a:off x="1371600" y="2057400"/>
            <a:ext cx="6553200" cy="3886200"/>
          </a:xfrm>
        </p:spPr>
        <p:txBody>
          <a:bodyPr/>
          <a:lstStyle>
            <a:lvl1pPr>
              <a:lnSpc>
                <a:spcPts val="2500"/>
              </a:lnSpc>
              <a:buClr>
                <a:schemeClr val="accent3"/>
              </a:buClr>
              <a:defRPr/>
            </a:lvl1pPr>
            <a:lvl2pPr>
              <a:lnSpc>
                <a:spcPts val="2500"/>
              </a:lnSpc>
              <a:buClr>
                <a:schemeClr val="accent3"/>
              </a:buClr>
              <a:buFont typeface="Lucida Grande"/>
              <a:buChar char="–"/>
              <a:defRPr/>
            </a:lvl2pPr>
            <a:lvl3pPr>
              <a:lnSpc>
                <a:spcPts val="2500"/>
              </a:lnSpc>
              <a:buClr>
                <a:schemeClr val="accent3"/>
              </a:buClr>
              <a:buSzPct val="85000"/>
              <a:buFont typeface="Courier New"/>
              <a:buChar char="o"/>
              <a:defRPr/>
            </a:lvl3pPr>
          </a:lstStyle>
          <a:p>
            <a:pPr lvl="0"/>
            <a:r>
              <a:rPr lang="en-US" dirty="0"/>
              <a:t>Click to edit Master text styles</a:t>
            </a:r>
          </a:p>
          <a:p>
            <a:pPr lvl="1"/>
            <a:r>
              <a:rPr lang="en-US" dirty="0"/>
              <a:t>Second level</a:t>
            </a:r>
          </a:p>
          <a:p>
            <a:pPr lvl="2"/>
            <a:r>
              <a:rPr lang="en-US" dirty="0"/>
              <a:t>Third level</a:t>
            </a:r>
          </a:p>
        </p:txBody>
      </p:sp>
      <p:sp>
        <p:nvSpPr>
          <p:cNvPr id="6" name="Title 4"/>
          <p:cNvSpPr>
            <a:spLocks noGrp="1"/>
          </p:cNvSpPr>
          <p:nvPr>
            <p:ph type="title"/>
          </p:nvPr>
        </p:nvSpPr>
        <p:spPr>
          <a:xfrm>
            <a:off x="457200" y="274638"/>
            <a:ext cx="8229600" cy="1020762"/>
          </a:xfrm>
          <a:ln w="0" cap="flat" cmpd="sng" algn="ctr">
            <a:solidFill>
              <a:schemeClr val="accent4"/>
            </a:solidFill>
            <a:prstDash val="solid"/>
            <a:round/>
            <a:headEnd type="none" w="med" len="med"/>
            <a:tailEnd type="none" w="med" len="med"/>
          </a:ln>
        </p:spPr>
        <p:txBody>
          <a:bodyPr>
            <a:noAutofit/>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570767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8 pt. tex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5" name="Title 4"/>
          <p:cNvSpPr>
            <a:spLocks noGrp="1"/>
          </p:cNvSpPr>
          <p:nvPr>
            <p:ph type="title"/>
          </p:nvPr>
        </p:nvSpPr>
        <p:spPr/>
        <p:txBody>
          <a:bodyPr/>
          <a:lstStyle/>
          <a:p>
            <a:r>
              <a:rPr lang="en-US"/>
              <a:t>Click to edit Master title style</a:t>
            </a:r>
            <a:endParaRPr lang="en-US" dirty="0"/>
          </a:p>
        </p:txBody>
      </p:sp>
      <p:sp>
        <p:nvSpPr>
          <p:cNvPr id="7" name="Text Placeholder 6"/>
          <p:cNvSpPr>
            <a:spLocks noGrp="1"/>
          </p:cNvSpPr>
          <p:nvPr>
            <p:ph type="body" sz="quarter" idx="10"/>
          </p:nvPr>
        </p:nvSpPr>
        <p:spPr>
          <a:xfrm>
            <a:off x="1371600" y="2057400"/>
            <a:ext cx="6553200" cy="3886200"/>
          </a:xfrm>
        </p:spPr>
        <p:txBody>
          <a:bodyPr/>
          <a:lstStyle>
            <a:lvl1pPr>
              <a:lnSpc>
                <a:spcPts val="2300"/>
              </a:lnSpc>
              <a:spcBef>
                <a:spcPts val="1000"/>
              </a:spcBef>
              <a:buClr>
                <a:schemeClr val="accent3"/>
              </a:buClr>
              <a:defRPr sz="1800"/>
            </a:lvl1pPr>
            <a:lvl2pPr>
              <a:lnSpc>
                <a:spcPts val="2300"/>
              </a:lnSpc>
              <a:spcBef>
                <a:spcPts val="1000"/>
              </a:spcBef>
              <a:buClr>
                <a:schemeClr val="accent3"/>
              </a:buClr>
              <a:buFont typeface="Lucida Grande"/>
              <a:buChar char="–"/>
              <a:defRPr sz="1800"/>
            </a:lvl2pPr>
            <a:lvl3pPr>
              <a:lnSpc>
                <a:spcPts val="2300"/>
              </a:lnSpc>
              <a:spcBef>
                <a:spcPts val="1000"/>
              </a:spcBef>
              <a:buClr>
                <a:schemeClr val="accent3"/>
              </a:buClr>
              <a:buSzPct val="85000"/>
              <a:buFont typeface="Courier New"/>
              <a:buChar char="o"/>
              <a:defRPr sz="180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65817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6 pt. tex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5" name="Title 4"/>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1371600" y="2057400"/>
            <a:ext cx="6553200" cy="3886200"/>
          </a:xfrm>
        </p:spPr>
        <p:txBody>
          <a:bodyPr/>
          <a:lstStyle>
            <a:lvl1pPr>
              <a:lnSpc>
                <a:spcPts val="2300"/>
              </a:lnSpc>
              <a:spcBef>
                <a:spcPts val="1000"/>
              </a:spcBef>
              <a:buClr>
                <a:schemeClr val="accent3"/>
              </a:buClr>
              <a:defRPr sz="1600"/>
            </a:lvl1pPr>
            <a:lvl2pPr>
              <a:lnSpc>
                <a:spcPts val="2300"/>
              </a:lnSpc>
              <a:spcBef>
                <a:spcPts val="1000"/>
              </a:spcBef>
              <a:buClr>
                <a:schemeClr val="accent3"/>
              </a:buClr>
              <a:buFont typeface="Lucida Grande"/>
              <a:buChar char="–"/>
              <a:defRPr sz="1600"/>
            </a:lvl2pPr>
            <a:lvl3pPr>
              <a:lnSpc>
                <a:spcPts val="2300"/>
              </a:lnSpc>
              <a:spcBef>
                <a:spcPts val="1000"/>
              </a:spcBef>
              <a:buClr>
                <a:schemeClr val="accent3"/>
              </a:buClr>
              <a:buSzPct val="85000"/>
              <a:buFont typeface="Courier New"/>
              <a:buChar char="o"/>
              <a:defRPr sz="160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6751857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4 pt. tex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5" name="Title 4"/>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1371600" y="2057400"/>
            <a:ext cx="6553200" cy="3886200"/>
          </a:xfrm>
        </p:spPr>
        <p:txBody>
          <a:bodyPr/>
          <a:lstStyle>
            <a:lvl1pPr marL="228600" indent="-228600">
              <a:lnSpc>
                <a:spcPts val="1700"/>
              </a:lnSpc>
              <a:spcBef>
                <a:spcPts val="1200"/>
              </a:spcBef>
              <a:buClr>
                <a:schemeClr val="accent3"/>
              </a:buClr>
              <a:defRPr sz="1400">
                <a:solidFill>
                  <a:schemeClr val="tx2"/>
                </a:solidFill>
              </a:defRPr>
            </a:lvl1pPr>
            <a:lvl2pPr marL="457200" indent="-228600">
              <a:lnSpc>
                <a:spcPts val="1700"/>
              </a:lnSpc>
              <a:spcBef>
                <a:spcPts val="1200"/>
              </a:spcBef>
              <a:buClr>
                <a:schemeClr val="accent3"/>
              </a:buClr>
              <a:buFont typeface="Lucida Grande"/>
              <a:buChar char="–"/>
              <a:defRPr sz="1400">
                <a:solidFill>
                  <a:schemeClr val="tx2"/>
                </a:solidFill>
              </a:defRPr>
            </a:lvl2pPr>
            <a:lvl3pPr marL="685800" indent="-228600">
              <a:lnSpc>
                <a:spcPts val="1700"/>
              </a:lnSpc>
              <a:spcBef>
                <a:spcPts val="1200"/>
              </a:spcBef>
              <a:buClr>
                <a:schemeClr val="accent3"/>
              </a:buClr>
              <a:buSzPct val="85000"/>
              <a:buFont typeface="Courier New"/>
              <a:buChar char="o"/>
              <a:defRPr sz="1400">
                <a:solidFill>
                  <a:schemeClr val="tx2"/>
                </a:solidFill>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2988570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smart art graphic">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9" name="SmartArt Placeholder 8"/>
          <p:cNvSpPr>
            <a:spLocks noGrp="1"/>
          </p:cNvSpPr>
          <p:nvPr>
            <p:ph type="dgm" sz="quarter" idx="12"/>
          </p:nvPr>
        </p:nvSpPr>
        <p:spPr>
          <a:xfrm>
            <a:off x="990600" y="1981200"/>
            <a:ext cx="7315200" cy="4191000"/>
          </a:xfrm>
        </p:spPr>
        <p:txBody>
          <a:bodyPr/>
          <a:lstStyle/>
          <a:p>
            <a:r>
              <a:rPr lang="en-US"/>
              <a:t>Click icon to add SmartArt graphic</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646399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ext and vertical photo">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781800" y="6324600"/>
            <a:ext cx="2133600" cy="349250"/>
          </a:xfrm>
          <a:prstGeom prst="rect">
            <a:avLst/>
          </a:prstGeom>
        </p:spPr>
        <p:txBody>
          <a:bodyPr/>
          <a:lstStyle>
            <a:lvl1pPr>
              <a:defRPr/>
            </a:lvl1pPr>
          </a:lstStyle>
          <a:p>
            <a:fld id="{06B3CCE6-3D7D-AC46-9877-BAC74626ABE8}" type="slidenum">
              <a:rPr lang="en-US" smtClean="0">
                <a:solidFill>
                  <a:srgbClr val="595959"/>
                </a:solidFill>
              </a:rPr>
              <a:pPr/>
              <a:t>‹#›</a:t>
            </a:fld>
            <a:endParaRPr lang="en-US">
              <a:solidFill>
                <a:srgbClr val="595959"/>
              </a:solidFill>
            </a:endParaRPr>
          </a:p>
        </p:txBody>
      </p:sp>
      <p:sp>
        <p:nvSpPr>
          <p:cNvPr id="9" name="Text Placeholder 8"/>
          <p:cNvSpPr>
            <a:spLocks noGrp="1"/>
          </p:cNvSpPr>
          <p:nvPr>
            <p:ph type="body" sz="quarter" idx="14"/>
          </p:nvPr>
        </p:nvSpPr>
        <p:spPr>
          <a:xfrm>
            <a:off x="1143000" y="2057400"/>
            <a:ext cx="3352800" cy="4267200"/>
          </a:xfrm>
        </p:spPr>
        <p:txBody>
          <a:bodyPr/>
          <a:lstStyle>
            <a:lvl1pPr>
              <a:defRPr sz="1800"/>
            </a:lvl1pPr>
            <a:lvl2pPr>
              <a:defRPr sz="1800"/>
            </a:lvl2pPr>
          </a:lstStyle>
          <a:p>
            <a:pPr lvl="0"/>
            <a:r>
              <a:rPr lang="en-US"/>
              <a:t>Click to edit Master text styles</a:t>
            </a:r>
          </a:p>
        </p:txBody>
      </p:sp>
      <p:sp>
        <p:nvSpPr>
          <p:cNvPr id="10" name="Title 9"/>
          <p:cNvSpPr>
            <a:spLocks noGrp="1"/>
          </p:cNvSpPr>
          <p:nvPr>
            <p:ph type="title"/>
          </p:nvPr>
        </p:nvSpPr>
        <p:spPr/>
        <p:txBody>
          <a:bodyPr/>
          <a:lstStyle/>
          <a:p>
            <a:r>
              <a:rPr lang="en-US"/>
              <a:t>Click to edit Master title style</a:t>
            </a:r>
          </a:p>
        </p:txBody>
      </p:sp>
      <p:sp>
        <p:nvSpPr>
          <p:cNvPr id="11" name="Picture Placeholder 6"/>
          <p:cNvSpPr>
            <a:spLocks noGrp="1"/>
          </p:cNvSpPr>
          <p:nvPr>
            <p:ph type="pic" sz="quarter" idx="13"/>
          </p:nvPr>
        </p:nvSpPr>
        <p:spPr>
          <a:xfrm>
            <a:off x="5562600" y="1447800"/>
            <a:ext cx="3429000" cy="5257800"/>
          </a:xfrm>
          <a:noFill/>
          <a:ln>
            <a:noFill/>
          </a:ln>
        </p:spPr>
        <p:txBody>
          <a:bodyPr/>
          <a:lstStyle/>
          <a:p>
            <a:r>
              <a:rPr lang="en-US"/>
              <a:t>Drag picture to placeholder or click icon to add</a:t>
            </a:r>
          </a:p>
        </p:txBody>
      </p:sp>
    </p:spTree>
    <p:extLst>
      <p:ext uri="{BB962C8B-B14F-4D97-AF65-F5344CB8AC3E}">
        <p14:creationId xmlns:p14="http://schemas.microsoft.com/office/powerpoint/2010/main" val="2660425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7" name="Text Placeholder 6"/>
          <p:cNvSpPr>
            <a:spLocks noGrp="1"/>
          </p:cNvSpPr>
          <p:nvPr>
            <p:ph type="body" sz="quarter" idx="10"/>
          </p:nvPr>
        </p:nvSpPr>
        <p:spPr>
          <a:xfrm>
            <a:off x="1371600" y="2057400"/>
            <a:ext cx="6553200" cy="3886200"/>
          </a:xfrm>
        </p:spPr>
        <p:txBody>
          <a:bodyPr/>
          <a:lstStyle>
            <a:lvl1pPr>
              <a:lnSpc>
                <a:spcPts val="2800"/>
              </a:lnSpc>
              <a:buClr>
                <a:schemeClr val="accent3"/>
              </a:buClr>
              <a:defRPr sz="2400">
                <a:solidFill>
                  <a:schemeClr val="tx2"/>
                </a:solidFill>
              </a:defRPr>
            </a:lvl1pPr>
            <a:lvl2pPr>
              <a:lnSpc>
                <a:spcPts val="2800"/>
              </a:lnSpc>
              <a:buClr>
                <a:schemeClr val="accent3"/>
              </a:buClr>
              <a:buFont typeface="Lucida Grande"/>
              <a:buChar char="–"/>
              <a:defRPr sz="2400">
                <a:solidFill>
                  <a:schemeClr val="tx2"/>
                </a:solidFill>
              </a:defRPr>
            </a:lvl2pPr>
            <a:lvl3pPr>
              <a:lnSpc>
                <a:spcPts val="2800"/>
              </a:lnSpc>
              <a:buClr>
                <a:schemeClr val="accent3"/>
              </a:buClr>
              <a:buSzPct val="85000"/>
              <a:buFont typeface="Courier New"/>
              <a:buChar char="o"/>
              <a:defRPr sz="2400">
                <a:solidFill>
                  <a:schemeClr val="tx2"/>
                </a:solidFill>
              </a:defRPr>
            </a:lvl3pPr>
          </a:lstStyle>
          <a:p>
            <a:pPr lvl="0"/>
            <a:r>
              <a:rPr lang="en-US" dirty="0"/>
              <a:t>Click to edit Master text styles</a:t>
            </a:r>
          </a:p>
          <a:p>
            <a:pPr lvl="1"/>
            <a:r>
              <a:rPr lang="en-US" dirty="0"/>
              <a:t>Second level</a:t>
            </a:r>
          </a:p>
          <a:p>
            <a:pPr lvl="2"/>
            <a:r>
              <a:rPr lang="en-US" dirty="0"/>
              <a:t>Third level</a:t>
            </a:r>
          </a:p>
        </p:txBody>
      </p:sp>
      <p:sp>
        <p:nvSpPr>
          <p:cNvPr id="6" name="Title 4"/>
          <p:cNvSpPr>
            <a:spLocks noGrp="1"/>
          </p:cNvSpPr>
          <p:nvPr>
            <p:ph type="title"/>
          </p:nvPr>
        </p:nvSpPr>
        <p:spPr>
          <a:xfrm>
            <a:off x="457200" y="274638"/>
            <a:ext cx="8229600" cy="1020762"/>
          </a:xfrm>
          <a:ln w="0" cap="flat" cmpd="sng" algn="ctr">
            <a:solidFill>
              <a:schemeClr val="accent4"/>
            </a:solidFill>
            <a:prstDash val="solid"/>
            <a:round/>
            <a:headEnd type="none" w="med" len="med"/>
            <a:tailEnd type="none" w="med" len="med"/>
          </a:ln>
        </p:spPr>
        <p:txBody>
          <a:bodyPr>
            <a:noAutofit/>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8588935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ext and two photos">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1764792" y="4645152"/>
            <a:ext cx="2743200" cy="1819656"/>
          </a:xfrm>
          <a:noFill/>
          <a:ln>
            <a:noFill/>
          </a:ln>
        </p:spPr>
        <p:txBody>
          <a:bodyPr/>
          <a:lstStyle/>
          <a:p>
            <a:r>
              <a:rPr lang="en-US"/>
              <a:t>Drag picture to placeholder or click icon to add</a:t>
            </a:r>
          </a:p>
        </p:txBody>
      </p:sp>
      <p:sp>
        <p:nvSpPr>
          <p:cNvPr id="9" name="Text Placeholder 8"/>
          <p:cNvSpPr>
            <a:spLocks noGrp="1"/>
          </p:cNvSpPr>
          <p:nvPr>
            <p:ph type="body" sz="quarter" idx="14"/>
          </p:nvPr>
        </p:nvSpPr>
        <p:spPr>
          <a:xfrm>
            <a:off x="1600200" y="2176272"/>
            <a:ext cx="6096000" cy="2014728"/>
          </a:xfrm>
        </p:spPr>
        <p:txBody>
          <a:bodyPr/>
          <a:lstStyle>
            <a:lvl1pPr marL="274320" indent="-274320">
              <a:lnSpc>
                <a:spcPts val="2250"/>
              </a:lnSpc>
              <a:spcBef>
                <a:spcPts val="1200"/>
              </a:spcBef>
              <a:buClr>
                <a:schemeClr val="accent3"/>
              </a:buClr>
              <a:buSzPct val="130000"/>
              <a:defRPr sz="1800">
                <a:solidFill>
                  <a:srgbClr val="595959"/>
                </a:solidFill>
              </a:defRPr>
            </a:lvl1pPr>
            <a:lvl2pPr marL="274320">
              <a:lnSpc>
                <a:spcPts val="2250"/>
              </a:lnSpc>
              <a:spcBef>
                <a:spcPts val="1200"/>
              </a:spcBef>
              <a:defRPr sz="1800">
                <a:solidFill>
                  <a:schemeClr val="tx2"/>
                </a:solidFill>
              </a:defRPr>
            </a:lvl2pPr>
          </a:lstStyle>
          <a:p>
            <a:pPr lvl="0"/>
            <a:r>
              <a:rPr lang="en-US" dirty="0"/>
              <a:t>Click to edit Master text styles</a:t>
            </a:r>
          </a:p>
          <a:p>
            <a:pPr lvl="1"/>
            <a:r>
              <a:rPr lang="en-US" dirty="0"/>
              <a:t>Second level</a:t>
            </a:r>
          </a:p>
        </p:txBody>
      </p:sp>
      <p:sp>
        <p:nvSpPr>
          <p:cNvPr id="10" name="Picture Placeholder 6"/>
          <p:cNvSpPr>
            <a:spLocks noGrp="1"/>
          </p:cNvSpPr>
          <p:nvPr>
            <p:ph type="pic" sz="quarter" idx="15"/>
          </p:nvPr>
        </p:nvSpPr>
        <p:spPr>
          <a:xfrm>
            <a:off x="4736592" y="4645152"/>
            <a:ext cx="2743200" cy="1819656"/>
          </a:xfrm>
          <a:noFill/>
          <a:ln>
            <a:noFill/>
          </a:ln>
        </p:spPr>
        <p:txBody>
          <a:bodyPr/>
          <a:lstStyle/>
          <a:p>
            <a:r>
              <a:rPr lang="en-US"/>
              <a:t>Drag picture to placeholder or click icon to add</a:t>
            </a:r>
          </a:p>
        </p:txBody>
      </p:sp>
      <p:sp>
        <p:nvSpPr>
          <p:cNvPr id="12"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11" name="Title 10"/>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74142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ext with three photos">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85800" y="5004816"/>
            <a:ext cx="2560320" cy="1700784"/>
          </a:xfrm>
          <a:noFill/>
          <a:ln>
            <a:noFill/>
          </a:ln>
        </p:spPr>
        <p:txBody>
          <a:bodyPr/>
          <a:lstStyle/>
          <a:p>
            <a:r>
              <a:rPr lang="en-US"/>
              <a:t>Drag picture to placeholder or click icon to add</a:t>
            </a:r>
          </a:p>
        </p:txBody>
      </p:sp>
      <p:sp>
        <p:nvSpPr>
          <p:cNvPr id="9" name="Text Placeholder 8"/>
          <p:cNvSpPr>
            <a:spLocks noGrp="1"/>
          </p:cNvSpPr>
          <p:nvPr>
            <p:ph type="body" sz="quarter" idx="14"/>
          </p:nvPr>
        </p:nvSpPr>
        <p:spPr>
          <a:xfrm>
            <a:off x="1600200" y="2176272"/>
            <a:ext cx="5943600" cy="2667000"/>
          </a:xfrm>
        </p:spPr>
        <p:txBody>
          <a:bodyPr/>
          <a:lstStyle>
            <a:lvl1pPr marL="274320" indent="-274320">
              <a:lnSpc>
                <a:spcPts val="2250"/>
              </a:lnSpc>
              <a:spcBef>
                <a:spcPts val="1200"/>
              </a:spcBef>
              <a:buClr>
                <a:schemeClr val="accent3"/>
              </a:buClr>
              <a:buSzPct val="130000"/>
              <a:defRPr sz="1800">
                <a:solidFill>
                  <a:schemeClr val="tx2"/>
                </a:solidFill>
              </a:defRPr>
            </a:lvl1pPr>
            <a:lvl2pPr marL="548640">
              <a:lnSpc>
                <a:spcPts val="2250"/>
              </a:lnSpc>
              <a:spcBef>
                <a:spcPts val="1200"/>
              </a:spcBef>
              <a:buClr>
                <a:schemeClr val="accent3"/>
              </a:buClr>
              <a:defRPr sz="1800">
                <a:solidFill>
                  <a:schemeClr val="tx2"/>
                </a:solidFill>
              </a:defRPr>
            </a:lvl2pPr>
          </a:lstStyle>
          <a:p>
            <a:pPr lvl="0"/>
            <a:r>
              <a:rPr lang="en-US" dirty="0"/>
              <a:t>Click to edit Master text styles</a:t>
            </a:r>
          </a:p>
          <a:p>
            <a:pPr lvl="1"/>
            <a:r>
              <a:rPr lang="en-US" dirty="0"/>
              <a:t>Second level</a:t>
            </a:r>
          </a:p>
        </p:txBody>
      </p:sp>
      <p:sp>
        <p:nvSpPr>
          <p:cNvPr id="11" name="Picture Placeholder 6"/>
          <p:cNvSpPr>
            <a:spLocks noGrp="1"/>
          </p:cNvSpPr>
          <p:nvPr>
            <p:ph type="pic" sz="quarter" idx="16"/>
          </p:nvPr>
        </p:nvSpPr>
        <p:spPr>
          <a:xfrm>
            <a:off x="5943600" y="5004816"/>
            <a:ext cx="2560320" cy="1700784"/>
          </a:xfrm>
          <a:noFill/>
          <a:ln>
            <a:noFill/>
          </a:ln>
        </p:spPr>
        <p:txBody>
          <a:bodyPr/>
          <a:lstStyle/>
          <a:p>
            <a:r>
              <a:rPr lang="en-US"/>
              <a:t>Drag picture to placeholder or click icon to add</a:t>
            </a:r>
          </a:p>
        </p:txBody>
      </p:sp>
      <p:sp>
        <p:nvSpPr>
          <p:cNvPr id="12"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14" name="Title 13"/>
          <p:cNvSpPr>
            <a:spLocks noGrp="1"/>
          </p:cNvSpPr>
          <p:nvPr>
            <p:ph type="title"/>
          </p:nvPr>
        </p:nvSpPr>
        <p:spPr/>
        <p:txBody>
          <a:bodyPr/>
          <a:lstStyle/>
          <a:p>
            <a:r>
              <a:rPr lang="en-US"/>
              <a:t>Click to edit Master title style</a:t>
            </a:r>
            <a:endParaRPr lang="en-US" dirty="0"/>
          </a:p>
        </p:txBody>
      </p:sp>
      <p:sp>
        <p:nvSpPr>
          <p:cNvPr id="13" name="Picture Placeholder 6"/>
          <p:cNvSpPr>
            <a:spLocks noGrp="1"/>
          </p:cNvSpPr>
          <p:nvPr>
            <p:ph type="pic" sz="quarter" idx="15"/>
          </p:nvPr>
        </p:nvSpPr>
        <p:spPr>
          <a:xfrm>
            <a:off x="3319272" y="5004816"/>
            <a:ext cx="2560320" cy="1700784"/>
          </a:xfrm>
          <a:noFill/>
          <a:ln>
            <a:noFill/>
          </a:ln>
        </p:spPr>
        <p:txBody>
          <a:bodyPr/>
          <a:lstStyle/>
          <a:p>
            <a:r>
              <a:rPr lang="en-US"/>
              <a:t>Drag picture to placeholder or click icon to add</a:t>
            </a:r>
          </a:p>
        </p:txBody>
      </p:sp>
    </p:spTree>
    <p:extLst>
      <p:ext uri="{BB962C8B-B14F-4D97-AF65-F5344CB8AC3E}">
        <p14:creationId xmlns:p14="http://schemas.microsoft.com/office/powerpoint/2010/main" val="6340198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photo and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43430DA2-F49D-C44B-BD27-16F256BF84C9}" type="slidenum">
              <a:rPr lang="en-US" smtClean="0">
                <a:solidFill>
                  <a:srgbClr val="595959"/>
                </a:solidFill>
              </a:rPr>
              <a:pPr>
                <a:defRPr/>
              </a:pPr>
              <a:t>‹#›</a:t>
            </a:fld>
            <a:endParaRPr lang="en-US">
              <a:solidFill>
                <a:srgbClr val="595959"/>
              </a:solidFill>
            </a:endParaRPr>
          </a:p>
        </p:txBody>
      </p:sp>
      <p:sp>
        <p:nvSpPr>
          <p:cNvPr id="5" name="Picture Placeholder 4"/>
          <p:cNvSpPr>
            <a:spLocks noGrp="1"/>
          </p:cNvSpPr>
          <p:nvPr>
            <p:ph type="pic" sz="quarter" idx="11"/>
          </p:nvPr>
        </p:nvSpPr>
        <p:spPr>
          <a:xfrm>
            <a:off x="162560" y="1463040"/>
            <a:ext cx="8829040" cy="4348480"/>
          </a:xfrm>
          <a:ln>
            <a:noFill/>
          </a:ln>
        </p:spPr>
        <p:txBody>
          <a:bodyPr/>
          <a:lstStyle>
            <a:lvl1pPr>
              <a:buFontTx/>
              <a:buNone/>
              <a:defRPr/>
            </a:lvl1pPr>
          </a:lstStyle>
          <a:p>
            <a:r>
              <a:rPr lang="en-US"/>
              <a:t>Drag picture to placeholder or click icon to add</a:t>
            </a:r>
            <a:endParaRPr lang="en-US" dirty="0"/>
          </a:p>
        </p:txBody>
      </p:sp>
      <p:sp>
        <p:nvSpPr>
          <p:cNvPr id="7" name="Text Placeholder 6"/>
          <p:cNvSpPr>
            <a:spLocks noGrp="1"/>
          </p:cNvSpPr>
          <p:nvPr>
            <p:ph type="body" sz="quarter" idx="12"/>
          </p:nvPr>
        </p:nvSpPr>
        <p:spPr>
          <a:xfrm>
            <a:off x="904875" y="6015038"/>
            <a:ext cx="6969125" cy="690562"/>
          </a:xfrm>
          <a:ln>
            <a:noFill/>
          </a:ln>
        </p:spPr>
        <p:txBody>
          <a:bodyPr/>
          <a:lstStyle>
            <a:lvl1pPr>
              <a:buFontTx/>
              <a:buNone/>
              <a:defRPr/>
            </a:lvl1pPr>
          </a:lstStyle>
          <a:p>
            <a:pPr lvl="0"/>
            <a:r>
              <a:rPr lang="en-US"/>
              <a:t>Click to edit Master text styles</a:t>
            </a:r>
          </a:p>
        </p:txBody>
      </p:sp>
    </p:spTree>
    <p:extLst>
      <p:ext uri="{BB962C8B-B14F-4D97-AF65-F5344CB8AC3E}">
        <p14:creationId xmlns:p14="http://schemas.microsoft.com/office/powerpoint/2010/main" val="6717848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696200" cy="685800"/>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1000126" y="1143000"/>
            <a:ext cx="7713663" cy="5308600"/>
          </a:xfrm>
          <a:prstGeom prst="rect">
            <a:avLst/>
          </a:prstGeom>
        </p:spPr>
        <p:txBody>
          <a:bodyPr/>
          <a:lstStyle/>
          <a:p>
            <a:pPr lvl="0"/>
            <a:endParaRPr lang="en-US" noProof="0" dirty="0"/>
          </a:p>
        </p:txBody>
      </p:sp>
      <p:sp>
        <p:nvSpPr>
          <p:cNvPr id="4" name="Rectangle 51"/>
          <p:cNvSpPr>
            <a:spLocks noGrp="1" noChangeArrowheads="1"/>
          </p:cNvSpPr>
          <p:nvPr>
            <p:ph type="ftr" sz="quarter" idx="10"/>
          </p:nvPr>
        </p:nvSpPr>
        <p:spPr>
          <a:xfrm>
            <a:off x="3124200" y="6356352"/>
            <a:ext cx="2895600" cy="365125"/>
          </a:xfrm>
          <a:prstGeom prst="rect">
            <a:avLst/>
          </a:prstGeom>
        </p:spPr>
        <p:txBody>
          <a:bodyPr/>
          <a:lstStyle>
            <a:lvl1pPr>
              <a:defRPr/>
            </a:lvl1pPr>
          </a:lstStyle>
          <a:p>
            <a:pPr>
              <a:defRPr/>
            </a:pPr>
            <a:endParaRPr lang="en-US" dirty="0"/>
          </a:p>
        </p:txBody>
      </p:sp>
      <p:sp>
        <p:nvSpPr>
          <p:cNvPr id="5" name="Rectangle 52"/>
          <p:cNvSpPr>
            <a:spLocks noGrp="1" noChangeArrowheads="1"/>
          </p:cNvSpPr>
          <p:nvPr>
            <p:ph type="sldNum" sz="quarter" idx="11"/>
          </p:nvPr>
        </p:nvSpPr>
        <p:spPr>
          <a:xfrm>
            <a:off x="6553200" y="6356352"/>
            <a:ext cx="2133600" cy="365125"/>
          </a:xfrm>
          <a:prstGeom prst="rect">
            <a:avLst/>
          </a:prstGeom>
        </p:spPr>
        <p:txBody>
          <a:bodyPr/>
          <a:lstStyle>
            <a:lvl1pPr>
              <a:defRPr/>
            </a:lvl1pPr>
          </a:lstStyle>
          <a:p>
            <a:pPr>
              <a:defRPr/>
            </a:pPr>
            <a:fld id="{94DAFA97-0937-423C-96A8-32D01921D647}" type="slidenum">
              <a:rPr lang="en-US"/>
              <a:pPr>
                <a:defRPr/>
              </a:pPr>
              <a:t>‹#›</a:t>
            </a:fld>
            <a:endParaRPr lang="en-US" dirty="0"/>
          </a:p>
        </p:txBody>
      </p:sp>
    </p:spTree>
    <p:extLst>
      <p:ext uri="{BB962C8B-B14F-4D97-AF65-F5344CB8AC3E}">
        <p14:creationId xmlns:p14="http://schemas.microsoft.com/office/powerpoint/2010/main" val="164667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6" name="Rectangle 5"/>
          <p:cNvSpPr/>
          <p:nvPr/>
        </p:nvSpPr>
        <p:spPr bwMode="auto">
          <a:xfrm>
            <a:off x="0" y="0"/>
            <a:ext cx="9144000" cy="68580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50000"/>
              </a:spcBef>
              <a:spcAft>
                <a:spcPct val="0"/>
              </a:spcAft>
            </a:pPr>
            <a:endParaRPr lang="en-US" sz="1000">
              <a:solidFill>
                <a:srgbClr val="000000"/>
              </a:solidFill>
            </a:endParaRPr>
          </a:p>
        </p:txBody>
      </p:sp>
      <p:sp>
        <p:nvSpPr>
          <p:cNvPr id="4" name="Rectangle 3"/>
          <p:cNvSpPr/>
          <p:nvPr userDrawn="1"/>
        </p:nvSpPr>
        <p:spPr bwMode="auto">
          <a:xfrm>
            <a:off x="0" y="0"/>
            <a:ext cx="9144000" cy="68580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50000"/>
              </a:spcBef>
              <a:spcAft>
                <a:spcPct val="0"/>
              </a:spcAft>
            </a:pPr>
            <a:endParaRPr lang="en-US" sz="1000">
              <a:solidFill>
                <a:srgbClr val="000000"/>
              </a:solidFill>
            </a:endParaRPr>
          </a:p>
        </p:txBody>
      </p:sp>
    </p:spTree>
    <p:extLst>
      <p:ext uri="{BB962C8B-B14F-4D97-AF65-F5344CB8AC3E}">
        <p14:creationId xmlns:p14="http://schemas.microsoft.com/office/powerpoint/2010/main" val="4598278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7" name="Text Placeholder 6"/>
          <p:cNvSpPr>
            <a:spLocks noGrp="1"/>
          </p:cNvSpPr>
          <p:nvPr>
            <p:ph type="body" sz="quarter" idx="10"/>
          </p:nvPr>
        </p:nvSpPr>
        <p:spPr>
          <a:xfrm>
            <a:off x="1371600" y="2057400"/>
            <a:ext cx="6553200" cy="3886200"/>
          </a:xfrm>
        </p:spPr>
        <p:txBody>
          <a:bodyPr/>
          <a:lstStyle>
            <a:lvl1pPr>
              <a:lnSpc>
                <a:spcPts val="2800"/>
              </a:lnSpc>
              <a:buClr>
                <a:schemeClr val="accent3"/>
              </a:buClr>
              <a:defRPr sz="2400">
                <a:solidFill>
                  <a:schemeClr val="tx2"/>
                </a:solidFill>
              </a:defRPr>
            </a:lvl1pPr>
            <a:lvl2pPr>
              <a:lnSpc>
                <a:spcPts val="2800"/>
              </a:lnSpc>
              <a:buClr>
                <a:schemeClr val="accent3"/>
              </a:buClr>
              <a:buFont typeface="Lucida Grande"/>
              <a:buChar char="–"/>
              <a:defRPr sz="2400">
                <a:solidFill>
                  <a:schemeClr val="tx2"/>
                </a:solidFill>
              </a:defRPr>
            </a:lvl2pPr>
            <a:lvl3pPr>
              <a:lnSpc>
                <a:spcPts val="2800"/>
              </a:lnSpc>
              <a:buClr>
                <a:schemeClr val="accent3"/>
              </a:buClr>
              <a:buSzPct val="85000"/>
              <a:buFont typeface="Courier New"/>
              <a:buChar char="o"/>
              <a:defRPr sz="2400">
                <a:solidFill>
                  <a:schemeClr val="tx2"/>
                </a:solidFill>
              </a:defRPr>
            </a:lvl3pPr>
          </a:lstStyle>
          <a:p>
            <a:pPr lvl="0"/>
            <a:r>
              <a:rPr lang="en-US" dirty="0"/>
              <a:t>Click to edit Master text styles</a:t>
            </a:r>
          </a:p>
          <a:p>
            <a:pPr lvl="1"/>
            <a:r>
              <a:rPr lang="en-US" dirty="0"/>
              <a:t>Second level</a:t>
            </a:r>
          </a:p>
          <a:p>
            <a:pPr lvl="2"/>
            <a:r>
              <a:rPr lang="en-US" dirty="0"/>
              <a:t>Third level</a:t>
            </a:r>
          </a:p>
        </p:txBody>
      </p:sp>
      <p:sp>
        <p:nvSpPr>
          <p:cNvPr id="6" name="Title 4"/>
          <p:cNvSpPr>
            <a:spLocks noGrp="1"/>
          </p:cNvSpPr>
          <p:nvPr>
            <p:ph type="title"/>
          </p:nvPr>
        </p:nvSpPr>
        <p:spPr>
          <a:xfrm>
            <a:off x="457200" y="274638"/>
            <a:ext cx="8229600" cy="1020762"/>
          </a:xfrm>
          <a:ln w="0" cap="flat" cmpd="sng" algn="ctr">
            <a:solidFill>
              <a:schemeClr val="accent4"/>
            </a:solidFill>
            <a:prstDash val="solid"/>
            <a:round/>
            <a:headEnd type="none" w="med" len="med"/>
            <a:tailEnd type="none" w="med" len="med"/>
          </a:ln>
        </p:spPr>
        <p:txBody>
          <a:bodyPr>
            <a:noAutofit/>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6636820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20 pt. tex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7" name="Text Placeholder 6"/>
          <p:cNvSpPr>
            <a:spLocks noGrp="1"/>
          </p:cNvSpPr>
          <p:nvPr>
            <p:ph type="body" sz="quarter" idx="10"/>
          </p:nvPr>
        </p:nvSpPr>
        <p:spPr>
          <a:xfrm>
            <a:off x="1371600" y="2057400"/>
            <a:ext cx="6553200" cy="3886200"/>
          </a:xfrm>
        </p:spPr>
        <p:txBody>
          <a:bodyPr/>
          <a:lstStyle>
            <a:lvl1pPr>
              <a:lnSpc>
                <a:spcPts val="2500"/>
              </a:lnSpc>
              <a:buClr>
                <a:schemeClr val="accent3"/>
              </a:buClr>
              <a:defRPr/>
            </a:lvl1pPr>
            <a:lvl2pPr>
              <a:lnSpc>
                <a:spcPts val="2500"/>
              </a:lnSpc>
              <a:buClr>
                <a:schemeClr val="accent3"/>
              </a:buClr>
              <a:buFont typeface="Lucida Grande"/>
              <a:buChar char="–"/>
              <a:defRPr/>
            </a:lvl2pPr>
            <a:lvl3pPr>
              <a:lnSpc>
                <a:spcPts val="2500"/>
              </a:lnSpc>
              <a:buClr>
                <a:schemeClr val="accent3"/>
              </a:buClr>
              <a:buSzPct val="85000"/>
              <a:buFont typeface="Courier New"/>
              <a:buChar char="o"/>
              <a:defRPr/>
            </a:lvl3pPr>
          </a:lstStyle>
          <a:p>
            <a:pPr lvl="0"/>
            <a:r>
              <a:rPr lang="en-US" dirty="0"/>
              <a:t>Click to edit Master text styles</a:t>
            </a:r>
          </a:p>
          <a:p>
            <a:pPr lvl="1"/>
            <a:r>
              <a:rPr lang="en-US" dirty="0"/>
              <a:t>Second level</a:t>
            </a:r>
          </a:p>
          <a:p>
            <a:pPr lvl="2"/>
            <a:r>
              <a:rPr lang="en-US" dirty="0"/>
              <a:t>Third level</a:t>
            </a:r>
          </a:p>
        </p:txBody>
      </p:sp>
      <p:sp>
        <p:nvSpPr>
          <p:cNvPr id="6" name="Title 4"/>
          <p:cNvSpPr>
            <a:spLocks noGrp="1"/>
          </p:cNvSpPr>
          <p:nvPr>
            <p:ph type="title"/>
          </p:nvPr>
        </p:nvSpPr>
        <p:spPr>
          <a:xfrm>
            <a:off x="457200" y="274638"/>
            <a:ext cx="8229600" cy="1020762"/>
          </a:xfrm>
          <a:ln w="0" cap="flat" cmpd="sng" algn="ctr">
            <a:solidFill>
              <a:schemeClr val="accent4"/>
            </a:solidFill>
            <a:prstDash val="solid"/>
            <a:round/>
            <a:headEnd type="none" w="med" len="med"/>
            <a:tailEnd type="none" w="med" len="med"/>
          </a:ln>
        </p:spPr>
        <p:txBody>
          <a:bodyPr>
            <a:noAutofit/>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119027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18 pt. tex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5" name="Title 4"/>
          <p:cNvSpPr>
            <a:spLocks noGrp="1"/>
          </p:cNvSpPr>
          <p:nvPr>
            <p:ph type="title"/>
          </p:nvPr>
        </p:nvSpPr>
        <p:spPr/>
        <p:txBody>
          <a:bodyPr/>
          <a:lstStyle/>
          <a:p>
            <a:r>
              <a:rPr lang="en-US"/>
              <a:t>Click to edit Master title style</a:t>
            </a:r>
            <a:endParaRPr lang="en-US" dirty="0"/>
          </a:p>
        </p:txBody>
      </p:sp>
      <p:sp>
        <p:nvSpPr>
          <p:cNvPr id="7" name="Text Placeholder 6"/>
          <p:cNvSpPr>
            <a:spLocks noGrp="1"/>
          </p:cNvSpPr>
          <p:nvPr>
            <p:ph type="body" sz="quarter" idx="10"/>
          </p:nvPr>
        </p:nvSpPr>
        <p:spPr>
          <a:xfrm>
            <a:off x="1371600" y="2057400"/>
            <a:ext cx="6553200" cy="3886200"/>
          </a:xfrm>
        </p:spPr>
        <p:txBody>
          <a:bodyPr/>
          <a:lstStyle>
            <a:lvl1pPr>
              <a:lnSpc>
                <a:spcPts val="2300"/>
              </a:lnSpc>
              <a:spcBef>
                <a:spcPts val="1000"/>
              </a:spcBef>
              <a:buClr>
                <a:schemeClr val="accent3"/>
              </a:buClr>
              <a:defRPr sz="1800"/>
            </a:lvl1pPr>
            <a:lvl2pPr>
              <a:lnSpc>
                <a:spcPts val="2300"/>
              </a:lnSpc>
              <a:spcBef>
                <a:spcPts val="1000"/>
              </a:spcBef>
              <a:buClr>
                <a:schemeClr val="accent3"/>
              </a:buClr>
              <a:buFont typeface="Lucida Grande"/>
              <a:buChar char="–"/>
              <a:defRPr sz="1800"/>
            </a:lvl2pPr>
            <a:lvl3pPr>
              <a:lnSpc>
                <a:spcPts val="2300"/>
              </a:lnSpc>
              <a:spcBef>
                <a:spcPts val="1000"/>
              </a:spcBef>
              <a:buClr>
                <a:schemeClr val="accent3"/>
              </a:buClr>
              <a:buSzPct val="85000"/>
              <a:buFont typeface="Courier New"/>
              <a:buChar char="o"/>
              <a:defRPr sz="180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691838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16 pt. tex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5" name="Title 4"/>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1371600" y="2057400"/>
            <a:ext cx="6553200" cy="3886200"/>
          </a:xfrm>
        </p:spPr>
        <p:txBody>
          <a:bodyPr/>
          <a:lstStyle>
            <a:lvl1pPr>
              <a:lnSpc>
                <a:spcPts val="2300"/>
              </a:lnSpc>
              <a:spcBef>
                <a:spcPts val="1000"/>
              </a:spcBef>
              <a:buClr>
                <a:schemeClr val="accent3"/>
              </a:buClr>
              <a:defRPr sz="1600"/>
            </a:lvl1pPr>
            <a:lvl2pPr>
              <a:lnSpc>
                <a:spcPts val="2300"/>
              </a:lnSpc>
              <a:spcBef>
                <a:spcPts val="1000"/>
              </a:spcBef>
              <a:buClr>
                <a:schemeClr val="accent3"/>
              </a:buClr>
              <a:buFont typeface="Lucida Grande"/>
              <a:buChar char="–"/>
              <a:defRPr sz="1600"/>
            </a:lvl2pPr>
            <a:lvl3pPr>
              <a:lnSpc>
                <a:spcPts val="2300"/>
              </a:lnSpc>
              <a:spcBef>
                <a:spcPts val="1000"/>
              </a:spcBef>
              <a:buClr>
                <a:schemeClr val="accent3"/>
              </a:buClr>
              <a:buSzPct val="85000"/>
              <a:buFont typeface="Courier New"/>
              <a:buChar char="o"/>
              <a:defRPr sz="160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2923685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14 pt. tex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5" name="Title 4"/>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1371600" y="2057400"/>
            <a:ext cx="6553200" cy="3886200"/>
          </a:xfrm>
        </p:spPr>
        <p:txBody>
          <a:bodyPr/>
          <a:lstStyle>
            <a:lvl1pPr marL="228600" indent="-228600">
              <a:lnSpc>
                <a:spcPts val="1700"/>
              </a:lnSpc>
              <a:spcBef>
                <a:spcPts val="1200"/>
              </a:spcBef>
              <a:buClr>
                <a:schemeClr val="accent3"/>
              </a:buClr>
              <a:defRPr sz="1400">
                <a:solidFill>
                  <a:schemeClr val="tx2"/>
                </a:solidFill>
              </a:defRPr>
            </a:lvl1pPr>
            <a:lvl2pPr marL="457200" indent="-228600">
              <a:lnSpc>
                <a:spcPts val="1700"/>
              </a:lnSpc>
              <a:spcBef>
                <a:spcPts val="1200"/>
              </a:spcBef>
              <a:buClr>
                <a:schemeClr val="accent3"/>
              </a:buClr>
              <a:buFont typeface="Lucida Grande"/>
              <a:buChar char="–"/>
              <a:defRPr sz="1400">
                <a:solidFill>
                  <a:schemeClr val="tx2"/>
                </a:solidFill>
              </a:defRPr>
            </a:lvl2pPr>
            <a:lvl3pPr marL="685800" indent="-228600">
              <a:lnSpc>
                <a:spcPts val="1700"/>
              </a:lnSpc>
              <a:spcBef>
                <a:spcPts val="1200"/>
              </a:spcBef>
              <a:buClr>
                <a:schemeClr val="accent3"/>
              </a:buClr>
              <a:buSzPct val="85000"/>
              <a:buFont typeface="Courier New"/>
              <a:buChar char="o"/>
              <a:defRPr sz="1400">
                <a:solidFill>
                  <a:schemeClr val="tx2"/>
                </a:solidFill>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364790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0 pt. tex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7" name="Text Placeholder 6"/>
          <p:cNvSpPr>
            <a:spLocks noGrp="1"/>
          </p:cNvSpPr>
          <p:nvPr>
            <p:ph type="body" sz="quarter" idx="10"/>
          </p:nvPr>
        </p:nvSpPr>
        <p:spPr>
          <a:xfrm>
            <a:off x="1371600" y="2057400"/>
            <a:ext cx="6553200" cy="3886200"/>
          </a:xfrm>
        </p:spPr>
        <p:txBody>
          <a:bodyPr/>
          <a:lstStyle>
            <a:lvl1pPr>
              <a:lnSpc>
                <a:spcPts val="2500"/>
              </a:lnSpc>
              <a:buClr>
                <a:schemeClr val="accent3"/>
              </a:buClr>
              <a:defRPr/>
            </a:lvl1pPr>
            <a:lvl2pPr>
              <a:lnSpc>
                <a:spcPts val="2500"/>
              </a:lnSpc>
              <a:buClr>
                <a:schemeClr val="accent3"/>
              </a:buClr>
              <a:buFont typeface="Lucida Grande"/>
              <a:buChar char="–"/>
              <a:defRPr/>
            </a:lvl2pPr>
            <a:lvl3pPr>
              <a:lnSpc>
                <a:spcPts val="2500"/>
              </a:lnSpc>
              <a:buClr>
                <a:schemeClr val="accent3"/>
              </a:buClr>
              <a:buSzPct val="85000"/>
              <a:buFont typeface="Courier New"/>
              <a:buChar char="o"/>
              <a:defRPr/>
            </a:lvl3pPr>
          </a:lstStyle>
          <a:p>
            <a:pPr lvl="0"/>
            <a:r>
              <a:rPr lang="en-US" dirty="0"/>
              <a:t>Click to edit Master text styles</a:t>
            </a:r>
          </a:p>
          <a:p>
            <a:pPr lvl="1"/>
            <a:r>
              <a:rPr lang="en-US" dirty="0"/>
              <a:t>Second level</a:t>
            </a:r>
          </a:p>
          <a:p>
            <a:pPr lvl="2"/>
            <a:r>
              <a:rPr lang="en-US" dirty="0"/>
              <a:t>Third level</a:t>
            </a:r>
          </a:p>
        </p:txBody>
      </p:sp>
      <p:sp>
        <p:nvSpPr>
          <p:cNvPr id="6" name="Title 4"/>
          <p:cNvSpPr>
            <a:spLocks noGrp="1"/>
          </p:cNvSpPr>
          <p:nvPr>
            <p:ph type="title"/>
          </p:nvPr>
        </p:nvSpPr>
        <p:spPr>
          <a:xfrm>
            <a:off x="457200" y="274638"/>
            <a:ext cx="8229600" cy="1020762"/>
          </a:xfrm>
          <a:ln w="0" cap="flat" cmpd="sng" algn="ctr">
            <a:solidFill>
              <a:schemeClr val="accent4"/>
            </a:solidFill>
            <a:prstDash val="solid"/>
            <a:round/>
            <a:headEnd type="none" w="med" len="med"/>
            <a:tailEnd type="none" w="med" len="med"/>
          </a:ln>
        </p:spPr>
        <p:txBody>
          <a:bodyPr>
            <a:noAutofit/>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3808279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838200" y="1905000"/>
            <a:ext cx="7467600" cy="4486240"/>
          </a:xfrm>
          <a:ln>
            <a:noFill/>
          </a:ln>
        </p:spPr>
        <p:txBody>
          <a:bodyPr/>
          <a:lstStyle/>
          <a:p>
            <a:pPr lvl="0"/>
            <a:r>
              <a:rPr lang="en-US" noProof="0"/>
              <a:t>Click icon to add table</a:t>
            </a:r>
            <a:endParaRPr lang="en-US" noProof="0" dirty="0"/>
          </a:p>
        </p:txBody>
      </p:sp>
      <p:sp>
        <p:nvSpPr>
          <p:cNvPr id="6"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429638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and smart art graphic">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9" name="SmartArt Placeholder 8"/>
          <p:cNvSpPr>
            <a:spLocks noGrp="1"/>
          </p:cNvSpPr>
          <p:nvPr>
            <p:ph type="dgm" sz="quarter" idx="12"/>
          </p:nvPr>
        </p:nvSpPr>
        <p:spPr>
          <a:xfrm>
            <a:off x="990600" y="1981200"/>
            <a:ext cx="7315200" cy="4191000"/>
          </a:xfrm>
        </p:spPr>
        <p:txBody>
          <a:bodyPr/>
          <a:lstStyle/>
          <a:p>
            <a:r>
              <a:rPr lang="en-US"/>
              <a:t>Click icon to add SmartArt graphic</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457290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ext and vertical photo">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781800" y="6324600"/>
            <a:ext cx="2133600" cy="349250"/>
          </a:xfrm>
          <a:prstGeom prst="rect">
            <a:avLst/>
          </a:prstGeom>
        </p:spPr>
        <p:txBody>
          <a:bodyPr/>
          <a:lstStyle>
            <a:lvl1pPr>
              <a:defRPr/>
            </a:lvl1pPr>
          </a:lstStyle>
          <a:p>
            <a:fld id="{06B3CCE6-3D7D-AC46-9877-BAC74626ABE8}" type="slidenum">
              <a:rPr lang="en-US" smtClean="0">
                <a:solidFill>
                  <a:srgbClr val="595959"/>
                </a:solidFill>
              </a:rPr>
              <a:pPr/>
              <a:t>‹#›</a:t>
            </a:fld>
            <a:endParaRPr lang="en-US">
              <a:solidFill>
                <a:srgbClr val="595959"/>
              </a:solidFill>
            </a:endParaRPr>
          </a:p>
        </p:txBody>
      </p:sp>
      <p:sp>
        <p:nvSpPr>
          <p:cNvPr id="9" name="Text Placeholder 8"/>
          <p:cNvSpPr>
            <a:spLocks noGrp="1"/>
          </p:cNvSpPr>
          <p:nvPr>
            <p:ph type="body" sz="quarter" idx="14"/>
          </p:nvPr>
        </p:nvSpPr>
        <p:spPr>
          <a:xfrm>
            <a:off x="1143000" y="2057400"/>
            <a:ext cx="3352800" cy="4267200"/>
          </a:xfrm>
        </p:spPr>
        <p:txBody>
          <a:bodyPr/>
          <a:lstStyle>
            <a:lvl1pPr>
              <a:defRPr sz="1800"/>
            </a:lvl1pPr>
            <a:lvl2pPr>
              <a:defRPr sz="1800"/>
            </a:lvl2pPr>
          </a:lstStyle>
          <a:p>
            <a:pPr lvl="0"/>
            <a:r>
              <a:rPr lang="en-US"/>
              <a:t>Click to edit Master text styles</a:t>
            </a:r>
          </a:p>
        </p:txBody>
      </p:sp>
      <p:sp>
        <p:nvSpPr>
          <p:cNvPr id="10" name="Title 9"/>
          <p:cNvSpPr>
            <a:spLocks noGrp="1"/>
          </p:cNvSpPr>
          <p:nvPr>
            <p:ph type="title"/>
          </p:nvPr>
        </p:nvSpPr>
        <p:spPr/>
        <p:txBody>
          <a:bodyPr/>
          <a:lstStyle/>
          <a:p>
            <a:r>
              <a:rPr lang="en-US"/>
              <a:t>Click to edit Master title style</a:t>
            </a:r>
          </a:p>
        </p:txBody>
      </p:sp>
      <p:sp>
        <p:nvSpPr>
          <p:cNvPr id="11" name="Picture Placeholder 6"/>
          <p:cNvSpPr>
            <a:spLocks noGrp="1"/>
          </p:cNvSpPr>
          <p:nvPr>
            <p:ph type="pic" sz="quarter" idx="13"/>
          </p:nvPr>
        </p:nvSpPr>
        <p:spPr>
          <a:xfrm>
            <a:off x="5562600" y="1447800"/>
            <a:ext cx="3429000" cy="5257800"/>
          </a:xfrm>
          <a:noFill/>
          <a:ln>
            <a:noFill/>
          </a:ln>
        </p:spPr>
        <p:txBody>
          <a:bodyPr/>
          <a:lstStyle/>
          <a:p>
            <a:r>
              <a:rPr lang="en-US"/>
              <a:t>Drag picture to placeholder or click icon to add</a:t>
            </a:r>
          </a:p>
        </p:txBody>
      </p:sp>
    </p:spTree>
    <p:extLst>
      <p:ext uri="{BB962C8B-B14F-4D97-AF65-F5344CB8AC3E}">
        <p14:creationId xmlns:p14="http://schemas.microsoft.com/office/powerpoint/2010/main" val="20512184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ext and two photos">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1764792" y="4645152"/>
            <a:ext cx="2743200" cy="1819656"/>
          </a:xfrm>
          <a:noFill/>
          <a:ln>
            <a:noFill/>
          </a:ln>
        </p:spPr>
        <p:txBody>
          <a:bodyPr/>
          <a:lstStyle/>
          <a:p>
            <a:r>
              <a:rPr lang="en-US"/>
              <a:t>Drag picture to placeholder or click icon to add</a:t>
            </a:r>
          </a:p>
        </p:txBody>
      </p:sp>
      <p:sp>
        <p:nvSpPr>
          <p:cNvPr id="9" name="Text Placeholder 8"/>
          <p:cNvSpPr>
            <a:spLocks noGrp="1"/>
          </p:cNvSpPr>
          <p:nvPr>
            <p:ph type="body" sz="quarter" idx="14"/>
          </p:nvPr>
        </p:nvSpPr>
        <p:spPr>
          <a:xfrm>
            <a:off x="1600200" y="2176272"/>
            <a:ext cx="6096000" cy="2014728"/>
          </a:xfrm>
        </p:spPr>
        <p:txBody>
          <a:bodyPr/>
          <a:lstStyle>
            <a:lvl1pPr marL="274320" indent="-274320">
              <a:lnSpc>
                <a:spcPts val="2250"/>
              </a:lnSpc>
              <a:spcBef>
                <a:spcPts val="1200"/>
              </a:spcBef>
              <a:buClr>
                <a:schemeClr val="accent3"/>
              </a:buClr>
              <a:buSzPct val="130000"/>
              <a:defRPr sz="1800">
                <a:solidFill>
                  <a:srgbClr val="595959"/>
                </a:solidFill>
              </a:defRPr>
            </a:lvl1pPr>
            <a:lvl2pPr marL="274320">
              <a:lnSpc>
                <a:spcPts val="2250"/>
              </a:lnSpc>
              <a:spcBef>
                <a:spcPts val="1200"/>
              </a:spcBef>
              <a:defRPr sz="1800">
                <a:solidFill>
                  <a:schemeClr val="tx2"/>
                </a:solidFill>
              </a:defRPr>
            </a:lvl2pPr>
          </a:lstStyle>
          <a:p>
            <a:pPr lvl="0"/>
            <a:r>
              <a:rPr lang="en-US" dirty="0"/>
              <a:t>Click to edit Master text styles</a:t>
            </a:r>
          </a:p>
          <a:p>
            <a:pPr lvl="1"/>
            <a:r>
              <a:rPr lang="en-US" dirty="0"/>
              <a:t>Second level</a:t>
            </a:r>
          </a:p>
        </p:txBody>
      </p:sp>
      <p:sp>
        <p:nvSpPr>
          <p:cNvPr id="10" name="Picture Placeholder 6"/>
          <p:cNvSpPr>
            <a:spLocks noGrp="1"/>
          </p:cNvSpPr>
          <p:nvPr>
            <p:ph type="pic" sz="quarter" idx="15"/>
          </p:nvPr>
        </p:nvSpPr>
        <p:spPr>
          <a:xfrm>
            <a:off x="4736592" y="4645152"/>
            <a:ext cx="2743200" cy="1819656"/>
          </a:xfrm>
          <a:noFill/>
          <a:ln>
            <a:noFill/>
          </a:ln>
        </p:spPr>
        <p:txBody>
          <a:bodyPr/>
          <a:lstStyle/>
          <a:p>
            <a:r>
              <a:rPr lang="en-US"/>
              <a:t>Drag picture to placeholder or click icon to add</a:t>
            </a:r>
          </a:p>
        </p:txBody>
      </p:sp>
      <p:sp>
        <p:nvSpPr>
          <p:cNvPr id="12"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11" name="Title 10"/>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070008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ext with three photos">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85800" y="5004816"/>
            <a:ext cx="2560320" cy="1700784"/>
          </a:xfrm>
          <a:noFill/>
          <a:ln>
            <a:noFill/>
          </a:ln>
        </p:spPr>
        <p:txBody>
          <a:bodyPr/>
          <a:lstStyle/>
          <a:p>
            <a:r>
              <a:rPr lang="en-US"/>
              <a:t>Drag picture to placeholder or click icon to add</a:t>
            </a:r>
          </a:p>
        </p:txBody>
      </p:sp>
      <p:sp>
        <p:nvSpPr>
          <p:cNvPr id="9" name="Text Placeholder 8"/>
          <p:cNvSpPr>
            <a:spLocks noGrp="1"/>
          </p:cNvSpPr>
          <p:nvPr>
            <p:ph type="body" sz="quarter" idx="14"/>
          </p:nvPr>
        </p:nvSpPr>
        <p:spPr>
          <a:xfrm>
            <a:off x="1600200" y="2176272"/>
            <a:ext cx="5943600" cy="2667000"/>
          </a:xfrm>
        </p:spPr>
        <p:txBody>
          <a:bodyPr/>
          <a:lstStyle>
            <a:lvl1pPr marL="274320" indent="-274320">
              <a:lnSpc>
                <a:spcPts val="2250"/>
              </a:lnSpc>
              <a:spcBef>
                <a:spcPts val="1200"/>
              </a:spcBef>
              <a:buClr>
                <a:schemeClr val="accent3"/>
              </a:buClr>
              <a:buSzPct val="130000"/>
              <a:defRPr sz="1800">
                <a:solidFill>
                  <a:schemeClr val="tx2"/>
                </a:solidFill>
              </a:defRPr>
            </a:lvl1pPr>
            <a:lvl2pPr marL="548640">
              <a:lnSpc>
                <a:spcPts val="2250"/>
              </a:lnSpc>
              <a:spcBef>
                <a:spcPts val="1200"/>
              </a:spcBef>
              <a:buClr>
                <a:schemeClr val="accent3"/>
              </a:buClr>
              <a:defRPr sz="1800">
                <a:solidFill>
                  <a:schemeClr val="tx2"/>
                </a:solidFill>
              </a:defRPr>
            </a:lvl2pPr>
          </a:lstStyle>
          <a:p>
            <a:pPr lvl="0"/>
            <a:r>
              <a:rPr lang="en-US" dirty="0"/>
              <a:t>Click to edit Master text styles</a:t>
            </a:r>
          </a:p>
          <a:p>
            <a:pPr lvl="1"/>
            <a:r>
              <a:rPr lang="en-US" dirty="0"/>
              <a:t>Second level</a:t>
            </a:r>
          </a:p>
        </p:txBody>
      </p:sp>
      <p:sp>
        <p:nvSpPr>
          <p:cNvPr id="11" name="Picture Placeholder 6"/>
          <p:cNvSpPr>
            <a:spLocks noGrp="1"/>
          </p:cNvSpPr>
          <p:nvPr>
            <p:ph type="pic" sz="quarter" idx="16"/>
          </p:nvPr>
        </p:nvSpPr>
        <p:spPr>
          <a:xfrm>
            <a:off x="5943600" y="5004816"/>
            <a:ext cx="2560320" cy="1700784"/>
          </a:xfrm>
          <a:noFill/>
          <a:ln>
            <a:noFill/>
          </a:ln>
        </p:spPr>
        <p:txBody>
          <a:bodyPr/>
          <a:lstStyle/>
          <a:p>
            <a:r>
              <a:rPr lang="en-US"/>
              <a:t>Drag picture to placeholder or click icon to add</a:t>
            </a:r>
          </a:p>
        </p:txBody>
      </p:sp>
      <p:sp>
        <p:nvSpPr>
          <p:cNvPr id="12"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14" name="Title 13"/>
          <p:cNvSpPr>
            <a:spLocks noGrp="1"/>
          </p:cNvSpPr>
          <p:nvPr>
            <p:ph type="title"/>
          </p:nvPr>
        </p:nvSpPr>
        <p:spPr/>
        <p:txBody>
          <a:bodyPr/>
          <a:lstStyle/>
          <a:p>
            <a:r>
              <a:rPr lang="en-US"/>
              <a:t>Click to edit Master title style</a:t>
            </a:r>
            <a:endParaRPr lang="en-US" dirty="0"/>
          </a:p>
        </p:txBody>
      </p:sp>
      <p:sp>
        <p:nvSpPr>
          <p:cNvPr id="13" name="Picture Placeholder 6"/>
          <p:cNvSpPr>
            <a:spLocks noGrp="1"/>
          </p:cNvSpPr>
          <p:nvPr>
            <p:ph type="pic" sz="quarter" idx="15"/>
          </p:nvPr>
        </p:nvSpPr>
        <p:spPr>
          <a:xfrm>
            <a:off x="3319272" y="5004816"/>
            <a:ext cx="2560320" cy="1700784"/>
          </a:xfrm>
          <a:noFill/>
          <a:ln>
            <a:noFill/>
          </a:ln>
        </p:spPr>
        <p:txBody>
          <a:bodyPr/>
          <a:lstStyle/>
          <a:p>
            <a:r>
              <a:rPr lang="en-US"/>
              <a:t>Drag picture to placeholder or click icon to add</a:t>
            </a:r>
          </a:p>
        </p:txBody>
      </p:sp>
    </p:spTree>
    <p:extLst>
      <p:ext uri="{BB962C8B-B14F-4D97-AF65-F5344CB8AC3E}">
        <p14:creationId xmlns:p14="http://schemas.microsoft.com/office/powerpoint/2010/main" val="29206107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photo and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43430DA2-F49D-C44B-BD27-16F256BF84C9}" type="slidenum">
              <a:rPr lang="en-US" smtClean="0">
                <a:solidFill>
                  <a:srgbClr val="595959"/>
                </a:solidFill>
              </a:rPr>
              <a:pPr>
                <a:defRPr/>
              </a:pPr>
              <a:t>‹#›</a:t>
            </a:fld>
            <a:endParaRPr lang="en-US">
              <a:solidFill>
                <a:srgbClr val="595959"/>
              </a:solidFill>
            </a:endParaRPr>
          </a:p>
        </p:txBody>
      </p:sp>
      <p:sp>
        <p:nvSpPr>
          <p:cNvPr id="5" name="Picture Placeholder 4"/>
          <p:cNvSpPr>
            <a:spLocks noGrp="1"/>
          </p:cNvSpPr>
          <p:nvPr>
            <p:ph type="pic" sz="quarter" idx="11"/>
          </p:nvPr>
        </p:nvSpPr>
        <p:spPr>
          <a:xfrm>
            <a:off x="162560" y="1463040"/>
            <a:ext cx="8829040" cy="4348480"/>
          </a:xfrm>
          <a:ln>
            <a:noFill/>
          </a:ln>
        </p:spPr>
        <p:txBody>
          <a:bodyPr/>
          <a:lstStyle>
            <a:lvl1pPr>
              <a:buFontTx/>
              <a:buNone/>
              <a:defRPr/>
            </a:lvl1pPr>
          </a:lstStyle>
          <a:p>
            <a:r>
              <a:rPr lang="en-US"/>
              <a:t>Drag picture to placeholder or click icon to add</a:t>
            </a:r>
            <a:endParaRPr lang="en-US" dirty="0"/>
          </a:p>
        </p:txBody>
      </p:sp>
      <p:sp>
        <p:nvSpPr>
          <p:cNvPr id="7" name="Text Placeholder 6"/>
          <p:cNvSpPr>
            <a:spLocks noGrp="1"/>
          </p:cNvSpPr>
          <p:nvPr>
            <p:ph type="body" sz="quarter" idx="12"/>
          </p:nvPr>
        </p:nvSpPr>
        <p:spPr>
          <a:xfrm>
            <a:off x="904875" y="6015038"/>
            <a:ext cx="6969125" cy="690562"/>
          </a:xfrm>
          <a:ln>
            <a:noFill/>
          </a:ln>
        </p:spPr>
        <p:txBody>
          <a:bodyPr/>
          <a:lstStyle>
            <a:lvl1pPr>
              <a:buFontTx/>
              <a:buNone/>
              <a:defRPr/>
            </a:lvl1pPr>
          </a:lstStyle>
          <a:p>
            <a:pPr lvl="0"/>
            <a:r>
              <a:rPr lang="en-US"/>
              <a:t>Click to edit Master text styles</a:t>
            </a:r>
          </a:p>
        </p:txBody>
      </p:sp>
    </p:spTree>
    <p:extLst>
      <p:ext uri="{BB962C8B-B14F-4D97-AF65-F5344CB8AC3E}">
        <p14:creationId xmlns:p14="http://schemas.microsoft.com/office/powerpoint/2010/main" val="33938378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759585"/>
          </a:xfrm>
        </p:spPr>
        <p:txBody>
          <a:bodyPr anchor="t" anchorCtr="0">
            <a:noAutofit/>
          </a:bodyPr>
          <a:lstStyle>
            <a:lvl1pPr>
              <a:lnSpc>
                <a:spcPts val="4800"/>
              </a:lnSpc>
              <a:defRPr sz="2400" spc="0" baseline="0">
                <a:solidFill>
                  <a:schemeClr val="bg2"/>
                </a:solidFill>
              </a:defRPr>
            </a:lvl1pPr>
          </a:lstStyle>
          <a:p>
            <a:r>
              <a:rPr lang="en-US" dirty="0"/>
              <a:t>Click to edit Master title style</a:t>
            </a:r>
          </a:p>
        </p:txBody>
      </p:sp>
      <p:sp>
        <p:nvSpPr>
          <p:cNvPr id="3" name="Subtitle 2"/>
          <p:cNvSpPr>
            <a:spLocks noGrp="1"/>
          </p:cNvSpPr>
          <p:nvPr>
            <p:ph type="subTitle" idx="1"/>
          </p:nvPr>
        </p:nvSpPr>
        <p:spPr>
          <a:xfrm>
            <a:off x="685800" y="3962400"/>
            <a:ext cx="7772400" cy="1752600"/>
          </a:xfrm>
          <a:prstGeom prst="rect">
            <a:avLst/>
          </a:prstGeom>
        </p:spPr>
        <p:txBody>
          <a:bodyPr/>
          <a:lstStyle>
            <a:lvl1pPr marL="0" indent="0" algn="ctr">
              <a:lnSpc>
                <a:spcPts val="2400"/>
              </a:lnSpc>
              <a:spcBef>
                <a:spcPts val="0"/>
              </a:spcBef>
              <a:buNone/>
              <a:defRPr sz="1400" cap="all">
                <a:solidFill>
                  <a:schemeClr val="bg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89BED236-49E9-6944-8A83-0A862050916E}" type="datetimeFigureOut">
              <a:rPr lang="en-US" smtClean="0">
                <a:solidFill>
                  <a:srgbClr val="000000">
                    <a:tint val="75000"/>
                  </a:srgbClr>
                </a:solidFill>
              </a:rPr>
              <a:pPr/>
              <a:t>3/18/2020</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EA34A441-BDAA-F84D-882D-34F60586E6B7}"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7175572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divider slide 2">
    <p:bg>
      <p:bgPr>
        <a:solidFill>
          <a:schemeClr val="bg2"/>
        </a:solidFill>
        <a:effectLst/>
      </p:bgPr>
    </p:bg>
    <p:spTree>
      <p:nvGrpSpPr>
        <p:cNvPr id="1" name=""/>
        <p:cNvGrpSpPr/>
        <p:nvPr/>
      </p:nvGrpSpPr>
      <p:grpSpPr>
        <a:xfrm>
          <a:off x="0" y="0"/>
          <a:ext cx="0" cy="0"/>
          <a:chOff x="0" y="0"/>
          <a:chExt cx="0" cy="0"/>
        </a:xfrm>
      </p:grpSpPr>
      <p:sp>
        <p:nvSpPr>
          <p:cNvPr id="7" name="Rectangle 6"/>
          <p:cNvSpPr/>
          <p:nvPr userDrawn="1"/>
        </p:nvSpPr>
        <p:spPr>
          <a:xfrm>
            <a:off x="0" y="1920240"/>
            <a:ext cx="9144000" cy="2980944"/>
          </a:xfrm>
          <a:prstGeom prst="rect">
            <a:avLst/>
          </a:prstGeom>
          <a:solidFill>
            <a:srgbClr val="DA55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srgbClr val="FFFFFF"/>
              </a:solidFill>
            </a:endParaRPr>
          </a:p>
        </p:txBody>
      </p:sp>
      <p:sp>
        <p:nvSpPr>
          <p:cNvPr id="2" name="Title 1"/>
          <p:cNvSpPr>
            <a:spLocks noGrp="1"/>
          </p:cNvSpPr>
          <p:nvPr>
            <p:ph type="ctrTitle"/>
          </p:nvPr>
        </p:nvSpPr>
        <p:spPr>
          <a:xfrm>
            <a:off x="685800" y="2133600"/>
            <a:ext cx="7772400" cy="1759585"/>
          </a:xfrm>
        </p:spPr>
        <p:txBody>
          <a:bodyPr anchor="t" anchorCtr="0">
            <a:noAutofit/>
          </a:bodyPr>
          <a:lstStyle>
            <a:lvl1pPr>
              <a:lnSpc>
                <a:spcPts val="4800"/>
              </a:lnSpc>
              <a:defRPr sz="2400" spc="0" baseline="0">
                <a:solidFill>
                  <a:schemeClr val="bg2"/>
                </a:solidFill>
              </a:defRPr>
            </a:lvl1pPr>
          </a:lstStyle>
          <a:p>
            <a:r>
              <a:rPr lang="en-US" dirty="0"/>
              <a:t>Click to edit Master title style</a:t>
            </a:r>
          </a:p>
        </p:txBody>
      </p:sp>
      <p:sp>
        <p:nvSpPr>
          <p:cNvPr id="3" name="Subtitle 2"/>
          <p:cNvSpPr>
            <a:spLocks noGrp="1"/>
          </p:cNvSpPr>
          <p:nvPr>
            <p:ph type="subTitle" idx="1"/>
          </p:nvPr>
        </p:nvSpPr>
        <p:spPr>
          <a:xfrm>
            <a:off x="685800" y="3962400"/>
            <a:ext cx="7772400" cy="1752600"/>
          </a:xfrm>
          <a:prstGeom prst="rect">
            <a:avLst/>
          </a:prstGeom>
        </p:spPr>
        <p:txBody>
          <a:bodyPr/>
          <a:lstStyle>
            <a:lvl1pPr marL="0" indent="0" algn="ctr">
              <a:lnSpc>
                <a:spcPts val="2400"/>
              </a:lnSpc>
              <a:spcBef>
                <a:spcPts val="0"/>
              </a:spcBef>
              <a:buNone/>
              <a:defRPr sz="1400" cap="all">
                <a:solidFill>
                  <a:schemeClr val="bg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89BED236-49E9-6944-8A83-0A862050916E}" type="datetimeFigureOut">
              <a:rPr lang="en-US" smtClean="0">
                <a:solidFill>
                  <a:srgbClr val="000000">
                    <a:tint val="75000"/>
                  </a:srgbClr>
                </a:solidFill>
              </a:rPr>
              <a:pPr/>
              <a:t>3/18/2020</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EA34A441-BDAA-F84D-882D-34F60586E6B7}"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0298854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6" name="Rectangle 5"/>
          <p:cNvSpPr/>
          <p:nvPr/>
        </p:nvSpPr>
        <p:spPr bwMode="auto">
          <a:xfrm>
            <a:off x="0" y="0"/>
            <a:ext cx="9144000" cy="68580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50000"/>
              </a:spcBef>
              <a:spcAft>
                <a:spcPct val="0"/>
              </a:spcAft>
            </a:pPr>
            <a:endParaRPr lang="en-US" sz="1000" dirty="0">
              <a:solidFill>
                <a:srgbClr val="000000"/>
              </a:solidFill>
            </a:endParaRPr>
          </a:p>
        </p:txBody>
      </p:sp>
      <p:sp>
        <p:nvSpPr>
          <p:cNvPr id="4" name="Rectangle 3"/>
          <p:cNvSpPr/>
          <p:nvPr userDrawn="1"/>
        </p:nvSpPr>
        <p:spPr bwMode="auto">
          <a:xfrm>
            <a:off x="0" y="0"/>
            <a:ext cx="9144000" cy="68580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50000"/>
              </a:spcBef>
              <a:spcAft>
                <a:spcPct val="0"/>
              </a:spcAft>
            </a:pPr>
            <a:endParaRPr lang="en-US" sz="1000" dirty="0">
              <a:solidFill>
                <a:srgbClr val="000000"/>
              </a:solidFill>
            </a:endParaRPr>
          </a:p>
        </p:txBody>
      </p:sp>
    </p:spTree>
    <p:extLst>
      <p:ext uri="{BB962C8B-B14F-4D97-AF65-F5344CB8AC3E}">
        <p14:creationId xmlns:p14="http://schemas.microsoft.com/office/powerpoint/2010/main" val="34012354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7" name="Text Placeholder 6"/>
          <p:cNvSpPr>
            <a:spLocks noGrp="1"/>
          </p:cNvSpPr>
          <p:nvPr>
            <p:ph type="body" sz="quarter" idx="10"/>
          </p:nvPr>
        </p:nvSpPr>
        <p:spPr>
          <a:xfrm>
            <a:off x="1371600" y="2057400"/>
            <a:ext cx="6553200" cy="3886200"/>
          </a:xfrm>
        </p:spPr>
        <p:txBody>
          <a:bodyPr/>
          <a:lstStyle>
            <a:lvl1pPr>
              <a:lnSpc>
                <a:spcPts val="2800"/>
              </a:lnSpc>
              <a:buClr>
                <a:schemeClr val="accent3"/>
              </a:buClr>
              <a:defRPr sz="2400">
                <a:solidFill>
                  <a:schemeClr val="tx2"/>
                </a:solidFill>
              </a:defRPr>
            </a:lvl1pPr>
            <a:lvl2pPr>
              <a:lnSpc>
                <a:spcPts val="2800"/>
              </a:lnSpc>
              <a:buClr>
                <a:schemeClr val="accent3"/>
              </a:buClr>
              <a:buFont typeface="Lucida Grande"/>
              <a:buChar char="–"/>
              <a:defRPr sz="2400">
                <a:solidFill>
                  <a:schemeClr val="tx2"/>
                </a:solidFill>
              </a:defRPr>
            </a:lvl2pPr>
            <a:lvl3pPr>
              <a:lnSpc>
                <a:spcPts val="2800"/>
              </a:lnSpc>
              <a:buClr>
                <a:schemeClr val="accent3"/>
              </a:buClr>
              <a:buSzPct val="85000"/>
              <a:buFont typeface="Courier New"/>
              <a:buChar char="o"/>
              <a:defRPr sz="2400">
                <a:solidFill>
                  <a:schemeClr val="tx2"/>
                </a:solidFill>
              </a:defRPr>
            </a:lvl3pPr>
          </a:lstStyle>
          <a:p>
            <a:pPr lvl="0"/>
            <a:r>
              <a:rPr lang="en-US" dirty="0"/>
              <a:t>Click to edit Master text styles</a:t>
            </a:r>
          </a:p>
          <a:p>
            <a:pPr lvl="1"/>
            <a:r>
              <a:rPr lang="en-US" dirty="0"/>
              <a:t>Second level</a:t>
            </a:r>
          </a:p>
          <a:p>
            <a:pPr lvl="2"/>
            <a:r>
              <a:rPr lang="en-US" dirty="0"/>
              <a:t>Third level</a:t>
            </a:r>
          </a:p>
        </p:txBody>
      </p:sp>
      <p:sp>
        <p:nvSpPr>
          <p:cNvPr id="6" name="Title 4"/>
          <p:cNvSpPr>
            <a:spLocks noGrp="1"/>
          </p:cNvSpPr>
          <p:nvPr>
            <p:ph type="title"/>
          </p:nvPr>
        </p:nvSpPr>
        <p:spPr>
          <a:xfrm>
            <a:off x="457200" y="274638"/>
            <a:ext cx="8229600" cy="1020762"/>
          </a:xfrm>
          <a:ln w="0" cap="flat" cmpd="sng" algn="ctr">
            <a:solidFill>
              <a:schemeClr val="accent4"/>
            </a:solidFill>
            <a:prstDash val="solid"/>
            <a:round/>
            <a:headEnd type="none" w="med" len="med"/>
            <a:tailEnd type="none" w="med" len="med"/>
          </a:ln>
        </p:spPr>
        <p:txBody>
          <a:bodyPr>
            <a:noAutofit/>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375466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8 pt. tex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5" name="Title 4"/>
          <p:cNvSpPr>
            <a:spLocks noGrp="1"/>
          </p:cNvSpPr>
          <p:nvPr>
            <p:ph type="title"/>
          </p:nvPr>
        </p:nvSpPr>
        <p:spPr/>
        <p:txBody>
          <a:bodyPr/>
          <a:lstStyle/>
          <a:p>
            <a:r>
              <a:rPr lang="en-US"/>
              <a:t>Click to edit Master title style</a:t>
            </a:r>
            <a:endParaRPr lang="en-US" dirty="0"/>
          </a:p>
        </p:txBody>
      </p:sp>
      <p:sp>
        <p:nvSpPr>
          <p:cNvPr id="7" name="Text Placeholder 6"/>
          <p:cNvSpPr>
            <a:spLocks noGrp="1"/>
          </p:cNvSpPr>
          <p:nvPr>
            <p:ph type="body" sz="quarter" idx="10"/>
          </p:nvPr>
        </p:nvSpPr>
        <p:spPr>
          <a:xfrm>
            <a:off x="1371600" y="2057400"/>
            <a:ext cx="6553200" cy="3886200"/>
          </a:xfrm>
        </p:spPr>
        <p:txBody>
          <a:bodyPr/>
          <a:lstStyle>
            <a:lvl1pPr>
              <a:lnSpc>
                <a:spcPts val="2300"/>
              </a:lnSpc>
              <a:spcBef>
                <a:spcPts val="1000"/>
              </a:spcBef>
              <a:buClr>
                <a:schemeClr val="accent3"/>
              </a:buClr>
              <a:defRPr sz="1800"/>
            </a:lvl1pPr>
            <a:lvl2pPr>
              <a:lnSpc>
                <a:spcPts val="2300"/>
              </a:lnSpc>
              <a:spcBef>
                <a:spcPts val="1000"/>
              </a:spcBef>
              <a:buClr>
                <a:schemeClr val="accent3"/>
              </a:buClr>
              <a:buFont typeface="Lucida Grande"/>
              <a:buChar char="–"/>
              <a:defRPr sz="1800"/>
            </a:lvl2pPr>
            <a:lvl3pPr>
              <a:lnSpc>
                <a:spcPts val="2300"/>
              </a:lnSpc>
              <a:spcBef>
                <a:spcPts val="1000"/>
              </a:spcBef>
              <a:buClr>
                <a:schemeClr val="accent3"/>
              </a:buClr>
              <a:buSzPct val="85000"/>
              <a:buFont typeface="Courier New"/>
              <a:buChar char="o"/>
              <a:defRPr sz="180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86634026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20 pt. tex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7" name="Text Placeholder 6"/>
          <p:cNvSpPr>
            <a:spLocks noGrp="1"/>
          </p:cNvSpPr>
          <p:nvPr>
            <p:ph type="body" sz="quarter" idx="10"/>
          </p:nvPr>
        </p:nvSpPr>
        <p:spPr>
          <a:xfrm>
            <a:off x="1371600" y="2057400"/>
            <a:ext cx="6553200" cy="3886200"/>
          </a:xfrm>
        </p:spPr>
        <p:txBody>
          <a:bodyPr/>
          <a:lstStyle>
            <a:lvl1pPr>
              <a:lnSpc>
                <a:spcPts val="2500"/>
              </a:lnSpc>
              <a:buClr>
                <a:schemeClr val="accent3"/>
              </a:buClr>
              <a:defRPr/>
            </a:lvl1pPr>
            <a:lvl2pPr>
              <a:lnSpc>
                <a:spcPts val="2500"/>
              </a:lnSpc>
              <a:buClr>
                <a:schemeClr val="accent3"/>
              </a:buClr>
              <a:buFont typeface="Lucida Grande"/>
              <a:buChar char="–"/>
              <a:defRPr/>
            </a:lvl2pPr>
            <a:lvl3pPr>
              <a:lnSpc>
                <a:spcPts val="2500"/>
              </a:lnSpc>
              <a:buClr>
                <a:schemeClr val="accent3"/>
              </a:buClr>
              <a:buSzPct val="85000"/>
              <a:buFont typeface="Courier New"/>
              <a:buChar char="o"/>
              <a:defRPr/>
            </a:lvl3pPr>
          </a:lstStyle>
          <a:p>
            <a:pPr lvl="0"/>
            <a:r>
              <a:rPr lang="en-US" dirty="0"/>
              <a:t>Click to edit Master text styles</a:t>
            </a:r>
          </a:p>
          <a:p>
            <a:pPr lvl="1"/>
            <a:r>
              <a:rPr lang="en-US" dirty="0"/>
              <a:t>Second level</a:t>
            </a:r>
          </a:p>
          <a:p>
            <a:pPr lvl="2"/>
            <a:r>
              <a:rPr lang="en-US" dirty="0"/>
              <a:t>Third level</a:t>
            </a:r>
          </a:p>
        </p:txBody>
      </p:sp>
      <p:sp>
        <p:nvSpPr>
          <p:cNvPr id="6" name="Title 4"/>
          <p:cNvSpPr>
            <a:spLocks noGrp="1"/>
          </p:cNvSpPr>
          <p:nvPr>
            <p:ph type="title"/>
          </p:nvPr>
        </p:nvSpPr>
        <p:spPr>
          <a:xfrm>
            <a:off x="457200" y="274638"/>
            <a:ext cx="8229600" cy="1020762"/>
          </a:xfrm>
          <a:ln w="0" cap="flat" cmpd="sng" algn="ctr">
            <a:solidFill>
              <a:schemeClr val="accent4"/>
            </a:solidFill>
            <a:prstDash val="solid"/>
            <a:round/>
            <a:headEnd type="none" w="med" len="med"/>
            <a:tailEnd type="none" w="med" len="med"/>
          </a:ln>
        </p:spPr>
        <p:txBody>
          <a:bodyPr>
            <a:noAutofit/>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58435081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18 pt. tex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5" name="Title 4"/>
          <p:cNvSpPr>
            <a:spLocks noGrp="1"/>
          </p:cNvSpPr>
          <p:nvPr>
            <p:ph type="title"/>
          </p:nvPr>
        </p:nvSpPr>
        <p:spPr/>
        <p:txBody>
          <a:bodyPr/>
          <a:lstStyle/>
          <a:p>
            <a:r>
              <a:rPr lang="en-US"/>
              <a:t>Click to edit Master title style</a:t>
            </a:r>
            <a:endParaRPr lang="en-US" dirty="0"/>
          </a:p>
        </p:txBody>
      </p:sp>
      <p:sp>
        <p:nvSpPr>
          <p:cNvPr id="7" name="Text Placeholder 6"/>
          <p:cNvSpPr>
            <a:spLocks noGrp="1"/>
          </p:cNvSpPr>
          <p:nvPr>
            <p:ph type="body" sz="quarter" idx="10"/>
          </p:nvPr>
        </p:nvSpPr>
        <p:spPr>
          <a:xfrm>
            <a:off x="1371600" y="2057400"/>
            <a:ext cx="6553200" cy="3886200"/>
          </a:xfrm>
        </p:spPr>
        <p:txBody>
          <a:bodyPr/>
          <a:lstStyle>
            <a:lvl1pPr>
              <a:lnSpc>
                <a:spcPts val="2300"/>
              </a:lnSpc>
              <a:spcBef>
                <a:spcPts val="1000"/>
              </a:spcBef>
              <a:buClr>
                <a:schemeClr val="accent3"/>
              </a:buClr>
              <a:defRPr sz="1800"/>
            </a:lvl1pPr>
            <a:lvl2pPr>
              <a:lnSpc>
                <a:spcPts val="2300"/>
              </a:lnSpc>
              <a:spcBef>
                <a:spcPts val="1000"/>
              </a:spcBef>
              <a:buClr>
                <a:schemeClr val="accent3"/>
              </a:buClr>
              <a:buFont typeface="Lucida Grande"/>
              <a:buChar char="–"/>
              <a:defRPr sz="1800"/>
            </a:lvl2pPr>
            <a:lvl3pPr>
              <a:lnSpc>
                <a:spcPts val="2300"/>
              </a:lnSpc>
              <a:spcBef>
                <a:spcPts val="1000"/>
              </a:spcBef>
              <a:buClr>
                <a:schemeClr val="accent3"/>
              </a:buClr>
              <a:buSzPct val="85000"/>
              <a:buFont typeface="Courier New"/>
              <a:buChar char="o"/>
              <a:defRPr sz="180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5512992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16 pt. tex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5" name="Title 4"/>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1371600" y="2057400"/>
            <a:ext cx="6553200" cy="3886200"/>
          </a:xfrm>
        </p:spPr>
        <p:txBody>
          <a:bodyPr/>
          <a:lstStyle>
            <a:lvl1pPr>
              <a:lnSpc>
                <a:spcPts val="2300"/>
              </a:lnSpc>
              <a:spcBef>
                <a:spcPts val="1000"/>
              </a:spcBef>
              <a:buClr>
                <a:schemeClr val="accent3"/>
              </a:buClr>
              <a:defRPr sz="1600"/>
            </a:lvl1pPr>
            <a:lvl2pPr>
              <a:lnSpc>
                <a:spcPts val="2300"/>
              </a:lnSpc>
              <a:spcBef>
                <a:spcPts val="1000"/>
              </a:spcBef>
              <a:buClr>
                <a:schemeClr val="accent3"/>
              </a:buClr>
              <a:buFont typeface="Lucida Grande"/>
              <a:buChar char="–"/>
              <a:defRPr sz="1600"/>
            </a:lvl2pPr>
            <a:lvl3pPr>
              <a:lnSpc>
                <a:spcPts val="2300"/>
              </a:lnSpc>
              <a:spcBef>
                <a:spcPts val="1000"/>
              </a:spcBef>
              <a:buClr>
                <a:schemeClr val="accent3"/>
              </a:buClr>
              <a:buSzPct val="85000"/>
              <a:buFont typeface="Courier New"/>
              <a:buChar char="o"/>
              <a:defRPr sz="160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14636832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14 pt. tex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5" name="Title 4"/>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1371600" y="2057400"/>
            <a:ext cx="6553200" cy="3886200"/>
          </a:xfrm>
        </p:spPr>
        <p:txBody>
          <a:bodyPr/>
          <a:lstStyle>
            <a:lvl1pPr marL="228600" indent="-228600">
              <a:lnSpc>
                <a:spcPts val="1700"/>
              </a:lnSpc>
              <a:spcBef>
                <a:spcPts val="1200"/>
              </a:spcBef>
              <a:buClr>
                <a:schemeClr val="accent3"/>
              </a:buClr>
              <a:defRPr sz="1400">
                <a:solidFill>
                  <a:schemeClr val="tx2"/>
                </a:solidFill>
              </a:defRPr>
            </a:lvl1pPr>
            <a:lvl2pPr marL="457200" indent="-228600">
              <a:lnSpc>
                <a:spcPts val="1700"/>
              </a:lnSpc>
              <a:spcBef>
                <a:spcPts val="1200"/>
              </a:spcBef>
              <a:buClr>
                <a:schemeClr val="accent3"/>
              </a:buClr>
              <a:buFont typeface="Lucida Grande"/>
              <a:buChar char="–"/>
              <a:defRPr sz="1400">
                <a:solidFill>
                  <a:schemeClr val="tx2"/>
                </a:solidFill>
              </a:defRPr>
            </a:lvl2pPr>
            <a:lvl3pPr marL="685800" indent="-228600">
              <a:lnSpc>
                <a:spcPts val="1700"/>
              </a:lnSpc>
              <a:spcBef>
                <a:spcPts val="1200"/>
              </a:spcBef>
              <a:buClr>
                <a:schemeClr val="accent3"/>
              </a:buClr>
              <a:buSzPct val="85000"/>
              <a:buFont typeface="Courier New"/>
              <a:buChar char="o"/>
              <a:defRPr sz="1400">
                <a:solidFill>
                  <a:schemeClr val="tx2"/>
                </a:solidFill>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05418770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itle and smart art graphic">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9" name="SmartArt Placeholder 8"/>
          <p:cNvSpPr>
            <a:spLocks noGrp="1"/>
          </p:cNvSpPr>
          <p:nvPr>
            <p:ph type="dgm" sz="quarter" idx="12"/>
          </p:nvPr>
        </p:nvSpPr>
        <p:spPr>
          <a:xfrm>
            <a:off x="990600" y="1981200"/>
            <a:ext cx="7315200" cy="4191000"/>
          </a:xfrm>
        </p:spPr>
        <p:txBody>
          <a:bodyPr/>
          <a:lstStyle/>
          <a:p>
            <a:r>
              <a:rPr lang="en-US" dirty="0"/>
              <a:t>Click icon to add SmartArt graphic</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4544142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ext and vertical photo">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781800" y="6324600"/>
            <a:ext cx="2133600" cy="349250"/>
          </a:xfrm>
          <a:prstGeom prst="rect">
            <a:avLst/>
          </a:prstGeom>
        </p:spPr>
        <p:txBody>
          <a:bodyPr/>
          <a:lstStyle>
            <a:lvl1pPr>
              <a:defRPr/>
            </a:lvl1pPr>
          </a:lstStyle>
          <a:p>
            <a:fld id="{06B3CCE6-3D7D-AC46-9877-BAC74626ABE8}" type="slidenum">
              <a:rPr lang="en-US" smtClean="0">
                <a:solidFill>
                  <a:srgbClr val="595959"/>
                </a:solidFill>
              </a:rPr>
              <a:pPr/>
              <a:t>‹#›</a:t>
            </a:fld>
            <a:endParaRPr lang="en-US" dirty="0">
              <a:solidFill>
                <a:srgbClr val="595959"/>
              </a:solidFill>
            </a:endParaRPr>
          </a:p>
        </p:txBody>
      </p:sp>
      <p:sp>
        <p:nvSpPr>
          <p:cNvPr id="9" name="Text Placeholder 8"/>
          <p:cNvSpPr>
            <a:spLocks noGrp="1"/>
          </p:cNvSpPr>
          <p:nvPr>
            <p:ph type="body" sz="quarter" idx="14"/>
          </p:nvPr>
        </p:nvSpPr>
        <p:spPr>
          <a:xfrm>
            <a:off x="1143000" y="2057400"/>
            <a:ext cx="3352800" cy="4267200"/>
          </a:xfrm>
        </p:spPr>
        <p:txBody>
          <a:bodyPr/>
          <a:lstStyle>
            <a:lvl1pPr>
              <a:defRPr sz="1800"/>
            </a:lvl1pPr>
            <a:lvl2pPr>
              <a:defRPr sz="1800"/>
            </a:lvl2pPr>
          </a:lstStyle>
          <a:p>
            <a:pPr lvl="0"/>
            <a:r>
              <a:rPr lang="en-US"/>
              <a:t>Click to edit Master text styles</a:t>
            </a:r>
          </a:p>
        </p:txBody>
      </p:sp>
      <p:sp>
        <p:nvSpPr>
          <p:cNvPr id="10" name="Title 9"/>
          <p:cNvSpPr>
            <a:spLocks noGrp="1"/>
          </p:cNvSpPr>
          <p:nvPr>
            <p:ph type="title"/>
          </p:nvPr>
        </p:nvSpPr>
        <p:spPr/>
        <p:txBody>
          <a:bodyPr/>
          <a:lstStyle/>
          <a:p>
            <a:r>
              <a:rPr lang="en-US"/>
              <a:t>Click to edit Master title style</a:t>
            </a:r>
          </a:p>
        </p:txBody>
      </p:sp>
      <p:sp>
        <p:nvSpPr>
          <p:cNvPr id="11" name="Picture Placeholder 6"/>
          <p:cNvSpPr>
            <a:spLocks noGrp="1"/>
          </p:cNvSpPr>
          <p:nvPr>
            <p:ph type="pic" sz="quarter" idx="13"/>
          </p:nvPr>
        </p:nvSpPr>
        <p:spPr>
          <a:xfrm>
            <a:off x="5562600" y="1447800"/>
            <a:ext cx="3429000" cy="5257800"/>
          </a:xfrm>
          <a:noFill/>
          <a:ln>
            <a:noFill/>
          </a:ln>
        </p:spPr>
        <p:txBody>
          <a:bodyPr/>
          <a:lstStyle/>
          <a:p>
            <a:r>
              <a:rPr lang="en-US" dirty="0"/>
              <a:t>Drag picture to placeholder or click icon to add</a:t>
            </a:r>
          </a:p>
        </p:txBody>
      </p:sp>
    </p:spTree>
    <p:extLst>
      <p:ext uri="{BB962C8B-B14F-4D97-AF65-F5344CB8AC3E}">
        <p14:creationId xmlns:p14="http://schemas.microsoft.com/office/powerpoint/2010/main" val="111387802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ext and two photos">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1764792" y="4645152"/>
            <a:ext cx="2743200" cy="1819656"/>
          </a:xfrm>
          <a:noFill/>
          <a:ln>
            <a:noFill/>
          </a:ln>
        </p:spPr>
        <p:txBody>
          <a:bodyPr/>
          <a:lstStyle/>
          <a:p>
            <a:r>
              <a:rPr lang="en-US" dirty="0"/>
              <a:t>Drag picture to placeholder or click icon to add</a:t>
            </a:r>
          </a:p>
        </p:txBody>
      </p:sp>
      <p:sp>
        <p:nvSpPr>
          <p:cNvPr id="9" name="Text Placeholder 8"/>
          <p:cNvSpPr>
            <a:spLocks noGrp="1"/>
          </p:cNvSpPr>
          <p:nvPr>
            <p:ph type="body" sz="quarter" idx="14"/>
          </p:nvPr>
        </p:nvSpPr>
        <p:spPr>
          <a:xfrm>
            <a:off x="1600200" y="2176272"/>
            <a:ext cx="6096000" cy="2014728"/>
          </a:xfrm>
        </p:spPr>
        <p:txBody>
          <a:bodyPr/>
          <a:lstStyle>
            <a:lvl1pPr marL="274320" indent="-274320">
              <a:lnSpc>
                <a:spcPts val="2250"/>
              </a:lnSpc>
              <a:spcBef>
                <a:spcPts val="1200"/>
              </a:spcBef>
              <a:buClr>
                <a:schemeClr val="accent3"/>
              </a:buClr>
              <a:buSzPct val="130000"/>
              <a:defRPr sz="1800">
                <a:solidFill>
                  <a:srgbClr val="595959"/>
                </a:solidFill>
              </a:defRPr>
            </a:lvl1pPr>
            <a:lvl2pPr marL="274320">
              <a:lnSpc>
                <a:spcPts val="2250"/>
              </a:lnSpc>
              <a:spcBef>
                <a:spcPts val="1200"/>
              </a:spcBef>
              <a:defRPr sz="1800">
                <a:solidFill>
                  <a:schemeClr val="tx2"/>
                </a:solidFill>
              </a:defRPr>
            </a:lvl2pPr>
          </a:lstStyle>
          <a:p>
            <a:pPr lvl="0"/>
            <a:r>
              <a:rPr lang="en-US" dirty="0"/>
              <a:t>Click to edit Master text styles</a:t>
            </a:r>
          </a:p>
          <a:p>
            <a:pPr lvl="1"/>
            <a:r>
              <a:rPr lang="en-US" dirty="0"/>
              <a:t>Second level</a:t>
            </a:r>
          </a:p>
        </p:txBody>
      </p:sp>
      <p:sp>
        <p:nvSpPr>
          <p:cNvPr id="10" name="Picture Placeholder 6"/>
          <p:cNvSpPr>
            <a:spLocks noGrp="1"/>
          </p:cNvSpPr>
          <p:nvPr>
            <p:ph type="pic" sz="quarter" idx="15"/>
          </p:nvPr>
        </p:nvSpPr>
        <p:spPr>
          <a:xfrm>
            <a:off x="4736592" y="4645152"/>
            <a:ext cx="2743200" cy="1819656"/>
          </a:xfrm>
          <a:noFill/>
          <a:ln>
            <a:noFill/>
          </a:ln>
        </p:spPr>
        <p:txBody>
          <a:bodyPr/>
          <a:lstStyle/>
          <a:p>
            <a:r>
              <a:rPr lang="en-US" dirty="0"/>
              <a:t>Drag picture to placeholder or click icon to add</a:t>
            </a:r>
          </a:p>
        </p:txBody>
      </p:sp>
      <p:sp>
        <p:nvSpPr>
          <p:cNvPr id="12"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11" name="Title 10"/>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3077991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ext with three photos">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85800" y="5004816"/>
            <a:ext cx="2560320" cy="1700784"/>
          </a:xfrm>
          <a:noFill/>
          <a:ln>
            <a:noFill/>
          </a:ln>
        </p:spPr>
        <p:txBody>
          <a:bodyPr/>
          <a:lstStyle/>
          <a:p>
            <a:r>
              <a:rPr lang="en-US" dirty="0"/>
              <a:t>Drag picture to placeholder or click icon to add</a:t>
            </a:r>
          </a:p>
        </p:txBody>
      </p:sp>
      <p:sp>
        <p:nvSpPr>
          <p:cNvPr id="9" name="Text Placeholder 8"/>
          <p:cNvSpPr>
            <a:spLocks noGrp="1"/>
          </p:cNvSpPr>
          <p:nvPr>
            <p:ph type="body" sz="quarter" idx="14"/>
          </p:nvPr>
        </p:nvSpPr>
        <p:spPr>
          <a:xfrm>
            <a:off x="1600200" y="2176272"/>
            <a:ext cx="5943600" cy="2667000"/>
          </a:xfrm>
        </p:spPr>
        <p:txBody>
          <a:bodyPr/>
          <a:lstStyle>
            <a:lvl1pPr marL="274320" indent="-274320">
              <a:lnSpc>
                <a:spcPts val="2250"/>
              </a:lnSpc>
              <a:spcBef>
                <a:spcPts val="1200"/>
              </a:spcBef>
              <a:buClr>
                <a:schemeClr val="accent3"/>
              </a:buClr>
              <a:buSzPct val="130000"/>
              <a:defRPr sz="1800">
                <a:solidFill>
                  <a:schemeClr val="tx2"/>
                </a:solidFill>
              </a:defRPr>
            </a:lvl1pPr>
            <a:lvl2pPr marL="548640">
              <a:lnSpc>
                <a:spcPts val="2250"/>
              </a:lnSpc>
              <a:spcBef>
                <a:spcPts val="1200"/>
              </a:spcBef>
              <a:buClr>
                <a:schemeClr val="accent3"/>
              </a:buClr>
              <a:defRPr sz="1800">
                <a:solidFill>
                  <a:schemeClr val="tx2"/>
                </a:solidFill>
              </a:defRPr>
            </a:lvl2pPr>
          </a:lstStyle>
          <a:p>
            <a:pPr lvl="0"/>
            <a:r>
              <a:rPr lang="en-US" dirty="0"/>
              <a:t>Click to edit Master text styles</a:t>
            </a:r>
          </a:p>
          <a:p>
            <a:pPr lvl="1"/>
            <a:r>
              <a:rPr lang="en-US" dirty="0"/>
              <a:t>Second level</a:t>
            </a:r>
          </a:p>
        </p:txBody>
      </p:sp>
      <p:sp>
        <p:nvSpPr>
          <p:cNvPr id="11" name="Picture Placeholder 6"/>
          <p:cNvSpPr>
            <a:spLocks noGrp="1"/>
          </p:cNvSpPr>
          <p:nvPr>
            <p:ph type="pic" sz="quarter" idx="16"/>
          </p:nvPr>
        </p:nvSpPr>
        <p:spPr>
          <a:xfrm>
            <a:off x="5943600" y="5004816"/>
            <a:ext cx="2560320" cy="1700784"/>
          </a:xfrm>
          <a:noFill/>
          <a:ln>
            <a:noFill/>
          </a:ln>
        </p:spPr>
        <p:txBody>
          <a:bodyPr/>
          <a:lstStyle/>
          <a:p>
            <a:r>
              <a:rPr lang="en-US" dirty="0"/>
              <a:t>Drag picture to placeholder or click icon to add</a:t>
            </a:r>
          </a:p>
        </p:txBody>
      </p:sp>
      <p:sp>
        <p:nvSpPr>
          <p:cNvPr id="12"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14" name="Title 13"/>
          <p:cNvSpPr>
            <a:spLocks noGrp="1"/>
          </p:cNvSpPr>
          <p:nvPr>
            <p:ph type="title"/>
          </p:nvPr>
        </p:nvSpPr>
        <p:spPr/>
        <p:txBody>
          <a:bodyPr/>
          <a:lstStyle/>
          <a:p>
            <a:r>
              <a:rPr lang="en-US"/>
              <a:t>Click to edit Master title style</a:t>
            </a:r>
            <a:endParaRPr lang="en-US" dirty="0"/>
          </a:p>
        </p:txBody>
      </p:sp>
      <p:sp>
        <p:nvSpPr>
          <p:cNvPr id="13" name="Picture Placeholder 6"/>
          <p:cNvSpPr>
            <a:spLocks noGrp="1"/>
          </p:cNvSpPr>
          <p:nvPr>
            <p:ph type="pic" sz="quarter" idx="15"/>
          </p:nvPr>
        </p:nvSpPr>
        <p:spPr>
          <a:xfrm>
            <a:off x="3319272" y="5004816"/>
            <a:ext cx="2560320" cy="1700784"/>
          </a:xfrm>
          <a:noFill/>
          <a:ln>
            <a:noFill/>
          </a:ln>
        </p:spPr>
        <p:txBody>
          <a:bodyPr/>
          <a:lstStyle/>
          <a:p>
            <a:r>
              <a:rPr lang="en-US" dirty="0"/>
              <a:t>Drag picture to placeholder or click icon to add</a:t>
            </a:r>
          </a:p>
        </p:txBody>
      </p:sp>
    </p:spTree>
    <p:extLst>
      <p:ext uri="{BB962C8B-B14F-4D97-AF65-F5344CB8AC3E}">
        <p14:creationId xmlns:p14="http://schemas.microsoft.com/office/powerpoint/2010/main" val="6875841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photo and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43430DA2-F49D-C44B-BD27-16F256BF84C9}" type="slidenum">
              <a:rPr lang="en-US" smtClean="0">
                <a:solidFill>
                  <a:srgbClr val="595959"/>
                </a:solidFill>
              </a:rPr>
              <a:pPr>
                <a:defRPr/>
              </a:pPr>
              <a:t>‹#›</a:t>
            </a:fld>
            <a:endParaRPr lang="en-US" dirty="0">
              <a:solidFill>
                <a:srgbClr val="595959"/>
              </a:solidFill>
            </a:endParaRPr>
          </a:p>
        </p:txBody>
      </p:sp>
      <p:sp>
        <p:nvSpPr>
          <p:cNvPr id="5" name="Picture Placeholder 4"/>
          <p:cNvSpPr>
            <a:spLocks noGrp="1"/>
          </p:cNvSpPr>
          <p:nvPr>
            <p:ph type="pic" sz="quarter" idx="11"/>
          </p:nvPr>
        </p:nvSpPr>
        <p:spPr>
          <a:xfrm>
            <a:off x="162560" y="1463040"/>
            <a:ext cx="8829040" cy="4348480"/>
          </a:xfrm>
          <a:ln>
            <a:noFill/>
          </a:ln>
        </p:spPr>
        <p:txBody>
          <a:bodyPr/>
          <a:lstStyle>
            <a:lvl1pPr>
              <a:buFontTx/>
              <a:buNone/>
              <a:defRPr/>
            </a:lvl1pPr>
          </a:lstStyle>
          <a:p>
            <a:r>
              <a:rPr lang="en-US" dirty="0"/>
              <a:t>Drag picture to placeholder or click icon to add</a:t>
            </a:r>
          </a:p>
        </p:txBody>
      </p:sp>
      <p:sp>
        <p:nvSpPr>
          <p:cNvPr id="7" name="Text Placeholder 6"/>
          <p:cNvSpPr>
            <a:spLocks noGrp="1"/>
          </p:cNvSpPr>
          <p:nvPr>
            <p:ph type="body" sz="quarter" idx="12"/>
          </p:nvPr>
        </p:nvSpPr>
        <p:spPr>
          <a:xfrm>
            <a:off x="904875" y="6015038"/>
            <a:ext cx="6969125" cy="690562"/>
          </a:xfrm>
          <a:ln>
            <a:noFill/>
          </a:ln>
        </p:spPr>
        <p:txBody>
          <a:bodyPr/>
          <a:lstStyle>
            <a:lvl1pPr>
              <a:buFontTx/>
              <a:buNone/>
              <a:defRPr/>
            </a:lvl1pPr>
          </a:lstStyle>
          <a:p>
            <a:pPr lvl="0"/>
            <a:r>
              <a:rPr lang="en-US"/>
              <a:t>Click to edit Master text styles</a:t>
            </a:r>
          </a:p>
        </p:txBody>
      </p:sp>
    </p:spTree>
    <p:extLst>
      <p:ext uri="{BB962C8B-B14F-4D97-AF65-F5344CB8AC3E}">
        <p14:creationId xmlns:p14="http://schemas.microsoft.com/office/powerpoint/2010/main" val="130441497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6" name="Rectangle 5"/>
          <p:cNvSpPr/>
          <p:nvPr/>
        </p:nvSpPr>
        <p:spPr bwMode="auto">
          <a:xfrm>
            <a:off x="0" y="0"/>
            <a:ext cx="9144000" cy="68580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50000"/>
              </a:spcBef>
              <a:spcAft>
                <a:spcPct val="0"/>
              </a:spcAft>
            </a:pPr>
            <a:endParaRPr lang="en-US" sz="1000" dirty="0">
              <a:solidFill>
                <a:srgbClr val="000000"/>
              </a:solidFill>
            </a:endParaRPr>
          </a:p>
        </p:txBody>
      </p:sp>
      <p:sp>
        <p:nvSpPr>
          <p:cNvPr id="4" name="Rectangle 3"/>
          <p:cNvSpPr/>
          <p:nvPr userDrawn="1"/>
        </p:nvSpPr>
        <p:spPr bwMode="auto">
          <a:xfrm>
            <a:off x="0" y="0"/>
            <a:ext cx="9144000" cy="68580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50000"/>
              </a:spcBef>
              <a:spcAft>
                <a:spcPct val="0"/>
              </a:spcAft>
            </a:pPr>
            <a:endParaRPr lang="en-US" sz="1000" dirty="0">
              <a:solidFill>
                <a:srgbClr val="000000"/>
              </a:solidFill>
            </a:endParaRPr>
          </a:p>
        </p:txBody>
      </p:sp>
    </p:spTree>
    <p:extLst>
      <p:ext uri="{BB962C8B-B14F-4D97-AF65-F5344CB8AC3E}">
        <p14:creationId xmlns:p14="http://schemas.microsoft.com/office/powerpoint/2010/main" val="2291264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6 pt. tex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5" name="Title 4"/>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1371600" y="2057400"/>
            <a:ext cx="6553200" cy="3886200"/>
          </a:xfrm>
        </p:spPr>
        <p:txBody>
          <a:bodyPr/>
          <a:lstStyle>
            <a:lvl1pPr>
              <a:lnSpc>
                <a:spcPts val="2300"/>
              </a:lnSpc>
              <a:spcBef>
                <a:spcPts val="1000"/>
              </a:spcBef>
              <a:buClr>
                <a:schemeClr val="accent3"/>
              </a:buClr>
              <a:defRPr sz="1600"/>
            </a:lvl1pPr>
            <a:lvl2pPr>
              <a:lnSpc>
                <a:spcPts val="2300"/>
              </a:lnSpc>
              <a:spcBef>
                <a:spcPts val="1000"/>
              </a:spcBef>
              <a:buClr>
                <a:schemeClr val="accent3"/>
              </a:buClr>
              <a:buFont typeface="Lucida Grande"/>
              <a:buChar char="–"/>
              <a:defRPr sz="1600"/>
            </a:lvl2pPr>
            <a:lvl3pPr>
              <a:lnSpc>
                <a:spcPts val="2300"/>
              </a:lnSpc>
              <a:spcBef>
                <a:spcPts val="1000"/>
              </a:spcBef>
              <a:buClr>
                <a:schemeClr val="accent3"/>
              </a:buClr>
              <a:buSzPct val="85000"/>
              <a:buFont typeface="Courier New"/>
              <a:buChar char="o"/>
              <a:defRPr sz="160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92323187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7" name="Text Placeholder 6"/>
          <p:cNvSpPr>
            <a:spLocks noGrp="1"/>
          </p:cNvSpPr>
          <p:nvPr>
            <p:ph type="body" sz="quarter" idx="10"/>
          </p:nvPr>
        </p:nvSpPr>
        <p:spPr>
          <a:xfrm>
            <a:off x="1371600" y="2057400"/>
            <a:ext cx="6553200" cy="3886200"/>
          </a:xfrm>
        </p:spPr>
        <p:txBody>
          <a:bodyPr/>
          <a:lstStyle>
            <a:lvl1pPr>
              <a:lnSpc>
                <a:spcPts val="2800"/>
              </a:lnSpc>
              <a:buClr>
                <a:schemeClr val="accent3"/>
              </a:buClr>
              <a:defRPr sz="2400">
                <a:solidFill>
                  <a:schemeClr val="tx2"/>
                </a:solidFill>
              </a:defRPr>
            </a:lvl1pPr>
            <a:lvl2pPr>
              <a:lnSpc>
                <a:spcPts val="2800"/>
              </a:lnSpc>
              <a:buClr>
                <a:schemeClr val="accent3"/>
              </a:buClr>
              <a:buFont typeface="Lucida Grande"/>
              <a:buChar char="–"/>
              <a:defRPr sz="2400">
                <a:solidFill>
                  <a:schemeClr val="tx2"/>
                </a:solidFill>
              </a:defRPr>
            </a:lvl2pPr>
            <a:lvl3pPr>
              <a:lnSpc>
                <a:spcPts val="2800"/>
              </a:lnSpc>
              <a:buClr>
                <a:schemeClr val="accent3"/>
              </a:buClr>
              <a:buSzPct val="85000"/>
              <a:buFont typeface="Courier New"/>
              <a:buChar char="o"/>
              <a:defRPr sz="2400">
                <a:solidFill>
                  <a:schemeClr val="tx2"/>
                </a:solidFill>
              </a:defRPr>
            </a:lvl3pPr>
          </a:lstStyle>
          <a:p>
            <a:pPr lvl="0"/>
            <a:r>
              <a:rPr lang="en-US" dirty="0"/>
              <a:t>Click to edit Master text styles</a:t>
            </a:r>
          </a:p>
          <a:p>
            <a:pPr lvl="1"/>
            <a:r>
              <a:rPr lang="en-US" dirty="0"/>
              <a:t>Second level</a:t>
            </a:r>
          </a:p>
          <a:p>
            <a:pPr lvl="2"/>
            <a:r>
              <a:rPr lang="en-US" dirty="0"/>
              <a:t>Third level</a:t>
            </a:r>
          </a:p>
        </p:txBody>
      </p:sp>
      <p:sp>
        <p:nvSpPr>
          <p:cNvPr id="6" name="Title 4"/>
          <p:cNvSpPr>
            <a:spLocks noGrp="1"/>
          </p:cNvSpPr>
          <p:nvPr>
            <p:ph type="title"/>
          </p:nvPr>
        </p:nvSpPr>
        <p:spPr>
          <a:xfrm>
            <a:off x="457200" y="274638"/>
            <a:ext cx="8229600" cy="1020762"/>
          </a:xfrm>
          <a:ln w="0" cap="flat" cmpd="sng" algn="ctr">
            <a:solidFill>
              <a:schemeClr val="accent4"/>
            </a:solidFill>
            <a:prstDash val="solid"/>
            <a:round/>
            <a:headEnd type="none" w="med" len="med"/>
            <a:tailEnd type="none" w="med" len="med"/>
          </a:ln>
        </p:spPr>
        <p:txBody>
          <a:bodyPr>
            <a:noAutofit/>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02607795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20 pt. tex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7" name="Text Placeholder 6"/>
          <p:cNvSpPr>
            <a:spLocks noGrp="1"/>
          </p:cNvSpPr>
          <p:nvPr>
            <p:ph type="body" sz="quarter" idx="10"/>
          </p:nvPr>
        </p:nvSpPr>
        <p:spPr>
          <a:xfrm>
            <a:off x="1371600" y="2057400"/>
            <a:ext cx="6553200" cy="3886200"/>
          </a:xfrm>
        </p:spPr>
        <p:txBody>
          <a:bodyPr/>
          <a:lstStyle>
            <a:lvl1pPr>
              <a:lnSpc>
                <a:spcPts val="2500"/>
              </a:lnSpc>
              <a:buClr>
                <a:schemeClr val="accent3"/>
              </a:buClr>
              <a:defRPr/>
            </a:lvl1pPr>
            <a:lvl2pPr>
              <a:lnSpc>
                <a:spcPts val="2500"/>
              </a:lnSpc>
              <a:buClr>
                <a:schemeClr val="accent3"/>
              </a:buClr>
              <a:buFont typeface="Lucida Grande"/>
              <a:buChar char="–"/>
              <a:defRPr/>
            </a:lvl2pPr>
            <a:lvl3pPr>
              <a:lnSpc>
                <a:spcPts val="2500"/>
              </a:lnSpc>
              <a:buClr>
                <a:schemeClr val="accent3"/>
              </a:buClr>
              <a:buSzPct val="85000"/>
              <a:buFont typeface="Courier New"/>
              <a:buChar char="o"/>
              <a:defRPr/>
            </a:lvl3pPr>
          </a:lstStyle>
          <a:p>
            <a:pPr lvl="0"/>
            <a:r>
              <a:rPr lang="en-US" dirty="0"/>
              <a:t>Click to edit Master text styles</a:t>
            </a:r>
          </a:p>
          <a:p>
            <a:pPr lvl="1"/>
            <a:r>
              <a:rPr lang="en-US" dirty="0"/>
              <a:t>Second level</a:t>
            </a:r>
          </a:p>
          <a:p>
            <a:pPr lvl="2"/>
            <a:r>
              <a:rPr lang="en-US" dirty="0"/>
              <a:t>Third level</a:t>
            </a:r>
          </a:p>
        </p:txBody>
      </p:sp>
      <p:sp>
        <p:nvSpPr>
          <p:cNvPr id="6" name="Title 4"/>
          <p:cNvSpPr>
            <a:spLocks noGrp="1"/>
          </p:cNvSpPr>
          <p:nvPr>
            <p:ph type="title"/>
          </p:nvPr>
        </p:nvSpPr>
        <p:spPr>
          <a:xfrm>
            <a:off x="457200" y="274638"/>
            <a:ext cx="8229600" cy="1020762"/>
          </a:xfrm>
          <a:ln w="0" cap="flat" cmpd="sng" algn="ctr">
            <a:solidFill>
              <a:schemeClr val="accent4"/>
            </a:solidFill>
            <a:prstDash val="solid"/>
            <a:round/>
            <a:headEnd type="none" w="med" len="med"/>
            <a:tailEnd type="none" w="med" len="med"/>
          </a:ln>
        </p:spPr>
        <p:txBody>
          <a:bodyPr>
            <a:noAutofit/>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97269111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18 pt. tex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5" name="Title 4"/>
          <p:cNvSpPr>
            <a:spLocks noGrp="1"/>
          </p:cNvSpPr>
          <p:nvPr>
            <p:ph type="title"/>
          </p:nvPr>
        </p:nvSpPr>
        <p:spPr/>
        <p:txBody>
          <a:bodyPr/>
          <a:lstStyle/>
          <a:p>
            <a:r>
              <a:rPr lang="en-US"/>
              <a:t>Click to edit Master title style</a:t>
            </a:r>
            <a:endParaRPr lang="en-US" dirty="0"/>
          </a:p>
        </p:txBody>
      </p:sp>
      <p:sp>
        <p:nvSpPr>
          <p:cNvPr id="7" name="Text Placeholder 6"/>
          <p:cNvSpPr>
            <a:spLocks noGrp="1"/>
          </p:cNvSpPr>
          <p:nvPr>
            <p:ph type="body" sz="quarter" idx="10"/>
          </p:nvPr>
        </p:nvSpPr>
        <p:spPr>
          <a:xfrm>
            <a:off x="1371600" y="2057400"/>
            <a:ext cx="6553200" cy="3886200"/>
          </a:xfrm>
        </p:spPr>
        <p:txBody>
          <a:bodyPr/>
          <a:lstStyle>
            <a:lvl1pPr>
              <a:lnSpc>
                <a:spcPts val="2300"/>
              </a:lnSpc>
              <a:spcBef>
                <a:spcPts val="1000"/>
              </a:spcBef>
              <a:buClr>
                <a:schemeClr val="accent3"/>
              </a:buClr>
              <a:defRPr sz="1800"/>
            </a:lvl1pPr>
            <a:lvl2pPr>
              <a:lnSpc>
                <a:spcPts val="2300"/>
              </a:lnSpc>
              <a:spcBef>
                <a:spcPts val="1000"/>
              </a:spcBef>
              <a:buClr>
                <a:schemeClr val="accent3"/>
              </a:buClr>
              <a:buFont typeface="Lucida Grande"/>
              <a:buChar char="–"/>
              <a:defRPr sz="1800"/>
            </a:lvl2pPr>
            <a:lvl3pPr>
              <a:lnSpc>
                <a:spcPts val="2300"/>
              </a:lnSpc>
              <a:spcBef>
                <a:spcPts val="1000"/>
              </a:spcBef>
              <a:buClr>
                <a:schemeClr val="accent3"/>
              </a:buClr>
              <a:buSzPct val="85000"/>
              <a:buFont typeface="Courier New"/>
              <a:buChar char="o"/>
              <a:defRPr sz="180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41299758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16 pt. tex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5" name="Title 4"/>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1371600" y="2057400"/>
            <a:ext cx="6553200" cy="3886200"/>
          </a:xfrm>
        </p:spPr>
        <p:txBody>
          <a:bodyPr/>
          <a:lstStyle>
            <a:lvl1pPr>
              <a:lnSpc>
                <a:spcPts val="2300"/>
              </a:lnSpc>
              <a:spcBef>
                <a:spcPts val="1000"/>
              </a:spcBef>
              <a:buClr>
                <a:schemeClr val="accent3"/>
              </a:buClr>
              <a:defRPr sz="1600"/>
            </a:lvl1pPr>
            <a:lvl2pPr>
              <a:lnSpc>
                <a:spcPts val="2300"/>
              </a:lnSpc>
              <a:spcBef>
                <a:spcPts val="1000"/>
              </a:spcBef>
              <a:buClr>
                <a:schemeClr val="accent3"/>
              </a:buClr>
              <a:buFont typeface="Lucida Grande"/>
              <a:buChar char="–"/>
              <a:defRPr sz="1600"/>
            </a:lvl2pPr>
            <a:lvl3pPr>
              <a:lnSpc>
                <a:spcPts val="2300"/>
              </a:lnSpc>
              <a:spcBef>
                <a:spcPts val="1000"/>
              </a:spcBef>
              <a:buClr>
                <a:schemeClr val="accent3"/>
              </a:buClr>
              <a:buSzPct val="85000"/>
              <a:buFont typeface="Courier New"/>
              <a:buChar char="o"/>
              <a:defRPr sz="160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18853546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14 pt. tex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5" name="Title 4"/>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1371600" y="2057400"/>
            <a:ext cx="6553200" cy="3886200"/>
          </a:xfrm>
        </p:spPr>
        <p:txBody>
          <a:bodyPr/>
          <a:lstStyle>
            <a:lvl1pPr marL="228600" indent="-228600">
              <a:lnSpc>
                <a:spcPts val="1700"/>
              </a:lnSpc>
              <a:spcBef>
                <a:spcPts val="1200"/>
              </a:spcBef>
              <a:buClr>
                <a:schemeClr val="accent3"/>
              </a:buClr>
              <a:defRPr sz="1400">
                <a:solidFill>
                  <a:schemeClr val="tx2"/>
                </a:solidFill>
              </a:defRPr>
            </a:lvl1pPr>
            <a:lvl2pPr marL="457200" indent="-228600">
              <a:lnSpc>
                <a:spcPts val="1700"/>
              </a:lnSpc>
              <a:spcBef>
                <a:spcPts val="1200"/>
              </a:spcBef>
              <a:buClr>
                <a:schemeClr val="accent3"/>
              </a:buClr>
              <a:buFont typeface="Lucida Grande"/>
              <a:buChar char="–"/>
              <a:defRPr sz="1400">
                <a:solidFill>
                  <a:schemeClr val="tx2"/>
                </a:solidFill>
              </a:defRPr>
            </a:lvl2pPr>
            <a:lvl3pPr marL="685800" indent="-228600">
              <a:lnSpc>
                <a:spcPts val="1700"/>
              </a:lnSpc>
              <a:spcBef>
                <a:spcPts val="1200"/>
              </a:spcBef>
              <a:buClr>
                <a:schemeClr val="accent3"/>
              </a:buClr>
              <a:buSzPct val="85000"/>
              <a:buFont typeface="Courier New"/>
              <a:buChar char="o"/>
              <a:defRPr sz="1400">
                <a:solidFill>
                  <a:schemeClr val="tx2"/>
                </a:solidFill>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61235602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cSld name="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838200" y="1905000"/>
            <a:ext cx="7467600" cy="4486240"/>
          </a:xfrm>
          <a:ln>
            <a:noFill/>
          </a:ln>
        </p:spPr>
        <p:txBody>
          <a:bodyPr/>
          <a:lstStyle/>
          <a:p>
            <a:pPr lvl="0"/>
            <a:r>
              <a:rPr lang="en-US" noProof="0" dirty="0"/>
              <a:t>Click icon to add table</a:t>
            </a:r>
          </a:p>
        </p:txBody>
      </p:sp>
      <p:sp>
        <p:nvSpPr>
          <p:cNvPr id="6"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3434298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title and smart art graphic">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9" name="SmartArt Placeholder 8"/>
          <p:cNvSpPr>
            <a:spLocks noGrp="1"/>
          </p:cNvSpPr>
          <p:nvPr>
            <p:ph type="dgm" sz="quarter" idx="12"/>
          </p:nvPr>
        </p:nvSpPr>
        <p:spPr>
          <a:xfrm>
            <a:off x="990600" y="1981200"/>
            <a:ext cx="7315200" cy="4191000"/>
          </a:xfrm>
        </p:spPr>
        <p:txBody>
          <a:bodyPr/>
          <a:lstStyle/>
          <a:p>
            <a:r>
              <a:rPr lang="en-US" dirty="0"/>
              <a:t>Click icon to add SmartArt graphic</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8382892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text and vertical photo">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781800" y="6324600"/>
            <a:ext cx="2133600" cy="349250"/>
          </a:xfrm>
          <a:prstGeom prst="rect">
            <a:avLst/>
          </a:prstGeom>
        </p:spPr>
        <p:txBody>
          <a:bodyPr/>
          <a:lstStyle>
            <a:lvl1pPr>
              <a:defRPr/>
            </a:lvl1pPr>
          </a:lstStyle>
          <a:p>
            <a:fld id="{06B3CCE6-3D7D-AC46-9877-BAC74626ABE8}" type="slidenum">
              <a:rPr lang="en-US" smtClean="0">
                <a:solidFill>
                  <a:srgbClr val="595959"/>
                </a:solidFill>
              </a:rPr>
              <a:pPr/>
              <a:t>‹#›</a:t>
            </a:fld>
            <a:endParaRPr lang="en-US" dirty="0">
              <a:solidFill>
                <a:srgbClr val="595959"/>
              </a:solidFill>
            </a:endParaRPr>
          </a:p>
        </p:txBody>
      </p:sp>
      <p:sp>
        <p:nvSpPr>
          <p:cNvPr id="9" name="Text Placeholder 8"/>
          <p:cNvSpPr>
            <a:spLocks noGrp="1"/>
          </p:cNvSpPr>
          <p:nvPr>
            <p:ph type="body" sz="quarter" idx="14"/>
          </p:nvPr>
        </p:nvSpPr>
        <p:spPr>
          <a:xfrm>
            <a:off x="1143000" y="2057400"/>
            <a:ext cx="3352800" cy="4267200"/>
          </a:xfrm>
        </p:spPr>
        <p:txBody>
          <a:bodyPr/>
          <a:lstStyle>
            <a:lvl1pPr>
              <a:defRPr sz="1800"/>
            </a:lvl1pPr>
            <a:lvl2pPr>
              <a:defRPr sz="1800"/>
            </a:lvl2pPr>
          </a:lstStyle>
          <a:p>
            <a:pPr lvl="0"/>
            <a:r>
              <a:rPr lang="en-US"/>
              <a:t>Click to edit Master text styles</a:t>
            </a:r>
          </a:p>
        </p:txBody>
      </p:sp>
      <p:sp>
        <p:nvSpPr>
          <p:cNvPr id="10" name="Title 9"/>
          <p:cNvSpPr>
            <a:spLocks noGrp="1"/>
          </p:cNvSpPr>
          <p:nvPr>
            <p:ph type="title"/>
          </p:nvPr>
        </p:nvSpPr>
        <p:spPr/>
        <p:txBody>
          <a:bodyPr/>
          <a:lstStyle/>
          <a:p>
            <a:r>
              <a:rPr lang="en-US"/>
              <a:t>Click to edit Master title style</a:t>
            </a:r>
          </a:p>
        </p:txBody>
      </p:sp>
      <p:sp>
        <p:nvSpPr>
          <p:cNvPr id="11" name="Picture Placeholder 6"/>
          <p:cNvSpPr>
            <a:spLocks noGrp="1"/>
          </p:cNvSpPr>
          <p:nvPr>
            <p:ph type="pic" sz="quarter" idx="13"/>
          </p:nvPr>
        </p:nvSpPr>
        <p:spPr>
          <a:xfrm>
            <a:off x="5562600" y="1447800"/>
            <a:ext cx="3429000" cy="5257800"/>
          </a:xfrm>
          <a:noFill/>
          <a:ln>
            <a:noFill/>
          </a:ln>
        </p:spPr>
        <p:txBody>
          <a:bodyPr/>
          <a:lstStyle/>
          <a:p>
            <a:r>
              <a:rPr lang="en-US" dirty="0"/>
              <a:t>Drag picture to placeholder or click icon to add</a:t>
            </a:r>
          </a:p>
        </p:txBody>
      </p:sp>
    </p:spTree>
    <p:extLst>
      <p:ext uri="{BB962C8B-B14F-4D97-AF65-F5344CB8AC3E}">
        <p14:creationId xmlns:p14="http://schemas.microsoft.com/office/powerpoint/2010/main" val="355474904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text and two photos">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1764792" y="4645152"/>
            <a:ext cx="2743200" cy="1819656"/>
          </a:xfrm>
          <a:noFill/>
          <a:ln>
            <a:noFill/>
          </a:ln>
        </p:spPr>
        <p:txBody>
          <a:bodyPr/>
          <a:lstStyle/>
          <a:p>
            <a:r>
              <a:rPr lang="en-US" dirty="0"/>
              <a:t>Drag picture to placeholder or click icon to add</a:t>
            </a:r>
          </a:p>
        </p:txBody>
      </p:sp>
      <p:sp>
        <p:nvSpPr>
          <p:cNvPr id="9" name="Text Placeholder 8"/>
          <p:cNvSpPr>
            <a:spLocks noGrp="1"/>
          </p:cNvSpPr>
          <p:nvPr>
            <p:ph type="body" sz="quarter" idx="14"/>
          </p:nvPr>
        </p:nvSpPr>
        <p:spPr>
          <a:xfrm>
            <a:off x="1600200" y="2176272"/>
            <a:ext cx="6096000" cy="2014728"/>
          </a:xfrm>
        </p:spPr>
        <p:txBody>
          <a:bodyPr/>
          <a:lstStyle>
            <a:lvl1pPr marL="274320" indent="-274320">
              <a:lnSpc>
                <a:spcPts val="2250"/>
              </a:lnSpc>
              <a:spcBef>
                <a:spcPts val="1200"/>
              </a:spcBef>
              <a:buClr>
                <a:schemeClr val="accent3"/>
              </a:buClr>
              <a:buSzPct val="130000"/>
              <a:defRPr sz="1800">
                <a:solidFill>
                  <a:srgbClr val="595959"/>
                </a:solidFill>
              </a:defRPr>
            </a:lvl1pPr>
            <a:lvl2pPr marL="274320">
              <a:lnSpc>
                <a:spcPts val="2250"/>
              </a:lnSpc>
              <a:spcBef>
                <a:spcPts val="1200"/>
              </a:spcBef>
              <a:defRPr sz="1800">
                <a:solidFill>
                  <a:schemeClr val="tx2"/>
                </a:solidFill>
              </a:defRPr>
            </a:lvl2pPr>
          </a:lstStyle>
          <a:p>
            <a:pPr lvl="0"/>
            <a:r>
              <a:rPr lang="en-US" dirty="0"/>
              <a:t>Click to edit Master text styles</a:t>
            </a:r>
          </a:p>
          <a:p>
            <a:pPr lvl="1"/>
            <a:r>
              <a:rPr lang="en-US" dirty="0"/>
              <a:t>Second level</a:t>
            </a:r>
          </a:p>
        </p:txBody>
      </p:sp>
      <p:sp>
        <p:nvSpPr>
          <p:cNvPr id="10" name="Picture Placeholder 6"/>
          <p:cNvSpPr>
            <a:spLocks noGrp="1"/>
          </p:cNvSpPr>
          <p:nvPr>
            <p:ph type="pic" sz="quarter" idx="15"/>
          </p:nvPr>
        </p:nvSpPr>
        <p:spPr>
          <a:xfrm>
            <a:off x="4736592" y="4645152"/>
            <a:ext cx="2743200" cy="1819656"/>
          </a:xfrm>
          <a:noFill/>
          <a:ln>
            <a:noFill/>
          </a:ln>
        </p:spPr>
        <p:txBody>
          <a:bodyPr/>
          <a:lstStyle/>
          <a:p>
            <a:r>
              <a:rPr lang="en-US" dirty="0"/>
              <a:t>Drag picture to placeholder or click icon to add</a:t>
            </a:r>
          </a:p>
        </p:txBody>
      </p:sp>
      <p:sp>
        <p:nvSpPr>
          <p:cNvPr id="12"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11" name="Title 10"/>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130410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text with three photos">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85800" y="5004816"/>
            <a:ext cx="2560320" cy="1700784"/>
          </a:xfrm>
          <a:noFill/>
          <a:ln>
            <a:noFill/>
          </a:ln>
        </p:spPr>
        <p:txBody>
          <a:bodyPr/>
          <a:lstStyle/>
          <a:p>
            <a:r>
              <a:rPr lang="en-US" dirty="0"/>
              <a:t>Drag picture to placeholder or click icon to add</a:t>
            </a:r>
          </a:p>
        </p:txBody>
      </p:sp>
      <p:sp>
        <p:nvSpPr>
          <p:cNvPr id="9" name="Text Placeholder 8"/>
          <p:cNvSpPr>
            <a:spLocks noGrp="1"/>
          </p:cNvSpPr>
          <p:nvPr>
            <p:ph type="body" sz="quarter" idx="14"/>
          </p:nvPr>
        </p:nvSpPr>
        <p:spPr>
          <a:xfrm>
            <a:off x="1600200" y="2176272"/>
            <a:ext cx="5943600" cy="2667000"/>
          </a:xfrm>
        </p:spPr>
        <p:txBody>
          <a:bodyPr/>
          <a:lstStyle>
            <a:lvl1pPr marL="274320" indent="-274320">
              <a:lnSpc>
                <a:spcPts val="2250"/>
              </a:lnSpc>
              <a:spcBef>
                <a:spcPts val="1200"/>
              </a:spcBef>
              <a:buClr>
                <a:schemeClr val="accent3"/>
              </a:buClr>
              <a:buSzPct val="130000"/>
              <a:defRPr sz="1800">
                <a:solidFill>
                  <a:schemeClr val="tx2"/>
                </a:solidFill>
              </a:defRPr>
            </a:lvl1pPr>
            <a:lvl2pPr marL="548640">
              <a:lnSpc>
                <a:spcPts val="2250"/>
              </a:lnSpc>
              <a:spcBef>
                <a:spcPts val="1200"/>
              </a:spcBef>
              <a:buClr>
                <a:schemeClr val="accent3"/>
              </a:buClr>
              <a:defRPr sz="1800">
                <a:solidFill>
                  <a:schemeClr val="tx2"/>
                </a:solidFill>
              </a:defRPr>
            </a:lvl2pPr>
          </a:lstStyle>
          <a:p>
            <a:pPr lvl="0"/>
            <a:r>
              <a:rPr lang="en-US" dirty="0"/>
              <a:t>Click to edit Master text styles</a:t>
            </a:r>
          </a:p>
          <a:p>
            <a:pPr lvl="1"/>
            <a:r>
              <a:rPr lang="en-US" dirty="0"/>
              <a:t>Second level</a:t>
            </a:r>
          </a:p>
        </p:txBody>
      </p:sp>
      <p:sp>
        <p:nvSpPr>
          <p:cNvPr id="11" name="Picture Placeholder 6"/>
          <p:cNvSpPr>
            <a:spLocks noGrp="1"/>
          </p:cNvSpPr>
          <p:nvPr>
            <p:ph type="pic" sz="quarter" idx="16"/>
          </p:nvPr>
        </p:nvSpPr>
        <p:spPr>
          <a:xfrm>
            <a:off x="5943600" y="5004816"/>
            <a:ext cx="2560320" cy="1700784"/>
          </a:xfrm>
          <a:noFill/>
          <a:ln>
            <a:noFill/>
          </a:ln>
        </p:spPr>
        <p:txBody>
          <a:bodyPr/>
          <a:lstStyle/>
          <a:p>
            <a:r>
              <a:rPr lang="en-US" dirty="0"/>
              <a:t>Drag picture to placeholder or click icon to add</a:t>
            </a:r>
          </a:p>
        </p:txBody>
      </p:sp>
      <p:sp>
        <p:nvSpPr>
          <p:cNvPr id="12"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14" name="Title 13"/>
          <p:cNvSpPr>
            <a:spLocks noGrp="1"/>
          </p:cNvSpPr>
          <p:nvPr>
            <p:ph type="title"/>
          </p:nvPr>
        </p:nvSpPr>
        <p:spPr/>
        <p:txBody>
          <a:bodyPr/>
          <a:lstStyle/>
          <a:p>
            <a:r>
              <a:rPr lang="en-US"/>
              <a:t>Click to edit Master title style</a:t>
            </a:r>
            <a:endParaRPr lang="en-US" dirty="0"/>
          </a:p>
        </p:txBody>
      </p:sp>
      <p:sp>
        <p:nvSpPr>
          <p:cNvPr id="13" name="Picture Placeholder 6"/>
          <p:cNvSpPr>
            <a:spLocks noGrp="1"/>
          </p:cNvSpPr>
          <p:nvPr>
            <p:ph type="pic" sz="quarter" idx="15"/>
          </p:nvPr>
        </p:nvSpPr>
        <p:spPr>
          <a:xfrm>
            <a:off x="3319272" y="5004816"/>
            <a:ext cx="2560320" cy="1700784"/>
          </a:xfrm>
          <a:noFill/>
          <a:ln>
            <a:noFill/>
          </a:ln>
        </p:spPr>
        <p:txBody>
          <a:bodyPr/>
          <a:lstStyle/>
          <a:p>
            <a:r>
              <a:rPr lang="en-US" dirty="0"/>
              <a:t>Drag picture to placeholder or click icon to add</a:t>
            </a:r>
          </a:p>
        </p:txBody>
      </p:sp>
    </p:spTree>
    <p:extLst>
      <p:ext uri="{BB962C8B-B14F-4D97-AF65-F5344CB8AC3E}">
        <p14:creationId xmlns:p14="http://schemas.microsoft.com/office/powerpoint/2010/main" val="3171781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4 pt. tex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5" name="Title 4"/>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1371600" y="2057400"/>
            <a:ext cx="6553200" cy="3886200"/>
          </a:xfrm>
        </p:spPr>
        <p:txBody>
          <a:bodyPr/>
          <a:lstStyle>
            <a:lvl1pPr marL="228600" indent="-228600">
              <a:lnSpc>
                <a:spcPts val="1700"/>
              </a:lnSpc>
              <a:spcBef>
                <a:spcPts val="1200"/>
              </a:spcBef>
              <a:buClr>
                <a:schemeClr val="accent3"/>
              </a:buClr>
              <a:defRPr sz="1400">
                <a:solidFill>
                  <a:schemeClr val="tx2"/>
                </a:solidFill>
              </a:defRPr>
            </a:lvl1pPr>
            <a:lvl2pPr marL="457200" indent="-228600">
              <a:lnSpc>
                <a:spcPts val="1700"/>
              </a:lnSpc>
              <a:spcBef>
                <a:spcPts val="1200"/>
              </a:spcBef>
              <a:buClr>
                <a:schemeClr val="accent3"/>
              </a:buClr>
              <a:buFont typeface="Lucida Grande"/>
              <a:buChar char="–"/>
              <a:defRPr sz="1400">
                <a:solidFill>
                  <a:schemeClr val="tx2"/>
                </a:solidFill>
              </a:defRPr>
            </a:lvl2pPr>
            <a:lvl3pPr marL="685800" indent="-228600">
              <a:lnSpc>
                <a:spcPts val="1700"/>
              </a:lnSpc>
              <a:spcBef>
                <a:spcPts val="1200"/>
              </a:spcBef>
              <a:buClr>
                <a:schemeClr val="accent3"/>
              </a:buClr>
              <a:buSzPct val="85000"/>
              <a:buFont typeface="Courier New"/>
              <a:buChar char="o"/>
              <a:defRPr sz="1400">
                <a:solidFill>
                  <a:schemeClr val="tx2"/>
                </a:solidFill>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27965260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photo and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43430DA2-F49D-C44B-BD27-16F256BF84C9}" type="slidenum">
              <a:rPr lang="en-US" smtClean="0">
                <a:solidFill>
                  <a:srgbClr val="595959"/>
                </a:solidFill>
              </a:rPr>
              <a:pPr>
                <a:defRPr/>
              </a:pPr>
              <a:t>‹#›</a:t>
            </a:fld>
            <a:endParaRPr lang="en-US" dirty="0">
              <a:solidFill>
                <a:srgbClr val="595959"/>
              </a:solidFill>
            </a:endParaRPr>
          </a:p>
        </p:txBody>
      </p:sp>
      <p:sp>
        <p:nvSpPr>
          <p:cNvPr id="5" name="Picture Placeholder 4"/>
          <p:cNvSpPr>
            <a:spLocks noGrp="1"/>
          </p:cNvSpPr>
          <p:nvPr>
            <p:ph type="pic" sz="quarter" idx="11"/>
          </p:nvPr>
        </p:nvSpPr>
        <p:spPr>
          <a:xfrm>
            <a:off x="162560" y="1463040"/>
            <a:ext cx="8829040" cy="4348480"/>
          </a:xfrm>
          <a:ln>
            <a:noFill/>
          </a:ln>
        </p:spPr>
        <p:txBody>
          <a:bodyPr/>
          <a:lstStyle>
            <a:lvl1pPr>
              <a:buFontTx/>
              <a:buNone/>
              <a:defRPr/>
            </a:lvl1pPr>
          </a:lstStyle>
          <a:p>
            <a:r>
              <a:rPr lang="en-US" dirty="0"/>
              <a:t>Drag picture to placeholder or click icon to add</a:t>
            </a:r>
          </a:p>
        </p:txBody>
      </p:sp>
      <p:sp>
        <p:nvSpPr>
          <p:cNvPr id="7" name="Text Placeholder 6"/>
          <p:cNvSpPr>
            <a:spLocks noGrp="1"/>
          </p:cNvSpPr>
          <p:nvPr>
            <p:ph type="body" sz="quarter" idx="12"/>
          </p:nvPr>
        </p:nvSpPr>
        <p:spPr>
          <a:xfrm>
            <a:off x="904875" y="6015038"/>
            <a:ext cx="6969125" cy="690562"/>
          </a:xfrm>
          <a:ln>
            <a:noFill/>
          </a:ln>
        </p:spPr>
        <p:txBody>
          <a:bodyPr/>
          <a:lstStyle>
            <a:lvl1pPr>
              <a:buFontTx/>
              <a:buNone/>
              <a:defRPr/>
            </a:lvl1pPr>
          </a:lstStyle>
          <a:p>
            <a:pPr lvl="0"/>
            <a:r>
              <a:rPr lang="en-US"/>
              <a:t>Click to edit Master text styles</a:t>
            </a:r>
          </a:p>
        </p:txBody>
      </p:sp>
    </p:spTree>
    <p:extLst>
      <p:ext uri="{BB962C8B-B14F-4D97-AF65-F5344CB8AC3E}">
        <p14:creationId xmlns:p14="http://schemas.microsoft.com/office/powerpoint/2010/main" val="302377642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One Content_30p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50E09-999C-4F9F-86A6-2AAD9E00C57D}"/>
              </a:ext>
            </a:extLst>
          </p:cNvPr>
          <p:cNvSpPr>
            <a:spLocks noGrp="1"/>
          </p:cNvSpPr>
          <p:nvPr>
            <p:ph type="title"/>
          </p:nvPr>
        </p:nvSpPr>
        <p:spPr/>
        <p:txBody>
          <a:bodyPr/>
          <a:lstStyle/>
          <a:p>
            <a:r>
              <a:rPr lang="en-US" dirty="0"/>
              <a:t>Click to edit Master title</a:t>
            </a:r>
          </a:p>
        </p:txBody>
      </p:sp>
      <p:sp>
        <p:nvSpPr>
          <p:cNvPr id="3" name="Content Placeholder 2">
            <a:extLst>
              <a:ext uri="{FF2B5EF4-FFF2-40B4-BE49-F238E27FC236}">
                <a16:creationId xmlns:a16="http://schemas.microsoft.com/office/drawing/2014/main" id="{ABF5EE7C-FC9E-418A-9B23-FAE88622B641}"/>
              </a:ext>
            </a:extLst>
          </p:cNvPr>
          <p:cNvSpPr>
            <a:spLocks noGrp="1"/>
          </p:cNvSpPr>
          <p:nvPr>
            <p:ph idx="1"/>
          </p:nvPr>
        </p:nvSpPr>
        <p:spPr/>
        <p:txBody>
          <a:bodyPr>
            <a:noAutofit/>
          </a:bodyPr>
          <a:lstStyle>
            <a:lvl1pPr marL="274320" indent="-274320">
              <a:lnSpc>
                <a:spcPct val="95000"/>
              </a:lnSpc>
              <a:spcBef>
                <a:spcPts val="2000"/>
              </a:spcBef>
              <a:defRPr sz="3000"/>
            </a:lvl1pPr>
            <a:lvl2pPr marL="548640" indent="-274320">
              <a:lnSpc>
                <a:spcPct val="95000"/>
              </a:lnSpc>
              <a:spcBef>
                <a:spcPts val="2000"/>
              </a:spcBef>
              <a:defRPr sz="3000"/>
            </a:lvl2pPr>
            <a:lvl3pPr marL="822960" indent="-274320">
              <a:lnSpc>
                <a:spcPct val="95000"/>
              </a:lnSpc>
              <a:spcBef>
                <a:spcPts val="2000"/>
              </a:spcBef>
              <a:defRPr sz="3000"/>
            </a:lvl3pPr>
            <a:lvl4pPr marL="1097280" indent="-274320">
              <a:lnSpc>
                <a:spcPct val="95000"/>
              </a:lnSpc>
              <a:spcBef>
                <a:spcPts val="2000"/>
              </a:spcBef>
              <a:buSzPct val="66000"/>
              <a:defRPr sz="3000"/>
            </a:lvl4pPr>
            <a:lvl5pPr marL="1371600" indent="-274320">
              <a:lnSpc>
                <a:spcPct val="95000"/>
              </a:lnSpc>
              <a:spcBef>
                <a:spcPts val="2000"/>
              </a:spcBef>
              <a:buSzPct val="66000"/>
              <a:defRPr sz="3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50C1DD7B-3497-4E63-AFB9-751D466D9E9B}"/>
              </a:ext>
            </a:extLst>
          </p:cNvPr>
          <p:cNvSpPr>
            <a:spLocks noGrp="1"/>
          </p:cNvSpPr>
          <p:nvPr>
            <p:ph type="sldNum" sz="quarter" idx="10"/>
          </p:nvPr>
        </p:nvSpPr>
        <p:spPr/>
        <p:txBody>
          <a:bodyPr/>
          <a:lstStyle/>
          <a:p>
            <a:fld id="{2FF31650-33A0-41F4-A40A-6CB69A9709AF}" type="slidenum">
              <a:rPr lang="en-US" smtClean="0"/>
              <a:t>‹#›</a:t>
            </a:fld>
            <a:endParaRPr lang="en-US"/>
          </a:p>
        </p:txBody>
      </p:sp>
    </p:spTree>
    <p:extLst>
      <p:ext uri="{BB962C8B-B14F-4D97-AF65-F5344CB8AC3E}">
        <p14:creationId xmlns:p14="http://schemas.microsoft.com/office/powerpoint/2010/main" val="39327683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One Content_28pt_w/Sourc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50E09-999C-4F9F-86A6-2AAD9E00C57D}"/>
              </a:ext>
            </a:extLst>
          </p:cNvPr>
          <p:cNvSpPr>
            <a:spLocks noGrp="1"/>
          </p:cNvSpPr>
          <p:nvPr>
            <p:ph type="title"/>
          </p:nvPr>
        </p:nvSpPr>
        <p:spPr/>
        <p:txBody>
          <a:bodyPr/>
          <a:lstStyle>
            <a:lvl1pPr>
              <a:defRPr/>
            </a:lvl1pPr>
          </a:lstStyle>
          <a:p>
            <a:r>
              <a:rPr lang="en-US" dirty="0"/>
              <a:t>Click to edit Master title</a:t>
            </a:r>
          </a:p>
        </p:txBody>
      </p:sp>
      <p:sp>
        <p:nvSpPr>
          <p:cNvPr id="3" name="Content Placeholder 2">
            <a:extLst>
              <a:ext uri="{FF2B5EF4-FFF2-40B4-BE49-F238E27FC236}">
                <a16:creationId xmlns:a16="http://schemas.microsoft.com/office/drawing/2014/main" id="{ABF5EE7C-FC9E-418A-9B23-FAE88622B641}"/>
              </a:ext>
            </a:extLst>
          </p:cNvPr>
          <p:cNvSpPr>
            <a:spLocks noGrp="1"/>
          </p:cNvSpPr>
          <p:nvPr>
            <p:ph idx="1"/>
          </p:nvPr>
        </p:nvSpPr>
        <p:spPr>
          <a:xfrm>
            <a:off x="628650" y="1645920"/>
            <a:ext cx="7886700" cy="4469132"/>
          </a:xfrm>
        </p:spPr>
        <p:txBody>
          <a:bodyPr/>
          <a:lstStyle>
            <a:lvl1pPr marL="274320" indent="-274320">
              <a:lnSpc>
                <a:spcPct val="95000"/>
              </a:lnSpc>
              <a:defRPr/>
            </a:lvl1pPr>
            <a:lvl2pPr marL="548640" indent="-274320">
              <a:lnSpc>
                <a:spcPct val="95000"/>
              </a:lnSpc>
              <a:defRPr/>
            </a:lvl2pPr>
            <a:lvl3pPr marL="822960" indent="-274320">
              <a:lnSpc>
                <a:spcPct val="95000"/>
              </a:lnSpc>
              <a:defRPr/>
            </a:lvl3pPr>
            <a:lvl4pPr marL="1097280" indent="-274320">
              <a:lnSpc>
                <a:spcPct val="95000"/>
              </a:lnSpc>
              <a:buSzPct val="66000"/>
              <a:defRPr/>
            </a:lvl4pPr>
            <a:lvl5pPr marL="1371600" indent="-274320">
              <a:lnSpc>
                <a:spcPct val="95000"/>
              </a:lnSpc>
              <a:buSzPct val="6600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50C1DD7B-3497-4E63-AFB9-751D466D9E9B}"/>
              </a:ext>
            </a:extLst>
          </p:cNvPr>
          <p:cNvSpPr>
            <a:spLocks noGrp="1"/>
          </p:cNvSpPr>
          <p:nvPr>
            <p:ph type="sldNum" sz="quarter" idx="10"/>
          </p:nvPr>
        </p:nvSpPr>
        <p:spPr/>
        <p:txBody>
          <a:bodyPr/>
          <a:lstStyle/>
          <a:p>
            <a:fld id="{2FF31650-33A0-41F4-A40A-6CB69A9709AF}" type="slidenum">
              <a:rPr lang="en-US" smtClean="0"/>
              <a:t>‹#›</a:t>
            </a:fld>
            <a:endParaRPr lang="en-US"/>
          </a:p>
        </p:txBody>
      </p:sp>
      <p:sp>
        <p:nvSpPr>
          <p:cNvPr id="6" name="Text Placeholder 3">
            <a:extLst>
              <a:ext uri="{FF2B5EF4-FFF2-40B4-BE49-F238E27FC236}">
                <a16:creationId xmlns:a16="http://schemas.microsoft.com/office/drawing/2014/main" id="{5E3898A7-510F-4BFC-8EAE-5AF191AAD9A0}"/>
              </a:ext>
            </a:extLst>
          </p:cNvPr>
          <p:cNvSpPr>
            <a:spLocks noGrp="1"/>
          </p:cNvSpPr>
          <p:nvPr>
            <p:ph type="body" sz="half" idx="11"/>
          </p:nvPr>
        </p:nvSpPr>
        <p:spPr>
          <a:xfrm>
            <a:off x="629841" y="6115051"/>
            <a:ext cx="7884318" cy="194308"/>
          </a:xfrm>
        </p:spPr>
        <p:txBody>
          <a:bodyPr anchor="ctr" anchorCtr="0">
            <a:noAutofit/>
          </a:bodyPr>
          <a:lstStyle>
            <a:lvl1pPr marL="0" indent="0">
              <a:spcBef>
                <a:spcPts val="800"/>
              </a:spcBef>
              <a:buNone/>
              <a:defRPr sz="1000" i="1" spc="10" baseline="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Tree>
    <p:extLst>
      <p:ext uri="{BB962C8B-B14F-4D97-AF65-F5344CB8AC3E}">
        <p14:creationId xmlns:p14="http://schemas.microsoft.com/office/powerpoint/2010/main" val="56590617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One Content_22p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50E09-999C-4F9F-86A6-2AAD9E00C57D}"/>
              </a:ext>
            </a:extLst>
          </p:cNvPr>
          <p:cNvSpPr>
            <a:spLocks noGrp="1"/>
          </p:cNvSpPr>
          <p:nvPr>
            <p:ph type="title"/>
          </p:nvPr>
        </p:nvSpPr>
        <p:spPr/>
        <p:txBody>
          <a:bodyPr/>
          <a:lstStyle>
            <a:lvl1pPr>
              <a:defRPr/>
            </a:lvl1pPr>
          </a:lstStyle>
          <a:p>
            <a:r>
              <a:rPr lang="en-US" dirty="0"/>
              <a:t>Click to edit Master title</a:t>
            </a:r>
          </a:p>
        </p:txBody>
      </p:sp>
      <p:sp>
        <p:nvSpPr>
          <p:cNvPr id="3" name="Content Placeholder 2">
            <a:extLst>
              <a:ext uri="{FF2B5EF4-FFF2-40B4-BE49-F238E27FC236}">
                <a16:creationId xmlns:a16="http://schemas.microsoft.com/office/drawing/2014/main" id="{ABF5EE7C-FC9E-418A-9B23-FAE88622B641}"/>
              </a:ext>
            </a:extLst>
          </p:cNvPr>
          <p:cNvSpPr>
            <a:spLocks noGrp="1"/>
          </p:cNvSpPr>
          <p:nvPr>
            <p:ph idx="1"/>
          </p:nvPr>
        </p:nvSpPr>
        <p:spPr/>
        <p:txBody>
          <a:bodyPr>
            <a:noAutofit/>
          </a:bodyPr>
          <a:lstStyle>
            <a:lvl1pPr marL="228600" indent="-228600">
              <a:lnSpc>
                <a:spcPct val="95000"/>
              </a:lnSpc>
              <a:spcBef>
                <a:spcPts val="1400"/>
              </a:spcBef>
              <a:defRPr sz="2200"/>
            </a:lvl1pPr>
            <a:lvl2pPr marL="457200" indent="-228600">
              <a:lnSpc>
                <a:spcPct val="95000"/>
              </a:lnSpc>
              <a:spcBef>
                <a:spcPts val="1400"/>
              </a:spcBef>
              <a:defRPr sz="2200"/>
            </a:lvl2pPr>
            <a:lvl3pPr marL="685800" indent="-228600">
              <a:lnSpc>
                <a:spcPct val="95000"/>
              </a:lnSpc>
              <a:spcBef>
                <a:spcPts val="1400"/>
              </a:spcBef>
              <a:defRPr sz="2200"/>
            </a:lvl3pPr>
            <a:lvl4pPr marL="914400" indent="-228600">
              <a:lnSpc>
                <a:spcPct val="95000"/>
              </a:lnSpc>
              <a:spcBef>
                <a:spcPts val="1400"/>
              </a:spcBef>
              <a:buSzPct val="66000"/>
              <a:defRPr sz="2200"/>
            </a:lvl4pPr>
            <a:lvl5pPr marL="1143000" indent="-228600">
              <a:lnSpc>
                <a:spcPct val="95000"/>
              </a:lnSpc>
              <a:spcBef>
                <a:spcPts val="1400"/>
              </a:spcBef>
              <a:buSzPct val="66000"/>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50C1DD7B-3497-4E63-AFB9-751D466D9E9B}"/>
              </a:ext>
            </a:extLst>
          </p:cNvPr>
          <p:cNvSpPr>
            <a:spLocks noGrp="1"/>
          </p:cNvSpPr>
          <p:nvPr>
            <p:ph type="sldNum" sz="quarter" idx="10"/>
          </p:nvPr>
        </p:nvSpPr>
        <p:spPr/>
        <p:txBody>
          <a:bodyPr/>
          <a:lstStyle/>
          <a:p>
            <a:fld id="{2FF31650-33A0-41F4-A40A-6CB69A9709AF}" type="slidenum">
              <a:rPr lang="en-US" smtClean="0"/>
              <a:t>‹#›</a:t>
            </a:fld>
            <a:endParaRPr lang="en-US"/>
          </a:p>
        </p:txBody>
      </p:sp>
    </p:spTree>
    <p:extLst>
      <p:ext uri="{BB962C8B-B14F-4D97-AF65-F5344CB8AC3E}">
        <p14:creationId xmlns:p14="http://schemas.microsoft.com/office/powerpoint/2010/main" val="212454238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One Content_18p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50E09-999C-4F9F-86A6-2AAD9E00C57D}"/>
              </a:ext>
            </a:extLst>
          </p:cNvPr>
          <p:cNvSpPr>
            <a:spLocks noGrp="1"/>
          </p:cNvSpPr>
          <p:nvPr>
            <p:ph type="title"/>
          </p:nvPr>
        </p:nvSpPr>
        <p:spPr/>
        <p:txBody>
          <a:bodyPr/>
          <a:lstStyle>
            <a:lvl1pPr>
              <a:defRPr/>
            </a:lvl1pPr>
          </a:lstStyle>
          <a:p>
            <a:r>
              <a:rPr lang="en-US" dirty="0"/>
              <a:t>Click to edit Master title</a:t>
            </a:r>
          </a:p>
        </p:txBody>
      </p:sp>
      <p:sp>
        <p:nvSpPr>
          <p:cNvPr id="3" name="Content Placeholder 2">
            <a:extLst>
              <a:ext uri="{FF2B5EF4-FFF2-40B4-BE49-F238E27FC236}">
                <a16:creationId xmlns:a16="http://schemas.microsoft.com/office/drawing/2014/main" id="{ABF5EE7C-FC9E-418A-9B23-FAE88622B641}"/>
              </a:ext>
            </a:extLst>
          </p:cNvPr>
          <p:cNvSpPr>
            <a:spLocks noGrp="1"/>
          </p:cNvSpPr>
          <p:nvPr>
            <p:ph idx="1"/>
          </p:nvPr>
        </p:nvSpPr>
        <p:spPr/>
        <p:txBody>
          <a:bodyPr>
            <a:noAutofit/>
          </a:bodyPr>
          <a:lstStyle>
            <a:lvl1pPr marL="182880" indent="-182880">
              <a:lnSpc>
                <a:spcPct val="95000"/>
              </a:lnSpc>
              <a:spcBef>
                <a:spcPts val="1200"/>
              </a:spcBef>
              <a:defRPr sz="1800"/>
            </a:lvl1pPr>
            <a:lvl2pPr marL="365760" indent="-182880">
              <a:lnSpc>
                <a:spcPct val="95000"/>
              </a:lnSpc>
              <a:spcBef>
                <a:spcPts val="1200"/>
              </a:spcBef>
              <a:defRPr sz="1800"/>
            </a:lvl2pPr>
            <a:lvl3pPr marL="548640" indent="-182880">
              <a:lnSpc>
                <a:spcPct val="95000"/>
              </a:lnSpc>
              <a:spcBef>
                <a:spcPts val="1200"/>
              </a:spcBef>
              <a:defRPr sz="1800"/>
            </a:lvl3pPr>
            <a:lvl4pPr marL="731520" indent="-182880">
              <a:lnSpc>
                <a:spcPct val="95000"/>
              </a:lnSpc>
              <a:spcBef>
                <a:spcPts val="1200"/>
              </a:spcBef>
              <a:buSzPct val="66000"/>
              <a:defRPr sz="1800"/>
            </a:lvl4pPr>
            <a:lvl5pPr marL="914400" indent="-182880">
              <a:lnSpc>
                <a:spcPct val="95000"/>
              </a:lnSpc>
              <a:spcBef>
                <a:spcPts val="1200"/>
              </a:spcBef>
              <a:buSzPct val="66000"/>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50C1DD7B-3497-4E63-AFB9-751D466D9E9B}"/>
              </a:ext>
            </a:extLst>
          </p:cNvPr>
          <p:cNvSpPr>
            <a:spLocks noGrp="1"/>
          </p:cNvSpPr>
          <p:nvPr>
            <p:ph type="sldNum" sz="quarter" idx="10"/>
          </p:nvPr>
        </p:nvSpPr>
        <p:spPr/>
        <p:txBody>
          <a:bodyPr/>
          <a:lstStyle/>
          <a:p>
            <a:fld id="{2FF31650-33A0-41F4-A40A-6CB69A9709AF}" type="slidenum">
              <a:rPr lang="en-US" smtClean="0"/>
              <a:t>‹#›</a:t>
            </a:fld>
            <a:endParaRPr lang="en-US"/>
          </a:p>
        </p:txBody>
      </p:sp>
    </p:spTree>
    <p:extLst>
      <p:ext uri="{BB962C8B-B14F-4D97-AF65-F5344CB8AC3E}">
        <p14:creationId xmlns:p14="http://schemas.microsoft.com/office/powerpoint/2010/main" val="120288011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_28p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E3BA7-6E90-44D6-9838-2FCAF27110A4}"/>
              </a:ext>
            </a:extLst>
          </p:cNvPr>
          <p:cNvSpPr>
            <a:spLocks noGrp="1"/>
          </p:cNvSpPr>
          <p:nvPr>
            <p:ph type="title"/>
          </p:nvPr>
        </p:nvSpPr>
        <p:spPr/>
        <p:txBody>
          <a:bodyPr/>
          <a:lstStyle>
            <a:lvl1pPr>
              <a:defRPr/>
            </a:lvl1pPr>
          </a:lstStyle>
          <a:p>
            <a:r>
              <a:rPr lang="en-US" dirty="0"/>
              <a:t>Click to edit Master title</a:t>
            </a:r>
          </a:p>
        </p:txBody>
      </p:sp>
      <p:sp>
        <p:nvSpPr>
          <p:cNvPr id="3" name="Content Placeholder 2">
            <a:extLst>
              <a:ext uri="{FF2B5EF4-FFF2-40B4-BE49-F238E27FC236}">
                <a16:creationId xmlns:a16="http://schemas.microsoft.com/office/drawing/2014/main" id="{B22E96BB-FFB7-433E-BBC8-E7040559D942}"/>
              </a:ext>
            </a:extLst>
          </p:cNvPr>
          <p:cNvSpPr>
            <a:spLocks noGrp="1"/>
          </p:cNvSpPr>
          <p:nvPr>
            <p:ph sz="half" idx="1"/>
          </p:nvPr>
        </p:nvSpPr>
        <p:spPr>
          <a:xfrm>
            <a:off x="628650" y="1645919"/>
            <a:ext cx="3886200" cy="4663439"/>
          </a:xfrm>
        </p:spPr>
        <p:txBody>
          <a:bodyPr/>
          <a:lstStyle>
            <a:lvl1pPr marL="274320" indent="-274320">
              <a:defRPr/>
            </a:lvl1pPr>
            <a:lvl2pPr marL="548640" indent="-274320">
              <a:defRPr/>
            </a:lvl2pPr>
            <a:lvl3pPr marL="822960" indent="-274320">
              <a:defRPr/>
            </a:lvl3pPr>
            <a:lvl4pPr marL="1097280" indent="-274320">
              <a:defRPr/>
            </a:lvl4pPr>
            <a:lvl5pPr marL="1371600" indent="-2743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E31AC44-8A77-4780-88B9-14901851D096}"/>
              </a:ext>
            </a:extLst>
          </p:cNvPr>
          <p:cNvSpPr>
            <a:spLocks noGrp="1"/>
          </p:cNvSpPr>
          <p:nvPr>
            <p:ph sz="half" idx="2"/>
          </p:nvPr>
        </p:nvSpPr>
        <p:spPr>
          <a:xfrm>
            <a:off x="4629150" y="1645919"/>
            <a:ext cx="3886200" cy="4663439"/>
          </a:xfrm>
        </p:spPr>
        <p:txBody>
          <a:bodyPr/>
          <a:lstStyle>
            <a:lvl1pPr marL="274320" indent="-274320">
              <a:defRPr/>
            </a:lvl1pPr>
            <a:lvl2pPr marL="548640" indent="-274320">
              <a:defRPr/>
            </a:lvl2pPr>
            <a:lvl3pPr marL="822960" indent="-274320">
              <a:defRPr/>
            </a:lvl3pPr>
            <a:lvl4pPr marL="1097280" indent="-274320">
              <a:defRPr/>
            </a:lvl4pPr>
            <a:lvl5pPr marL="1371600" indent="-2743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E7749227-E069-4854-9339-257506F8EBD1}"/>
              </a:ext>
            </a:extLst>
          </p:cNvPr>
          <p:cNvSpPr>
            <a:spLocks noGrp="1"/>
          </p:cNvSpPr>
          <p:nvPr>
            <p:ph type="sldNum" sz="quarter" idx="10"/>
          </p:nvPr>
        </p:nvSpPr>
        <p:spPr/>
        <p:txBody>
          <a:bodyPr/>
          <a:lstStyle/>
          <a:p>
            <a:fld id="{2FF31650-33A0-41F4-A40A-6CB69A9709AF}" type="slidenum">
              <a:rPr lang="en-US" smtClean="0"/>
              <a:t>‹#›</a:t>
            </a:fld>
            <a:endParaRPr lang="en-US"/>
          </a:p>
        </p:txBody>
      </p:sp>
    </p:spTree>
    <p:extLst>
      <p:ext uri="{BB962C8B-B14F-4D97-AF65-F5344CB8AC3E}">
        <p14:creationId xmlns:p14="http://schemas.microsoft.com/office/powerpoint/2010/main" val="181362529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_22p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E3BA7-6E90-44D6-9838-2FCAF27110A4}"/>
              </a:ext>
            </a:extLst>
          </p:cNvPr>
          <p:cNvSpPr>
            <a:spLocks noGrp="1"/>
          </p:cNvSpPr>
          <p:nvPr>
            <p:ph type="title"/>
          </p:nvPr>
        </p:nvSpPr>
        <p:spPr/>
        <p:txBody>
          <a:bodyPr/>
          <a:lstStyle>
            <a:lvl1pPr>
              <a:defRPr/>
            </a:lvl1pPr>
          </a:lstStyle>
          <a:p>
            <a:r>
              <a:rPr lang="en-US" dirty="0"/>
              <a:t>Click to edit Master title</a:t>
            </a:r>
          </a:p>
        </p:txBody>
      </p:sp>
      <p:sp>
        <p:nvSpPr>
          <p:cNvPr id="3" name="Content Placeholder 2">
            <a:extLst>
              <a:ext uri="{FF2B5EF4-FFF2-40B4-BE49-F238E27FC236}">
                <a16:creationId xmlns:a16="http://schemas.microsoft.com/office/drawing/2014/main" id="{B22E96BB-FFB7-433E-BBC8-E7040559D942}"/>
              </a:ext>
            </a:extLst>
          </p:cNvPr>
          <p:cNvSpPr>
            <a:spLocks noGrp="1"/>
          </p:cNvSpPr>
          <p:nvPr>
            <p:ph sz="half" idx="1"/>
          </p:nvPr>
        </p:nvSpPr>
        <p:spPr>
          <a:xfrm>
            <a:off x="628650" y="1645919"/>
            <a:ext cx="3886200" cy="4663439"/>
          </a:xfrm>
        </p:spPr>
        <p:txBody>
          <a:bodyPr>
            <a:noAutofit/>
          </a:bodyPr>
          <a:lstStyle>
            <a:lvl1pPr>
              <a:spcBef>
                <a:spcPts val="1400"/>
              </a:spcBef>
              <a:defRPr sz="2200"/>
            </a:lvl1pPr>
            <a:lvl2pPr>
              <a:spcBef>
                <a:spcPts val="1400"/>
              </a:spcBef>
              <a:defRPr sz="2200"/>
            </a:lvl2pPr>
            <a:lvl3pPr>
              <a:spcBef>
                <a:spcPts val="1400"/>
              </a:spcBef>
              <a:defRPr sz="2200"/>
            </a:lvl3pPr>
            <a:lvl4pPr>
              <a:spcBef>
                <a:spcPts val="1400"/>
              </a:spcBef>
              <a:defRPr sz="2200"/>
            </a:lvl4pPr>
            <a:lvl5pPr>
              <a:spcBef>
                <a:spcPts val="1400"/>
              </a:spcBef>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E31AC44-8A77-4780-88B9-14901851D096}"/>
              </a:ext>
            </a:extLst>
          </p:cNvPr>
          <p:cNvSpPr>
            <a:spLocks noGrp="1"/>
          </p:cNvSpPr>
          <p:nvPr>
            <p:ph sz="half" idx="2"/>
          </p:nvPr>
        </p:nvSpPr>
        <p:spPr>
          <a:xfrm>
            <a:off x="4629150" y="1645919"/>
            <a:ext cx="3886200" cy="4663439"/>
          </a:xfrm>
        </p:spPr>
        <p:txBody>
          <a:bodyPr>
            <a:noAutofit/>
          </a:bodyPr>
          <a:lstStyle>
            <a:lvl1pPr>
              <a:spcBef>
                <a:spcPts val="1400"/>
              </a:spcBef>
              <a:defRPr sz="2200"/>
            </a:lvl1pPr>
            <a:lvl2pPr>
              <a:spcBef>
                <a:spcPts val="1400"/>
              </a:spcBef>
              <a:defRPr sz="2200"/>
            </a:lvl2pPr>
            <a:lvl3pPr>
              <a:spcBef>
                <a:spcPts val="1400"/>
              </a:spcBef>
              <a:defRPr sz="2200"/>
            </a:lvl3pPr>
            <a:lvl4pPr>
              <a:spcBef>
                <a:spcPts val="1400"/>
              </a:spcBef>
              <a:defRPr sz="2200"/>
            </a:lvl4pPr>
            <a:lvl5pPr>
              <a:spcBef>
                <a:spcPts val="1400"/>
              </a:spcBef>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E7749227-E069-4854-9339-257506F8EBD1}"/>
              </a:ext>
            </a:extLst>
          </p:cNvPr>
          <p:cNvSpPr>
            <a:spLocks noGrp="1"/>
          </p:cNvSpPr>
          <p:nvPr>
            <p:ph type="sldNum" sz="quarter" idx="10"/>
          </p:nvPr>
        </p:nvSpPr>
        <p:spPr/>
        <p:txBody>
          <a:bodyPr/>
          <a:lstStyle/>
          <a:p>
            <a:fld id="{2FF31650-33A0-41F4-A40A-6CB69A9709AF}" type="slidenum">
              <a:rPr lang="en-US" smtClean="0"/>
              <a:t>‹#›</a:t>
            </a:fld>
            <a:endParaRPr lang="en-US"/>
          </a:p>
        </p:txBody>
      </p:sp>
    </p:spTree>
    <p:extLst>
      <p:ext uri="{BB962C8B-B14F-4D97-AF65-F5344CB8AC3E}">
        <p14:creationId xmlns:p14="http://schemas.microsoft.com/office/powerpoint/2010/main" val="359077746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Two Content_18p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E3BA7-6E90-44D6-9838-2FCAF27110A4}"/>
              </a:ext>
            </a:extLst>
          </p:cNvPr>
          <p:cNvSpPr>
            <a:spLocks noGrp="1"/>
          </p:cNvSpPr>
          <p:nvPr>
            <p:ph type="title"/>
          </p:nvPr>
        </p:nvSpPr>
        <p:spPr>
          <a:xfrm>
            <a:off x="628650" y="494853"/>
            <a:ext cx="7886700" cy="865222"/>
          </a:xfrm>
        </p:spPr>
        <p:txBody>
          <a:bodyPr lIns="0"/>
          <a:lstStyle>
            <a:lvl1pPr>
              <a:defRPr/>
            </a:lvl1pPr>
          </a:lstStyle>
          <a:p>
            <a:r>
              <a:rPr lang="en-US" dirty="0"/>
              <a:t>Click to edit Master title</a:t>
            </a:r>
          </a:p>
        </p:txBody>
      </p:sp>
      <p:sp>
        <p:nvSpPr>
          <p:cNvPr id="3" name="Content Placeholder 2">
            <a:extLst>
              <a:ext uri="{FF2B5EF4-FFF2-40B4-BE49-F238E27FC236}">
                <a16:creationId xmlns:a16="http://schemas.microsoft.com/office/drawing/2014/main" id="{B22E96BB-FFB7-433E-BBC8-E7040559D942}"/>
              </a:ext>
            </a:extLst>
          </p:cNvPr>
          <p:cNvSpPr>
            <a:spLocks noGrp="1"/>
          </p:cNvSpPr>
          <p:nvPr>
            <p:ph sz="half" idx="1"/>
          </p:nvPr>
        </p:nvSpPr>
        <p:spPr>
          <a:xfrm>
            <a:off x="628650" y="1645919"/>
            <a:ext cx="3886200" cy="4663439"/>
          </a:xfrm>
        </p:spPr>
        <p:txBody>
          <a:bodyPr lIns="0">
            <a:noAutofit/>
          </a:bodyPr>
          <a:lstStyle>
            <a:lvl1pPr marL="182880" indent="-182880">
              <a:spcBef>
                <a:spcPts val="1400"/>
              </a:spcBef>
              <a:defRPr sz="1800"/>
            </a:lvl1pPr>
            <a:lvl2pPr marL="365760" indent="-182880">
              <a:spcBef>
                <a:spcPts val="1400"/>
              </a:spcBef>
              <a:defRPr sz="1800"/>
            </a:lvl2pPr>
            <a:lvl3pPr marL="548640" indent="-182880">
              <a:spcBef>
                <a:spcPts val="1400"/>
              </a:spcBef>
              <a:defRPr sz="1800"/>
            </a:lvl3pPr>
            <a:lvl4pPr marL="731520" indent="-182880">
              <a:spcBef>
                <a:spcPts val="1400"/>
              </a:spcBef>
              <a:defRPr sz="1800"/>
            </a:lvl4pPr>
            <a:lvl5pPr marL="914400" indent="-182880">
              <a:spcBef>
                <a:spcPts val="1400"/>
              </a:spcBef>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E31AC44-8A77-4780-88B9-14901851D096}"/>
              </a:ext>
            </a:extLst>
          </p:cNvPr>
          <p:cNvSpPr>
            <a:spLocks noGrp="1"/>
          </p:cNvSpPr>
          <p:nvPr>
            <p:ph sz="half" idx="2"/>
          </p:nvPr>
        </p:nvSpPr>
        <p:spPr>
          <a:xfrm>
            <a:off x="4629150" y="1645919"/>
            <a:ext cx="3886200" cy="4663439"/>
          </a:xfrm>
        </p:spPr>
        <p:txBody>
          <a:bodyPr lIns="0">
            <a:noAutofit/>
          </a:bodyPr>
          <a:lstStyle>
            <a:lvl1pPr marL="182880" indent="-182880">
              <a:spcBef>
                <a:spcPts val="1400"/>
              </a:spcBef>
              <a:defRPr sz="1800"/>
            </a:lvl1pPr>
            <a:lvl2pPr marL="365760" indent="-182880">
              <a:spcBef>
                <a:spcPts val="1400"/>
              </a:spcBef>
              <a:defRPr sz="1800"/>
            </a:lvl2pPr>
            <a:lvl3pPr marL="548640" indent="-182880">
              <a:spcBef>
                <a:spcPts val="1400"/>
              </a:spcBef>
              <a:defRPr sz="1800"/>
            </a:lvl3pPr>
            <a:lvl4pPr marL="731520" indent="-182880">
              <a:spcBef>
                <a:spcPts val="1400"/>
              </a:spcBef>
              <a:defRPr sz="1800"/>
            </a:lvl4pPr>
            <a:lvl5pPr marL="914400" indent="-182880">
              <a:spcBef>
                <a:spcPts val="1400"/>
              </a:spcBef>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E7749227-E069-4854-9339-257506F8EBD1}"/>
              </a:ext>
            </a:extLst>
          </p:cNvPr>
          <p:cNvSpPr>
            <a:spLocks noGrp="1"/>
          </p:cNvSpPr>
          <p:nvPr>
            <p:ph type="sldNum" sz="quarter" idx="10"/>
          </p:nvPr>
        </p:nvSpPr>
        <p:spPr/>
        <p:txBody>
          <a:bodyPr/>
          <a:lstStyle/>
          <a:p>
            <a:fld id="{2FF31650-33A0-41F4-A40A-6CB69A9709AF}" type="slidenum">
              <a:rPr lang="en-US" smtClean="0"/>
              <a:t>‹#›</a:t>
            </a:fld>
            <a:endParaRPr lang="en-US"/>
          </a:p>
        </p:txBody>
      </p:sp>
    </p:spTree>
    <p:extLst>
      <p:ext uri="{BB962C8B-B14F-4D97-AF65-F5344CB8AC3E}">
        <p14:creationId xmlns:p14="http://schemas.microsoft.com/office/powerpoint/2010/main" val="139741544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Obj" preserve="1">
  <p:cSld name="Two Content_15p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E3BA7-6E90-44D6-9838-2FCAF27110A4}"/>
              </a:ext>
            </a:extLst>
          </p:cNvPr>
          <p:cNvSpPr>
            <a:spLocks noGrp="1"/>
          </p:cNvSpPr>
          <p:nvPr>
            <p:ph type="title"/>
          </p:nvPr>
        </p:nvSpPr>
        <p:spPr>
          <a:xfrm>
            <a:off x="628650" y="493776"/>
            <a:ext cx="7886700" cy="868680"/>
          </a:xfrm>
        </p:spPr>
        <p:txBody>
          <a:bodyPr/>
          <a:lstStyle>
            <a:lvl1pPr>
              <a:defRPr/>
            </a:lvl1pPr>
          </a:lstStyle>
          <a:p>
            <a:r>
              <a:rPr lang="en-US" dirty="0"/>
              <a:t>Click to edit Master title</a:t>
            </a:r>
          </a:p>
        </p:txBody>
      </p:sp>
      <p:sp>
        <p:nvSpPr>
          <p:cNvPr id="3" name="Content Placeholder 2">
            <a:extLst>
              <a:ext uri="{FF2B5EF4-FFF2-40B4-BE49-F238E27FC236}">
                <a16:creationId xmlns:a16="http://schemas.microsoft.com/office/drawing/2014/main" id="{B22E96BB-FFB7-433E-BBC8-E7040559D942}"/>
              </a:ext>
            </a:extLst>
          </p:cNvPr>
          <p:cNvSpPr>
            <a:spLocks noGrp="1"/>
          </p:cNvSpPr>
          <p:nvPr>
            <p:ph sz="half" idx="1"/>
          </p:nvPr>
        </p:nvSpPr>
        <p:spPr>
          <a:xfrm>
            <a:off x="628650" y="1645920"/>
            <a:ext cx="3886200" cy="4663440"/>
          </a:xfrm>
        </p:spPr>
        <p:txBody>
          <a:bodyPr>
            <a:noAutofit/>
          </a:bodyPr>
          <a:lstStyle>
            <a:lvl1pPr marL="182880" indent="-182880">
              <a:spcBef>
                <a:spcPts val="1000"/>
              </a:spcBef>
              <a:defRPr sz="1500"/>
            </a:lvl1pPr>
            <a:lvl2pPr marL="365760" indent="-182880">
              <a:spcBef>
                <a:spcPts val="1000"/>
              </a:spcBef>
              <a:defRPr sz="1500"/>
            </a:lvl2pPr>
            <a:lvl3pPr marL="548640" indent="-182880">
              <a:spcBef>
                <a:spcPts val="1000"/>
              </a:spcBef>
              <a:defRPr sz="1500"/>
            </a:lvl3pPr>
            <a:lvl4pPr marL="731520" indent="-182880">
              <a:spcBef>
                <a:spcPts val="1000"/>
              </a:spcBef>
              <a:defRPr sz="1500"/>
            </a:lvl4pPr>
            <a:lvl5pPr marL="914400" indent="-182880">
              <a:spcBef>
                <a:spcPts val="1000"/>
              </a:spcBef>
              <a:defRPr sz="1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E31AC44-8A77-4780-88B9-14901851D096}"/>
              </a:ext>
            </a:extLst>
          </p:cNvPr>
          <p:cNvSpPr>
            <a:spLocks noGrp="1"/>
          </p:cNvSpPr>
          <p:nvPr>
            <p:ph sz="half" idx="2"/>
          </p:nvPr>
        </p:nvSpPr>
        <p:spPr>
          <a:xfrm>
            <a:off x="4629150" y="1645920"/>
            <a:ext cx="3886200" cy="4663440"/>
          </a:xfrm>
        </p:spPr>
        <p:txBody>
          <a:bodyPr>
            <a:noAutofit/>
          </a:bodyPr>
          <a:lstStyle>
            <a:lvl1pPr marL="182880" indent="-182880">
              <a:spcBef>
                <a:spcPts val="1000"/>
              </a:spcBef>
              <a:defRPr sz="1500"/>
            </a:lvl1pPr>
            <a:lvl2pPr marL="365760" indent="-182880">
              <a:spcBef>
                <a:spcPts val="1000"/>
              </a:spcBef>
              <a:defRPr sz="1500"/>
            </a:lvl2pPr>
            <a:lvl3pPr marL="548640" indent="-182880">
              <a:spcBef>
                <a:spcPts val="1000"/>
              </a:spcBef>
              <a:defRPr sz="1500"/>
            </a:lvl3pPr>
            <a:lvl4pPr marL="731520" indent="-182880">
              <a:spcBef>
                <a:spcPts val="1000"/>
              </a:spcBef>
              <a:defRPr sz="1500"/>
            </a:lvl4pPr>
            <a:lvl5pPr marL="914400" indent="-182880">
              <a:spcBef>
                <a:spcPts val="1000"/>
              </a:spcBef>
              <a:defRPr sz="1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E7749227-E069-4854-9339-257506F8EBD1}"/>
              </a:ext>
            </a:extLst>
          </p:cNvPr>
          <p:cNvSpPr>
            <a:spLocks noGrp="1"/>
          </p:cNvSpPr>
          <p:nvPr>
            <p:ph type="sldNum" sz="quarter" idx="10"/>
          </p:nvPr>
        </p:nvSpPr>
        <p:spPr/>
        <p:txBody>
          <a:bodyPr/>
          <a:lstStyle/>
          <a:p>
            <a:fld id="{2FF31650-33A0-41F4-A40A-6CB69A9709AF}" type="slidenum">
              <a:rPr lang="en-US" smtClean="0"/>
              <a:t>‹#›</a:t>
            </a:fld>
            <a:endParaRPr lang="en-US"/>
          </a:p>
        </p:txBody>
      </p:sp>
    </p:spTree>
    <p:extLst>
      <p:ext uri="{BB962C8B-B14F-4D97-AF65-F5344CB8AC3E}">
        <p14:creationId xmlns:p14="http://schemas.microsoft.com/office/powerpoint/2010/main" val="22807275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_13p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E3BA7-6E90-44D6-9838-2FCAF27110A4}"/>
              </a:ext>
            </a:extLst>
          </p:cNvPr>
          <p:cNvSpPr>
            <a:spLocks noGrp="1"/>
          </p:cNvSpPr>
          <p:nvPr>
            <p:ph type="title"/>
          </p:nvPr>
        </p:nvSpPr>
        <p:spPr>
          <a:xfrm>
            <a:off x="628650" y="493776"/>
            <a:ext cx="7886700" cy="868680"/>
          </a:xfrm>
        </p:spPr>
        <p:txBody>
          <a:bodyPr/>
          <a:lstStyle>
            <a:lvl1pPr>
              <a:defRPr/>
            </a:lvl1pPr>
          </a:lstStyle>
          <a:p>
            <a:r>
              <a:rPr lang="en-US" dirty="0"/>
              <a:t>Click to edit Master title</a:t>
            </a:r>
          </a:p>
        </p:txBody>
      </p:sp>
      <p:sp>
        <p:nvSpPr>
          <p:cNvPr id="3" name="Content Placeholder 2">
            <a:extLst>
              <a:ext uri="{FF2B5EF4-FFF2-40B4-BE49-F238E27FC236}">
                <a16:creationId xmlns:a16="http://schemas.microsoft.com/office/drawing/2014/main" id="{B22E96BB-FFB7-433E-BBC8-E7040559D942}"/>
              </a:ext>
            </a:extLst>
          </p:cNvPr>
          <p:cNvSpPr>
            <a:spLocks noGrp="1"/>
          </p:cNvSpPr>
          <p:nvPr>
            <p:ph sz="half" idx="1"/>
          </p:nvPr>
        </p:nvSpPr>
        <p:spPr>
          <a:xfrm>
            <a:off x="628650" y="1645920"/>
            <a:ext cx="3886200" cy="4663440"/>
          </a:xfrm>
        </p:spPr>
        <p:txBody>
          <a:bodyPr>
            <a:noAutofit/>
          </a:bodyPr>
          <a:lstStyle>
            <a:lvl1pPr marL="137160" indent="-137160">
              <a:spcBef>
                <a:spcPts val="800"/>
              </a:spcBef>
              <a:defRPr sz="1300"/>
            </a:lvl1pPr>
            <a:lvl2pPr marL="274320" indent="-137160">
              <a:spcBef>
                <a:spcPts val="800"/>
              </a:spcBef>
              <a:defRPr sz="1300"/>
            </a:lvl2pPr>
            <a:lvl3pPr marL="411480" indent="-137160">
              <a:spcBef>
                <a:spcPts val="800"/>
              </a:spcBef>
              <a:defRPr sz="1300"/>
            </a:lvl3pPr>
            <a:lvl4pPr marL="548640" indent="-137160">
              <a:spcBef>
                <a:spcPts val="800"/>
              </a:spcBef>
              <a:defRPr sz="1300"/>
            </a:lvl4pPr>
            <a:lvl5pPr marL="685800" indent="-137160">
              <a:spcBef>
                <a:spcPts val="800"/>
              </a:spcBef>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E31AC44-8A77-4780-88B9-14901851D096}"/>
              </a:ext>
            </a:extLst>
          </p:cNvPr>
          <p:cNvSpPr>
            <a:spLocks noGrp="1"/>
          </p:cNvSpPr>
          <p:nvPr>
            <p:ph sz="half" idx="2"/>
          </p:nvPr>
        </p:nvSpPr>
        <p:spPr>
          <a:xfrm>
            <a:off x="4629150" y="1645920"/>
            <a:ext cx="3886200" cy="4663440"/>
          </a:xfrm>
        </p:spPr>
        <p:txBody>
          <a:bodyPr>
            <a:noAutofit/>
          </a:bodyPr>
          <a:lstStyle>
            <a:lvl1pPr marL="137160" indent="-137160">
              <a:spcBef>
                <a:spcPts val="800"/>
              </a:spcBef>
              <a:defRPr sz="1300"/>
            </a:lvl1pPr>
            <a:lvl2pPr marL="274320" indent="-137160">
              <a:spcBef>
                <a:spcPts val="800"/>
              </a:spcBef>
              <a:defRPr sz="1300"/>
            </a:lvl2pPr>
            <a:lvl3pPr marL="411480" indent="-137160">
              <a:spcBef>
                <a:spcPts val="800"/>
              </a:spcBef>
              <a:defRPr sz="1300"/>
            </a:lvl3pPr>
            <a:lvl4pPr marL="548640" indent="-137160">
              <a:spcBef>
                <a:spcPts val="800"/>
              </a:spcBef>
              <a:defRPr sz="1300"/>
            </a:lvl4pPr>
            <a:lvl5pPr marL="685800" indent="-137160">
              <a:spcBef>
                <a:spcPts val="800"/>
              </a:spcBef>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E7749227-E069-4854-9339-257506F8EBD1}"/>
              </a:ext>
            </a:extLst>
          </p:cNvPr>
          <p:cNvSpPr>
            <a:spLocks noGrp="1"/>
          </p:cNvSpPr>
          <p:nvPr>
            <p:ph type="sldNum" sz="quarter" idx="10"/>
          </p:nvPr>
        </p:nvSpPr>
        <p:spPr/>
        <p:txBody>
          <a:bodyPr/>
          <a:lstStyle/>
          <a:p>
            <a:fld id="{2FF31650-33A0-41F4-A40A-6CB69A9709AF}" type="slidenum">
              <a:rPr lang="en-US" smtClean="0"/>
              <a:t>‹#›</a:t>
            </a:fld>
            <a:endParaRPr lang="en-US"/>
          </a:p>
        </p:txBody>
      </p:sp>
    </p:spTree>
    <p:extLst>
      <p:ext uri="{BB962C8B-B14F-4D97-AF65-F5344CB8AC3E}">
        <p14:creationId xmlns:p14="http://schemas.microsoft.com/office/powerpoint/2010/main" val="541154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smart art graphic">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9" name="SmartArt Placeholder 8"/>
          <p:cNvSpPr>
            <a:spLocks noGrp="1"/>
          </p:cNvSpPr>
          <p:nvPr>
            <p:ph type="dgm" sz="quarter" idx="12"/>
          </p:nvPr>
        </p:nvSpPr>
        <p:spPr>
          <a:xfrm>
            <a:off x="990600" y="1981200"/>
            <a:ext cx="7315200" cy="4191000"/>
          </a:xfrm>
        </p:spPr>
        <p:txBody>
          <a:bodyPr/>
          <a:lstStyle/>
          <a:p>
            <a:r>
              <a:rPr lang="en-US"/>
              <a:t>Click icon to add SmartArt graphic</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7620293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Two Content w/Header_28p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966E6-BBAD-4AB4-B980-382B869E8B5C}"/>
              </a:ext>
            </a:extLst>
          </p:cNvPr>
          <p:cNvSpPr>
            <a:spLocks noGrp="1"/>
          </p:cNvSpPr>
          <p:nvPr>
            <p:ph type="title"/>
          </p:nvPr>
        </p:nvSpPr>
        <p:spPr>
          <a:xfrm>
            <a:off x="629841" y="493776"/>
            <a:ext cx="7886700" cy="865990"/>
          </a:xfrm>
        </p:spPr>
        <p:txBody>
          <a:bodyPr/>
          <a:lstStyle>
            <a:lvl1pPr>
              <a:defRPr/>
            </a:lvl1pPr>
          </a:lstStyle>
          <a:p>
            <a:r>
              <a:rPr lang="en-US" dirty="0"/>
              <a:t>Click to edit Master title</a:t>
            </a:r>
          </a:p>
        </p:txBody>
      </p:sp>
      <p:sp>
        <p:nvSpPr>
          <p:cNvPr id="3" name="Text Placeholder 2">
            <a:extLst>
              <a:ext uri="{FF2B5EF4-FFF2-40B4-BE49-F238E27FC236}">
                <a16:creationId xmlns:a16="http://schemas.microsoft.com/office/drawing/2014/main" id="{84BE0AF7-7022-4B87-9507-C1765DF8A676}"/>
              </a:ext>
            </a:extLst>
          </p:cNvPr>
          <p:cNvSpPr>
            <a:spLocks noGrp="1"/>
          </p:cNvSpPr>
          <p:nvPr>
            <p:ph type="body" idx="1"/>
          </p:nvPr>
        </p:nvSpPr>
        <p:spPr>
          <a:xfrm>
            <a:off x="629842" y="1508760"/>
            <a:ext cx="3868340" cy="823912"/>
          </a:xfrm>
        </p:spPr>
        <p:txBody>
          <a:bodyPr tIns="27432" anchor="t" anchorCtr="0">
            <a:noAutofit/>
          </a:bodyPr>
          <a:lstStyle>
            <a:lvl1pPr marL="0" indent="0">
              <a:lnSpc>
                <a:spcPct val="85000"/>
              </a:lnSpc>
              <a:buNone/>
              <a:defRPr sz="3000" b="1" kern="1500" spc="10" baseline="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a:t>
            </a:r>
          </a:p>
        </p:txBody>
      </p:sp>
      <p:sp>
        <p:nvSpPr>
          <p:cNvPr id="4" name="Content Placeholder 3">
            <a:extLst>
              <a:ext uri="{FF2B5EF4-FFF2-40B4-BE49-F238E27FC236}">
                <a16:creationId xmlns:a16="http://schemas.microsoft.com/office/drawing/2014/main" id="{66156175-C5A7-4B01-9265-276F4BF20CA2}"/>
              </a:ext>
            </a:extLst>
          </p:cNvPr>
          <p:cNvSpPr>
            <a:spLocks noGrp="1"/>
          </p:cNvSpPr>
          <p:nvPr>
            <p:ph sz="half" idx="2"/>
          </p:nvPr>
        </p:nvSpPr>
        <p:spPr>
          <a:xfrm>
            <a:off x="629842" y="2497391"/>
            <a:ext cx="3868340" cy="3811968"/>
          </a:xfrm>
        </p:spPr>
        <p:txBody>
          <a:bodyPr/>
          <a:lstStyle>
            <a:lvl1pPr marL="274320" indent="-274320">
              <a:defRPr/>
            </a:lvl1pPr>
            <a:lvl2pPr marL="548640" indent="-274320">
              <a:defRPr/>
            </a:lvl2pPr>
            <a:lvl3pPr marL="822960" indent="-274320">
              <a:defRPr/>
            </a:lvl3pPr>
            <a:lvl4pPr marL="1097280" indent="-274320">
              <a:defRPr/>
            </a:lvl4pPr>
            <a:lvl5pPr marL="1371600" indent="-2743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87C4CED-E691-4060-A535-A8D0EE2A21A9}"/>
              </a:ext>
            </a:extLst>
          </p:cNvPr>
          <p:cNvSpPr>
            <a:spLocks noGrp="1"/>
          </p:cNvSpPr>
          <p:nvPr>
            <p:ph type="body" sz="quarter" idx="3"/>
          </p:nvPr>
        </p:nvSpPr>
        <p:spPr>
          <a:xfrm>
            <a:off x="4629150" y="1508760"/>
            <a:ext cx="3887391" cy="823912"/>
          </a:xfrm>
        </p:spPr>
        <p:txBody>
          <a:bodyPr tIns="27432" bIns="0" anchor="t" anchorCtr="0">
            <a:noAutofit/>
          </a:bodyPr>
          <a:lstStyle>
            <a:lvl1pPr marL="0" indent="0">
              <a:lnSpc>
                <a:spcPct val="85000"/>
              </a:lnSpc>
              <a:buNone/>
              <a:defRPr sz="2900" b="1" kern="1500" spc="10" baseline="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a:t>
            </a:r>
          </a:p>
        </p:txBody>
      </p:sp>
      <p:sp>
        <p:nvSpPr>
          <p:cNvPr id="6" name="Content Placeholder 5">
            <a:extLst>
              <a:ext uri="{FF2B5EF4-FFF2-40B4-BE49-F238E27FC236}">
                <a16:creationId xmlns:a16="http://schemas.microsoft.com/office/drawing/2014/main" id="{9F7FA33C-8AC2-46FB-8BFA-D021EF0985A8}"/>
              </a:ext>
            </a:extLst>
          </p:cNvPr>
          <p:cNvSpPr>
            <a:spLocks noGrp="1"/>
          </p:cNvSpPr>
          <p:nvPr>
            <p:ph sz="quarter" idx="4"/>
          </p:nvPr>
        </p:nvSpPr>
        <p:spPr>
          <a:xfrm>
            <a:off x="4629150" y="2497391"/>
            <a:ext cx="3887391" cy="3811968"/>
          </a:xfrm>
        </p:spPr>
        <p:txBody>
          <a:bodyPr/>
          <a:lstStyle>
            <a:lvl1pPr marL="274320" indent="-274320">
              <a:defRPr/>
            </a:lvl1pPr>
            <a:lvl2pPr marL="548640" indent="-274320">
              <a:defRPr/>
            </a:lvl2pPr>
            <a:lvl3pPr marL="822960" indent="-274320">
              <a:defRPr/>
            </a:lvl3pPr>
            <a:lvl4pPr marL="1097280" indent="-274320">
              <a:defRPr/>
            </a:lvl4pPr>
            <a:lvl5pPr marL="1371600" indent="-2743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AC2DD2A-B005-4824-A252-BAC0E0CC3966}"/>
              </a:ext>
            </a:extLst>
          </p:cNvPr>
          <p:cNvSpPr>
            <a:spLocks noGrp="1"/>
          </p:cNvSpPr>
          <p:nvPr>
            <p:ph type="sldNum" sz="quarter" idx="10"/>
          </p:nvPr>
        </p:nvSpPr>
        <p:spPr/>
        <p:txBody>
          <a:bodyPr/>
          <a:lstStyle/>
          <a:p>
            <a:fld id="{2FF31650-33A0-41F4-A40A-6CB69A9709AF}" type="slidenum">
              <a:rPr lang="en-US" smtClean="0"/>
              <a:t>‹#›</a:t>
            </a:fld>
            <a:endParaRPr lang="en-US"/>
          </a:p>
        </p:txBody>
      </p:sp>
    </p:spTree>
    <p:extLst>
      <p:ext uri="{BB962C8B-B14F-4D97-AF65-F5344CB8AC3E}">
        <p14:creationId xmlns:p14="http://schemas.microsoft.com/office/powerpoint/2010/main" val="114656590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Two Content w/Header_22p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966E6-BBAD-4AB4-B980-382B869E8B5C}"/>
              </a:ext>
            </a:extLst>
          </p:cNvPr>
          <p:cNvSpPr>
            <a:spLocks noGrp="1"/>
          </p:cNvSpPr>
          <p:nvPr>
            <p:ph type="title"/>
          </p:nvPr>
        </p:nvSpPr>
        <p:spPr>
          <a:xfrm>
            <a:off x="629841" y="493776"/>
            <a:ext cx="7886700" cy="866403"/>
          </a:xfrm>
        </p:spPr>
        <p:txBody>
          <a:bodyPr/>
          <a:lstStyle>
            <a:lvl1pPr>
              <a:defRPr/>
            </a:lvl1pPr>
          </a:lstStyle>
          <a:p>
            <a:r>
              <a:rPr lang="en-US" dirty="0"/>
              <a:t>Click to edit Master title</a:t>
            </a:r>
          </a:p>
        </p:txBody>
      </p:sp>
      <p:sp>
        <p:nvSpPr>
          <p:cNvPr id="3" name="Text Placeholder 2">
            <a:extLst>
              <a:ext uri="{FF2B5EF4-FFF2-40B4-BE49-F238E27FC236}">
                <a16:creationId xmlns:a16="http://schemas.microsoft.com/office/drawing/2014/main" id="{84BE0AF7-7022-4B87-9507-C1765DF8A676}"/>
              </a:ext>
            </a:extLst>
          </p:cNvPr>
          <p:cNvSpPr>
            <a:spLocks noGrp="1"/>
          </p:cNvSpPr>
          <p:nvPr>
            <p:ph type="body" idx="1"/>
          </p:nvPr>
        </p:nvSpPr>
        <p:spPr>
          <a:xfrm>
            <a:off x="629842" y="1524512"/>
            <a:ext cx="3868340" cy="823912"/>
          </a:xfrm>
        </p:spPr>
        <p:txBody>
          <a:bodyPr anchor="t" anchorCtr="0">
            <a:noAutofit/>
          </a:bodyPr>
          <a:lstStyle>
            <a:lvl1pPr marL="0" indent="0">
              <a:spcBef>
                <a:spcPts val="1400"/>
              </a:spcBef>
              <a:buNone/>
              <a:defRPr sz="2400" b="1" kern="1500" spc="30" baseline="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a:t>
            </a:r>
          </a:p>
        </p:txBody>
      </p:sp>
      <p:sp>
        <p:nvSpPr>
          <p:cNvPr id="4" name="Content Placeholder 3">
            <a:extLst>
              <a:ext uri="{FF2B5EF4-FFF2-40B4-BE49-F238E27FC236}">
                <a16:creationId xmlns:a16="http://schemas.microsoft.com/office/drawing/2014/main" id="{66156175-C5A7-4B01-9265-276F4BF20CA2}"/>
              </a:ext>
            </a:extLst>
          </p:cNvPr>
          <p:cNvSpPr>
            <a:spLocks noGrp="1"/>
          </p:cNvSpPr>
          <p:nvPr>
            <p:ph sz="half" idx="2"/>
          </p:nvPr>
        </p:nvSpPr>
        <p:spPr>
          <a:xfrm>
            <a:off x="629842" y="2497391"/>
            <a:ext cx="3868340" cy="3811968"/>
          </a:xfrm>
        </p:spPr>
        <p:txBody>
          <a:bodyPr>
            <a:noAutofit/>
          </a:bodyPr>
          <a:lstStyle>
            <a:lvl1pPr>
              <a:spcBef>
                <a:spcPts val="1400"/>
              </a:spcBef>
              <a:defRPr sz="2200"/>
            </a:lvl1pPr>
            <a:lvl2pPr>
              <a:spcBef>
                <a:spcPts val="1400"/>
              </a:spcBef>
              <a:defRPr sz="2200"/>
            </a:lvl2pPr>
            <a:lvl3pPr>
              <a:spcBef>
                <a:spcPts val="1400"/>
              </a:spcBef>
              <a:defRPr sz="2200"/>
            </a:lvl3pPr>
            <a:lvl4pPr>
              <a:spcBef>
                <a:spcPts val="1400"/>
              </a:spcBef>
              <a:defRPr sz="2200"/>
            </a:lvl4pPr>
            <a:lvl5pPr>
              <a:spcBef>
                <a:spcPts val="1400"/>
              </a:spcBef>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87C4CED-E691-4060-A535-A8D0EE2A21A9}"/>
              </a:ext>
            </a:extLst>
          </p:cNvPr>
          <p:cNvSpPr>
            <a:spLocks noGrp="1"/>
          </p:cNvSpPr>
          <p:nvPr>
            <p:ph type="body" sz="quarter" idx="3"/>
          </p:nvPr>
        </p:nvSpPr>
        <p:spPr>
          <a:xfrm>
            <a:off x="4629150" y="1524512"/>
            <a:ext cx="3887391" cy="823912"/>
          </a:xfrm>
        </p:spPr>
        <p:txBody>
          <a:bodyPr anchor="t" anchorCtr="0">
            <a:noAutofit/>
          </a:bodyPr>
          <a:lstStyle>
            <a:lvl1pPr marL="0" indent="0">
              <a:spcBef>
                <a:spcPts val="1400"/>
              </a:spcBef>
              <a:buNone/>
              <a:defRPr sz="2400" b="1" kern="1500" spc="30" baseline="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a:t>
            </a:r>
          </a:p>
        </p:txBody>
      </p:sp>
      <p:sp>
        <p:nvSpPr>
          <p:cNvPr id="6" name="Content Placeholder 5">
            <a:extLst>
              <a:ext uri="{FF2B5EF4-FFF2-40B4-BE49-F238E27FC236}">
                <a16:creationId xmlns:a16="http://schemas.microsoft.com/office/drawing/2014/main" id="{9F7FA33C-8AC2-46FB-8BFA-D021EF0985A8}"/>
              </a:ext>
            </a:extLst>
          </p:cNvPr>
          <p:cNvSpPr>
            <a:spLocks noGrp="1"/>
          </p:cNvSpPr>
          <p:nvPr>
            <p:ph sz="quarter" idx="4"/>
          </p:nvPr>
        </p:nvSpPr>
        <p:spPr>
          <a:xfrm>
            <a:off x="4629150" y="2497391"/>
            <a:ext cx="3887391" cy="3811968"/>
          </a:xfrm>
        </p:spPr>
        <p:txBody>
          <a:bodyPr>
            <a:noAutofit/>
          </a:bodyPr>
          <a:lstStyle>
            <a:lvl1pPr>
              <a:spcBef>
                <a:spcPts val="1400"/>
              </a:spcBef>
              <a:defRPr sz="2200"/>
            </a:lvl1pPr>
            <a:lvl2pPr>
              <a:spcBef>
                <a:spcPts val="1400"/>
              </a:spcBef>
              <a:defRPr sz="2200"/>
            </a:lvl2pPr>
            <a:lvl3pPr>
              <a:spcBef>
                <a:spcPts val="1400"/>
              </a:spcBef>
              <a:defRPr sz="2200"/>
            </a:lvl3pPr>
            <a:lvl4pPr>
              <a:spcBef>
                <a:spcPts val="1400"/>
              </a:spcBef>
              <a:defRPr sz="2200"/>
            </a:lvl4pPr>
            <a:lvl5pPr>
              <a:spcBef>
                <a:spcPts val="1400"/>
              </a:spcBef>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AC2DD2A-B005-4824-A252-BAC0E0CC3966}"/>
              </a:ext>
            </a:extLst>
          </p:cNvPr>
          <p:cNvSpPr>
            <a:spLocks noGrp="1"/>
          </p:cNvSpPr>
          <p:nvPr>
            <p:ph type="sldNum" sz="quarter" idx="10"/>
          </p:nvPr>
        </p:nvSpPr>
        <p:spPr/>
        <p:txBody>
          <a:bodyPr/>
          <a:lstStyle/>
          <a:p>
            <a:fld id="{2FF31650-33A0-41F4-A40A-6CB69A9709AF}" type="slidenum">
              <a:rPr lang="en-US" smtClean="0"/>
              <a:t>‹#›</a:t>
            </a:fld>
            <a:endParaRPr lang="en-US"/>
          </a:p>
        </p:txBody>
      </p:sp>
    </p:spTree>
    <p:extLst>
      <p:ext uri="{BB962C8B-B14F-4D97-AF65-F5344CB8AC3E}">
        <p14:creationId xmlns:p14="http://schemas.microsoft.com/office/powerpoint/2010/main" val="90649840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wo Content w/Header, Sourceline_18p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966E6-BBAD-4AB4-B980-382B869E8B5C}"/>
              </a:ext>
            </a:extLst>
          </p:cNvPr>
          <p:cNvSpPr>
            <a:spLocks noGrp="1"/>
          </p:cNvSpPr>
          <p:nvPr>
            <p:ph type="title"/>
          </p:nvPr>
        </p:nvSpPr>
        <p:spPr>
          <a:xfrm>
            <a:off x="629841" y="493776"/>
            <a:ext cx="7886700" cy="866403"/>
          </a:xfrm>
        </p:spPr>
        <p:txBody>
          <a:bodyPr/>
          <a:lstStyle>
            <a:lvl1pPr>
              <a:defRPr/>
            </a:lvl1pPr>
          </a:lstStyle>
          <a:p>
            <a:r>
              <a:rPr lang="en-US" dirty="0"/>
              <a:t>Click to edit Master title</a:t>
            </a:r>
          </a:p>
        </p:txBody>
      </p:sp>
      <p:sp>
        <p:nvSpPr>
          <p:cNvPr id="3" name="Text Placeholder 2">
            <a:extLst>
              <a:ext uri="{FF2B5EF4-FFF2-40B4-BE49-F238E27FC236}">
                <a16:creationId xmlns:a16="http://schemas.microsoft.com/office/drawing/2014/main" id="{84BE0AF7-7022-4B87-9507-C1765DF8A676}"/>
              </a:ext>
            </a:extLst>
          </p:cNvPr>
          <p:cNvSpPr>
            <a:spLocks noGrp="1"/>
          </p:cNvSpPr>
          <p:nvPr>
            <p:ph type="body" idx="1"/>
          </p:nvPr>
        </p:nvSpPr>
        <p:spPr>
          <a:xfrm>
            <a:off x="629842" y="1524512"/>
            <a:ext cx="3868340" cy="823912"/>
          </a:xfrm>
        </p:spPr>
        <p:txBody>
          <a:bodyPr anchor="t" anchorCtr="0">
            <a:noAutofit/>
          </a:bodyPr>
          <a:lstStyle>
            <a:lvl1pPr marL="0" indent="0">
              <a:spcBef>
                <a:spcPts val="1400"/>
              </a:spcBef>
              <a:buNone/>
              <a:defRPr sz="2200" b="1" kern="1500" spc="30" baseline="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a:t>
            </a:r>
          </a:p>
        </p:txBody>
      </p:sp>
      <p:sp>
        <p:nvSpPr>
          <p:cNvPr id="4" name="Content Placeholder 3">
            <a:extLst>
              <a:ext uri="{FF2B5EF4-FFF2-40B4-BE49-F238E27FC236}">
                <a16:creationId xmlns:a16="http://schemas.microsoft.com/office/drawing/2014/main" id="{66156175-C5A7-4B01-9265-276F4BF20CA2}"/>
              </a:ext>
            </a:extLst>
          </p:cNvPr>
          <p:cNvSpPr>
            <a:spLocks noGrp="1"/>
          </p:cNvSpPr>
          <p:nvPr>
            <p:ph sz="half" idx="2"/>
          </p:nvPr>
        </p:nvSpPr>
        <p:spPr>
          <a:xfrm>
            <a:off x="629842" y="2497391"/>
            <a:ext cx="3868340" cy="3617660"/>
          </a:xfrm>
        </p:spPr>
        <p:txBody>
          <a:bodyPr>
            <a:noAutofit/>
          </a:bodyPr>
          <a:lstStyle>
            <a:lvl1pPr marL="182880" indent="-182880">
              <a:spcBef>
                <a:spcPts val="1200"/>
              </a:spcBef>
              <a:defRPr sz="1800"/>
            </a:lvl1pPr>
            <a:lvl2pPr marL="365760" indent="-182880">
              <a:spcBef>
                <a:spcPts val="1200"/>
              </a:spcBef>
              <a:defRPr sz="1800"/>
            </a:lvl2pPr>
            <a:lvl3pPr marL="548640" indent="-182880">
              <a:spcBef>
                <a:spcPts val="1200"/>
              </a:spcBef>
              <a:defRPr sz="1800"/>
            </a:lvl3pPr>
            <a:lvl4pPr marL="731520" indent="-182880">
              <a:spcBef>
                <a:spcPts val="1200"/>
              </a:spcBef>
              <a:defRPr sz="1800"/>
            </a:lvl4pPr>
            <a:lvl5pPr marL="914400" indent="-182880">
              <a:spcBef>
                <a:spcPts val="1200"/>
              </a:spcBef>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87C4CED-E691-4060-A535-A8D0EE2A21A9}"/>
              </a:ext>
            </a:extLst>
          </p:cNvPr>
          <p:cNvSpPr>
            <a:spLocks noGrp="1"/>
          </p:cNvSpPr>
          <p:nvPr>
            <p:ph type="body" sz="quarter" idx="3"/>
          </p:nvPr>
        </p:nvSpPr>
        <p:spPr>
          <a:xfrm>
            <a:off x="4629150" y="1524512"/>
            <a:ext cx="3887391" cy="823912"/>
          </a:xfrm>
        </p:spPr>
        <p:txBody>
          <a:bodyPr anchor="t" anchorCtr="0">
            <a:noAutofit/>
          </a:bodyPr>
          <a:lstStyle>
            <a:lvl1pPr marL="0" indent="0">
              <a:spcBef>
                <a:spcPts val="1400"/>
              </a:spcBef>
              <a:buNone/>
              <a:defRPr sz="2200" b="1" kern="1500" spc="30" baseline="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a:t>
            </a:r>
          </a:p>
        </p:txBody>
      </p:sp>
      <p:sp>
        <p:nvSpPr>
          <p:cNvPr id="6" name="Content Placeholder 5">
            <a:extLst>
              <a:ext uri="{FF2B5EF4-FFF2-40B4-BE49-F238E27FC236}">
                <a16:creationId xmlns:a16="http://schemas.microsoft.com/office/drawing/2014/main" id="{9F7FA33C-8AC2-46FB-8BFA-D021EF0985A8}"/>
              </a:ext>
            </a:extLst>
          </p:cNvPr>
          <p:cNvSpPr>
            <a:spLocks noGrp="1"/>
          </p:cNvSpPr>
          <p:nvPr>
            <p:ph sz="quarter" idx="4"/>
          </p:nvPr>
        </p:nvSpPr>
        <p:spPr>
          <a:xfrm>
            <a:off x="4629150" y="2497391"/>
            <a:ext cx="3887391" cy="3617660"/>
          </a:xfrm>
        </p:spPr>
        <p:txBody>
          <a:bodyPr>
            <a:noAutofit/>
          </a:bodyPr>
          <a:lstStyle>
            <a:lvl1pPr marL="182880" indent="-182880">
              <a:spcBef>
                <a:spcPts val="1200"/>
              </a:spcBef>
              <a:defRPr sz="1800"/>
            </a:lvl1pPr>
            <a:lvl2pPr marL="365760" indent="-182880">
              <a:spcBef>
                <a:spcPts val="1200"/>
              </a:spcBef>
              <a:defRPr sz="1800"/>
            </a:lvl2pPr>
            <a:lvl3pPr marL="731520" indent="-182880">
              <a:spcBef>
                <a:spcPts val="1200"/>
              </a:spcBef>
              <a:defRPr sz="1800"/>
            </a:lvl3pPr>
            <a:lvl4pPr indent="-182880">
              <a:spcBef>
                <a:spcPts val="1200"/>
              </a:spcBef>
              <a:defRPr sz="1800"/>
            </a:lvl4pPr>
            <a:lvl5pPr marL="1097280" indent="-182880">
              <a:spcBef>
                <a:spcPts val="1200"/>
              </a:spcBef>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AC2DD2A-B005-4824-A252-BAC0E0CC3966}"/>
              </a:ext>
            </a:extLst>
          </p:cNvPr>
          <p:cNvSpPr>
            <a:spLocks noGrp="1"/>
          </p:cNvSpPr>
          <p:nvPr>
            <p:ph type="sldNum" sz="quarter" idx="10"/>
          </p:nvPr>
        </p:nvSpPr>
        <p:spPr/>
        <p:txBody>
          <a:bodyPr/>
          <a:lstStyle/>
          <a:p>
            <a:fld id="{2FF31650-33A0-41F4-A40A-6CB69A9709AF}" type="slidenum">
              <a:rPr lang="en-US" smtClean="0"/>
              <a:t>‹#›</a:t>
            </a:fld>
            <a:endParaRPr lang="en-US"/>
          </a:p>
        </p:txBody>
      </p:sp>
      <p:sp>
        <p:nvSpPr>
          <p:cNvPr id="8" name="Text Placeholder 3">
            <a:extLst>
              <a:ext uri="{FF2B5EF4-FFF2-40B4-BE49-F238E27FC236}">
                <a16:creationId xmlns:a16="http://schemas.microsoft.com/office/drawing/2014/main" id="{CD45E81E-A569-4288-9C67-AD44935A62A4}"/>
              </a:ext>
            </a:extLst>
          </p:cNvPr>
          <p:cNvSpPr>
            <a:spLocks noGrp="1"/>
          </p:cNvSpPr>
          <p:nvPr>
            <p:ph type="body" sz="half" idx="11"/>
          </p:nvPr>
        </p:nvSpPr>
        <p:spPr>
          <a:xfrm>
            <a:off x="629841" y="6115051"/>
            <a:ext cx="7884318" cy="194308"/>
          </a:xfrm>
        </p:spPr>
        <p:txBody>
          <a:bodyPr anchor="ctr" anchorCtr="0">
            <a:noAutofit/>
          </a:bodyPr>
          <a:lstStyle>
            <a:lvl1pPr marL="0" indent="0">
              <a:spcBef>
                <a:spcPts val="800"/>
              </a:spcBef>
              <a:buNone/>
              <a:defRPr sz="1000" i="1" spc="10" baseline="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Tree>
    <p:extLst>
      <p:ext uri="{BB962C8B-B14F-4D97-AF65-F5344CB8AC3E}">
        <p14:creationId xmlns:p14="http://schemas.microsoft.com/office/powerpoint/2010/main" val="101049803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Two Content w/Header_15p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966E6-BBAD-4AB4-B980-382B869E8B5C}"/>
              </a:ext>
            </a:extLst>
          </p:cNvPr>
          <p:cNvSpPr>
            <a:spLocks noGrp="1"/>
          </p:cNvSpPr>
          <p:nvPr>
            <p:ph type="title"/>
          </p:nvPr>
        </p:nvSpPr>
        <p:spPr>
          <a:xfrm>
            <a:off x="629841" y="493776"/>
            <a:ext cx="7886700" cy="866403"/>
          </a:xfrm>
        </p:spPr>
        <p:txBody>
          <a:bodyPr/>
          <a:lstStyle>
            <a:lvl1pPr>
              <a:defRPr/>
            </a:lvl1pPr>
          </a:lstStyle>
          <a:p>
            <a:r>
              <a:rPr lang="en-US" dirty="0"/>
              <a:t>Click to edit Master title</a:t>
            </a:r>
          </a:p>
        </p:txBody>
      </p:sp>
      <p:sp>
        <p:nvSpPr>
          <p:cNvPr id="3" name="Text Placeholder 2">
            <a:extLst>
              <a:ext uri="{FF2B5EF4-FFF2-40B4-BE49-F238E27FC236}">
                <a16:creationId xmlns:a16="http://schemas.microsoft.com/office/drawing/2014/main" id="{84BE0AF7-7022-4B87-9507-C1765DF8A676}"/>
              </a:ext>
            </a:extLst>
          </p:cNvPr>
          <p:cNvSpPr>
            <a:spLocks noGrp="1"/>
          </p:cNvSpPr>
          <p:nvPr>
            <p:ph type="body" idx="1"/>
          </p:nvPr>
        </p:nvSpPr>
        <p:spPr>
          <a:xfrm>
            <a:off x="629842" y="1524512"/>
            <a:ext cx="3868340" cy="823912"/>
          </a:xfrm>
        </p:spPr>
        <p:txBody>
          <a:bodyPr anchor="t" anchorCtr="0">
            <a:noAutofit/>
          </a:bodyPr>
          <a:lstStyle>
            <a:lvl1pPr marL="0" indent="0">
              <a:spcBef>
                <a:spcPts val="1400"/>
              </a:spcBef>
              <a:buNone/>
              <a:defRPr sz="2200" b="1" kern="1500" spc="30" baseline="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a:t>
            </a:r>
          </a:p>
        </p:txBody>
      </p:sp>
      <p:sp>
        <p:nvSpPr>
          <p:cNvPr id="4" name="Content Placeholder 3">
            <a:extLst>
              <a:ext uri="{FF2B5EF4-FFF2-40B4-BE49-F238E27FC236}">
                <a16:creationId xmlns:a16="http://schemas.microsoft.com/office/drawing/2014/main" id="{66156175-C5A7-4B01-9265-276F4BF20CA2}"/>
              </a:ext>
            </a:extLst>
          </p:cNvPr>
          <p:cNvSpPr>
            <a:spLocks noGrp="1"/>
          </p:cNvSpPr>
          <p:nvPr>
            <p:ph sz="half" idx="2"/>
          </p:nvPr>
        </p:nvSpPr>
        <p:spPr>
          <a:xfrm>
            <a:off x="629842" y="2497391"/>
            <a:ext cx="3868340" cy="3811968"/>
          </a:xfrm>
        </p:spPr>
        <p:txBody>
          <a:bodyPr>
            <a:noAutofit/>
          </a:bodyPr>
          <a:lstStyle>
            <a:lvl1pPr marL="182880" indent="-182880">
              <a:spcBef>
                <a:spcPts val="1000"/>
              </a:spcBef>
              <a:defRPr sz="1500"/>
            </a:lvl1pPr>
            <a:lvl2pPr marL="365760" indent="-182880">
              <a:spcBef>
                <a:spcPts val="1000"/>
              </a:spcBef>
              <a:defRPr sz="1500"/>
            </a:lvl2pPr>
            <a:lvl3pPr marL="548640" indent="-182880">
              <a:spcBef>
                <a:spcPts val="1000"/>
              </a:spcBef>
              <a:defRPr sz="1500"/>
            </a:lvl3pPr>
            <a:lvl4pPr marL="731520" indent="-182880">
              <a:spcBef>
                <a:spcPts val="1000"/>
              </a:spcBef>
              <a:defRPr sz="1500"/>
            </a:lvl4pPr>
            <a:lvl5pPr marL="914400" indent="-182880">
              <a:spcBef>
                <a:spcPts val="1000"/>
              </a:spcBef>
              <a:defRPr sz="1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87C4CED-E691-4060-A535-A8D0EE2A21A9}"/>
              </a:ext>
            </a:extLst>
          </p:cNvPr>
          <p:cNvSpPr>
            <a:spLocks noGrp="1"/>
          </p:cNvSpPr>
          <p:nvPr>
            <p:ph type="body" sz="quarter" idx="3"/>
          </p:nvPr>
        </p:nvSpPr>
        <p:spPr>
          <a:xfrm>
            <a:off x="4629150" y="1524512"/>
            <a:ext cx="3887391" cy="823912"/>
          </a:xfrm>
        </p:spPr>
        <p:txBody>
          <a:bodyPr anchor="t" anchorCtr="0">
            <a:noAutofit/>
          </a:bodyPr>
          <a:lstStyle>
            <a:lvl1pPr marL="0" indent="0">
              <a:spcBef>
                <a:spcPts val="1400"/>
              </a:spcBef>
              <a:buNone/>
              <a:defRPr sz="2200" b="1" kern="1500" spc="30" baseline="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a:t>
            </a:r>
          </a:p>
        </p:txBody>
      </p:sp>
      <p:sp>
        <p:nvSpPr>
          <p:cNvPr id="6" name="Content Placeholder 5">
            <a:extLst>
              <a:ext uri="{FF2B5EF4-FFF2-40B4-BE49-F238E27FC236}">
                <a16:creationId xmlns:a16="http://schemas.microsoft.com/office/drawing/2014/main" id="{9F7FA33C-8AC2-46FB-8BFA-D021EF0985A8}"/>
              </a:ext>
            </a:extLst>
          </p:cNvPr>
          <p:cNvSpPr>
            <a:spLocks noGrp="1"/>
          </p:cNvSpPr>
          <p:nvPr>
            <p:ph sz="quarter" idx="4"/>
          </p:nvPr>
        </p:nvSpPr>
        <p:spPr>
          <a:xfrm>
            <a:off x="4629150" y="2497391"/>
            <a:ext cx="3887391" cy="3811968"/>
          </a:xfrm>
        </p:spPr>
        <p:txBody>
          <a:bodyPr>
            <a:noAutofit/>
          </a:bodyPr>
          <a:lstStyle>
            <a:lvl1pPr marL="182880" indent="-182880">
              <a:spcBef>
                <a:spcPts val="1000"/>
              </a:spcBef>
              <a:defRPr sz="1500"/>
            </a:lvl1pPr>
            <a:lvl2pPr marL="365760" indent="-182880">
              <a:spcBef>
                <a:spcPts val="1000"/>
              </a:spcBef>
              <a:defRPr sz="1500"/>
            </a:lvl2pPr>
            <a:lvl3pPr marL="548640" indent="-182880">
              <a:spcBef>
                <a:spcPts val="1000"/>
              </a:spcBef>
              <a:defRPr sz="1500"/>
            </a:lvl3pPr>
            <a:lvl4pPr marL="731520" indent="-182880">
              <a:spcBef>
                <a:spcPts val="1000"/>
              </a:spcBef>
              <a:defRPr sz="1500"/>
            </a:lvl4pPr>
            <a:lvl5pPr marL="914400" indent="-182880">
              <a:spcBef>
                <a:spcPts val="1000"/>
              </a:spcBef>
              <a:defRPr sz="1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AC2DD2A-B005-4824-A252-BAC0E0CC3966}"/>
              </a:ext>
            </a:extLst>
          </p:cNvPr>
          <p:cNvSpPr>
            <a:spLocks noGrp="1"/>
          </p:cNvSpPr>
          <p:nvPr>
            <p:ph type="sldNum" sz="quarter" idx="10"/>
          </p:nvPr>
        </p:nvSpPr>
        <p:spPr/>
        <p:txBody>
          <a:bodyPr/>
          <a:lstStyle/>
          <a:p>
            <a:fld id="{2FF31650-33A0-41F4-A40A-6CB69A9709AF}" type="slidenum">
              <a:rPr lang="en-US" smtClean="0"/>
              <a:t>‹#›</a:t>
            </a:fld>
            <a:endParaRPr lang="en-US"/>
          </a:p>
        </p:txBody>
      </p:sp>
    </p:spTree>
    <p:extLst>
      <p:ext uri="{BB962C8B-B14F-4D97-AF65-F5344CB8AC3E}">
        <p14:creationId xmlns:p14="http://schemas.microsoft.com/office/powerpoint/2010/main" val="301390918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Two Content w/Header_13p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966E6-BBAD-4AB4-B980-382B869E8B5C}"/>
              </a:ext>
            </a:extLst>
          </p:cNvPr>
          <p:cNvSpPr>
            <a:spLocks noGrp="1"/>
          </p:cNvSpPr>
          <p:nvPr>
            <p:ph type="title"/>
          </p:nvPr>
        </p:nvSpPr>
        <p:spPr>
          <a:xfrm>
            <a:off x="629841" y="493776"/>
            <a:ext cx="7886700" cy="862266"/>
          </a:xfrm>
        </p:spPr>
        <p:txBody>
          <a:bodyPr/>
          <a:lstStyle>
            <a:lvl1pPr>
              <a:defRPr/>
            </a:lvl1pPr>
          </a:lstStyle>
          <a:p>
            <a:r>
              <a:rPr lang="en-US" dirty="0"/>
              <a:t>Click to edit Master title</a:t>
            </a:r>
          </a:p>
        </p:txBody>
      </p:sp>
      <p:sp>
        <p:nvSpPr>
          <p:cNvPr id="3" name="Text Placeholder 2">
            <a:extLst>
              <a:ext uri="{FF2B5EF4-FFF2-40B4-BE49-F238E27FC236}">
                <a16:creationId xmlns:a16="http://schemas.microsoft.com/office/drawing/2014/main" id="{84BE0AF7-7022-4B87-9507-C1765DF8A676}"/>
              </a:ext>
            </a:extLst>
          </p:cNvPr>
          <p:cNvSpPr>
            <a:spLocks noGrp="1"/>
          </p:cNvSpPr>
          <p:nvPr>
            <p:ph type="body" idx="1"/>
          </p:nvPr>
        </p:nvSpPr>
        <p:spPr>
          <a:xfrm>
            <a:off x="629842" y="1524512"/>
            <a:ext cx="3868340" cy="823912"/>
          </a:xfrm>
        </p:spPr>
        <p:txBody>
          <a:bodyPr anchor="t" anchorCtr="0">
            <a:noAutofit/>
          </a:bodyPr>
          <a:lstStyle>
            <a:lvl1pPr marL="0" indent="0">
              <a:spcBef>
                <a:spcPts val="1400"/>
              </a:spcBef>
              <a:buNone/>
              <a:defRPr sz="2200" b="1" kern="1500" spc="30" baseline="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a:t>
            </a:r>
          </a:p>
        </p:txBody>
      </p:sp>
      <p:sp>
        <p:nvSpPr>
          <p:cNvPr id="4" name="Content Placeholder 3">
            <a:extLst>
              <a:ext uri="{FF2B5EF4-FFF2-40B4-BE49-F238E27FC236}">
                <a16:creationId xmlns:a16="http://schemas.microsoft.com/office/drawing/2014/main" id="{66156175-C5A7-4B01-9265-276F4BF20CA2}"/>
              </a:ext>
            </a:extLst>
          </p:cNvPr>
          <p:cNvSpPr>
            <a:spLocks noGrp="1"/>
          </p:cNvSpPr>
          <p:nvPr>
            <p:ph sz="half" idx="2"/>
          </p:nvPr>
        </p:nvSpPr>
        <p:spPr>
          <a:xfrm>
            <a:off x="629842" y="2497391"/>
            <a:ext cx="3868340" cy="3811968"/>
          </a:xfrm>
        </p:spPr>
        <p:txBody>
          <a:bodyPr>
            <a:noAutofit/>
          </a:bodyPr>
          <a:lstStyle>
            <a:lvl1pPr marL="137160" indent="-137160">
              <a:spcBef>
                <a:spcPts val="800"/>
              </a:spcBef>
              <a:defRPr sz="1300"/>
            </a:lvl1pPr>
            <a:lvl2pPr marL="274320" indent="-137160">
              <a:spcBef>
                <a:spcPts val="800"/>
              </a:spcBef>
              <a:defRPr sz="1300"/>
            </a:lvl2pPr>
            <a:lvl3pPr marL="411480" indent="-137160">
              <a:spcBef>
                <a:spcPts val="800"/>
              </a:spcBef>
              <a:defRPr sz="1300"/>
            </a:lvl3pPr>
            <a:lvl4pPr marL="548640" indent="-137160">
              <a:spcBef>
                <a:spcPts val="800"/>
              </a:spcBef>
              <a:defRPr sz="1300"/>
            </a:lvl4pPr>
            <a:lvl5pPr marL="685800" indent="-137160">
              <a:spcBef>
                <a:spcPts val="800"/>
              </a:spcBef>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87C4CED-E691-4060-A535-A8D0EE2A21A9}"/>
              </a:ext>
            </a:extLst>
          </p:cNvPr>
          <p:cNvSpPr>
            <a:spLocks noGrp="1"/>
          </p:cNvSpPr>
          <p:nvPr>
            <p:ph type="body" sz="quarter" idx="3"/>
          </p:nvPr>
        </p:nvSpPr>
        <p:spPr>
          <a:xfrm>
            <a:off x="4629150" y="1524512"/>
            <a:ext cx="3887391" cy="823912"/>
          </a:xfrm>
        </p:spPr>
        <p:txBody>
          <a:bodyPr anchor="t" anchorCtr="0">
            <a:noAutofit/>
          </a:bodyPr>
          <a:lstStyle>
            <a:lvl1pPr marL="0" indent="0">
              <a:spcBef>
                <a:spcPts val="1400"/>
              </a:spcBef>
              <a:buNone/>
              <a:defRPr sz="2200" b="1" kern="1500" spc="30" baseline="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a:t>
            </a:r>
          </a:p>
        </p:txBody>
      </p:sp>
      <p:sp>
        <p:nvSpPr>
          <p:cNvPr id="6" name="Content Placeholder 5">
            <a:extLst>
              <a:ext uri="{FF2B5EF4-FFF2-40B4-BE49-F238E27FC236}">
                <a16:creationId xmlns:a16="http://schemas.microsoft.com/office/drawing/2014/main" id="{9F7FA33C-8AC2-46FB-8BFA-D021EF0985A8}"/>
              </a:ext>
            </a:extLst>
          </p:cNvPr>
          <p:cNvSpPr>
            <a:spLocks noGrp="1"/>
          </p:cNvSpPr>
          <p:nvPr>
            <p:ph sz="quarter" idx="4"/>
          </p:nvPr>
        </p:nvSpPr>
        <p:spPr>
          <a:xfrm>
            <a:off x="4629150" y="2497391"/>
            <a:ext cx="3887391" cy="3811968"/>
          </a:xfrm>
        </p:spPr>
        <p:txBody>
          <a:bodyPr>
            <a:noAutofit/>
          </a:bodyPr>
          <a:lstStyle>
            <a:lvl1pPr marL="137160" indent="-137160">
              <a:spcBef>
                <a:spcPts val="800"/>
              </a:spcBef>
              <a:defRPr sz="1300"/>
            </a:lvl1pPr>
            <a:lvl2pPr marL="274320" indent="-137160">
              <a:spcBef>
                <a:spcPts val="800"/>
              </a:spcBef>
              <a:defRPr sz="1300"/>
            </a:lvl2pPr>
            <a:lvl3pPr marL="411480" indent="-137160">
              <a:spcBef>
                <a:spcPts val="800"/>
              </a:spcBef>
              <a:defRPr sz="1300"/>
            </a:lvl3pPr>
            <a:lvl4pPr marL="548640" indent="-137160">
              <a:spcBef>
                <a:spcPts val="800"/>
              </a:spcBef>
              <a:defRPr sz="1300"/>
            </a:lvl4pPr>
            <a:lvl5pPr marL="685800" indent="-137160">
              <a:spcBef>
                <a:spcPts val="800"/>
              </a:spcBef>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AC2DD2A-B005-4824-A252-BAC0E0CC3966}"/>
              </a:ext>
            </a:extLst>
          </p:cNvPr>
          <p:cNvSpPr>
            <a:spLocks noGrp="1"/>
          </p:cNvSpPr>
          <p:nvPr>
            <p:ph type="sldNum" sz="quarter" idx="10"/>
          </p:nvPr>
        </p:nvSpPr>
        <p:spPr/>
        <p:txBody>
          <a:bodyPr/>
          <a:lstStyle/>
          <a:p>
            <a:fld id="{2FF31650-33A0-41F4-A40A-6CB69A9709AF}" type="slidenum">
              <a:rPr lang="en-US" smtClean="0"/>
              <a:t>‹#›</a:t>
            </a:fld>
            <a:endParaRPr lang="en-US"/>
          </a:p>
        </p:txBody>
      </p:sp>
    </p:spTree>
    <p:extLst>
      <p:ext uri="{BB962C8B-B14F-4D97-AF65-F5344CB8AC3E}">
        <p14:creationId xmlns:p14="http://schemas.microsoft.com/office/powerpoint/2010/main" val="169676290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Picture w/Caption, Sourc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7F71C-655E-4B05-9E40-1D17D2066C4C}"/>
              </a:ext>
            </a:extLst>
          </p:cNvPr>
          <p:cNvSpPr>
            <a:spLocks noGrp="1"/>
          </p:cNvSpPr>
          <p:nvPr>
            <p:ph type="title"/>
          </p:nvPr>
        </p:nvSpPr>
        <p:spPr>
          <a:xfrm>
            <a:off x="629841" y="493776"/>
            <a:ext cx="7884318" cy="859370"/>
          </a:xfrm>
        </p:spPr>
        <p:txBody>
          <a:bodyPr anchor="ctr" anchorCtr="0">
            <a:noAutofit/>
          </a:bodyPr>
          <a:lstStyle>
            <a:lvl1pPr>
              <a:defRPr sz="3300"/>
            </a:lvl1pPr>
          </a:lstStyle>
          <a:p>
            <a:r>
              <a:rPr lang="en-US" dirty="0"/>
              <a:t>Click to edit Master title style</a:t>
            </a:r>
          </a:p>
        </p:txBody>
      </p:sp>
      <p:sp>
        <p:nvSpPr>
          <p:cNvPr id="3" name="Picture Placeholder 2">
            <a:extLst>
              <a:ext uri="{FF2B5EF4-FFF2-40B4-BE49-F238E27FC236}">
                <a16:creationId xmlns:a16="http://schemas.microsoft.com/office/drawing/2014/main" id="{04D660C1-DA55-4FD9-8EA0-4DB9AA9D55AD}"/>
              </a:ext>
            </a:extLst>
          </p:cNvPr>
          <p:cNvSpPr>
            <a:spLocks noGrp="1"/>
          </p:cNvSpPr>
          <p:nvPr>
            <p:ph type="pic" idx="1"/>
          </p:nvPr>
        </p:nvSpPr>
        <p:spPr>
          <a:xfrm>
            <a:off x="629841" y="1415144"/>
            <a:ext cx="7886700" cy="4453094"/>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a:extLst>
              <a:ext uri="{FF2B5EF4-FFF2-40B4-BE49-F238E27FC236}">
                <a16:creationId xmlns:a16="http://schemas.microsoft.com/office/drawing/2014/main" id="{10EB8458-8D41-4162-B49C-647862AF190B}"/>
              </a:ext>
            </a:extLst>
          </p:cNvPr>
          <p:cNvSpPr>
            <a:spLocks noGrp="1"/>
          </p:cNvSpPr>
          <p:nvPr>
            <p:ph type="body" sz="half" idx="2"/>
          </p:nvPr>
        </p:nvSpPr>
        <p:spPr>
          <a:xfrm>
            <a:off x="629841" y="5868238"/>
            <a:ext cx="7884318" cy="296564"/>
          </a:xfrm>
        </p:spPr>
        <p:txBody>
          <a:bodyPr tIns="0" bIns="0" anchor="ctr" anchorCtr="0">
            <a:noAutofit/>
          </a:bodyPr>
          <a:lstStyle>
            <a:lvl1pPr marL="0" indent="0">
              <a:spcBef>
                <a:spcPts val="800"/>
              </a:spcBef>
              <a:buNone/>
              <a:defRPr sz="13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8" name="Slide Number Placeholder 7">
            <a:extLst>
              <a:ext uri="{FF2B5EF4-FFF2-40B4-BE49-F238E27FC236}">
                <a16:creationId xmlns:a16="http://schemas.microsoft.com/office/drawing/2014/main" id="{1EBCDC50-B383-49EA-B955-CCFE622A1B6C}"/>
              </a:ext>
            </a:extLst>
          </p:cNvPr>
          <p:cNvSpPr>
            <a:spLocks noGrp="1"/>
          </p:cNvSpPr>
          <p:nvPr>
            <p:ph type="sldNum" sz="quarter" idx="10"/>
          </p:nvPr>
        </p:nvSpPr>
        <p:spPr/>
        <p:txBody>
          <a:bodyPr/>
          <a:lstStyle/>
          <a:p>
            <a:fld id="{2FF31650-33A0-41F4-A40A-6CB69A9709AF}" type="slidenum">
              <a:rPr lang="en-US" smtClean="0"/>
              <a:t>‹#›</a:t>
            </a:fld>
            <a:endParaRPr lang="en-US"/>
          </a:p>
        </p:txBody>
      </p:sp>
      <p:sp>
        <p:nvSpPr>
          <p:cNvPr id="9" name="Text Placeholder 3">
            <a:extLst>
              <a:ext uri="{FF2B5EF4-FFF2-40B4-BE49-F238E27FC236}">
                <a16:creationId xmlns:a16="http://schemas.microsoft.com/office/drawing/2014/main" id="{E623856E-D38A-496A-B171-3BB4ED14DCCC}"/>
              </a:ext>
            </a:extLst>
          </p:cNvPr>
          <p:cNvSpPr>
            <a:spLocks noGrp="1"/>
          </p:cNvSpPr>
          <p:nvPr>
            <p:ph type="body" sz="half" idx="11"/>
          </p:nvPr>
        </p:nvSpPr>
        <p:spPr>
          <a:xfrm>
            <a:off x="625076" y="6170277"/>
            <a:ext cx="7886701" cy="194308"/>
          </a:xfrm>
        </p:spPr>
        <p:txBody>
          <a:bodyPr anchor="ctr" anchorCtr="0">
            <a:noAutofit/>
          </a:bodyPr>
          <a:lstStyle>
            <a:lvl1pPr marL="0" indent="0">
              <a:spcBef>
                <a:spcPts val="800"/>
              </a:spcBef>
              <a:buNone/>
              <a:defRPr sz="1000" i="1" spc="10" baseline="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Tree>
    <p:extLst>
      <p:ext uri="{BB962C8B-B14F-4D97-AF65-F5344CB8AC3E}">
        <p14:creationId xmlns:p14="http://schemas.microsoft.com/office/powerpoint/2010/main" val="61153293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Picture w/Caption, Sourceline on Sid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7F71C-655E-4B05-9E40-1D17D2066C4C}"/>
              </a:ext>
            </a:extLst>
          </p:cNvPr>
          <p:cNvSpPr>
            <a:spLocks noGrp="1"/>
          </p:cNvSpPr>
          <p:nvPr>
            <p:ph type="title"/>
          </p:nvPr>
        </p:nvSpPr>
        <p:spPr>
          <a:xfrm>
            <a:off x="629841" y="493776"/>
            <a:ext cx="7884318" cy="859370"/>
          </a:xfrm>
        </p:spPr>
        <p:txBody>
          <a:bodyPr anchor="ctr" anchorCtr="0">
            <a:noAutofit/>
          </a:bodyPr>
          <a:lstStyle>
            <a:lvl1pPr>
              <a:defRPr sz="3300"/>
            </a:lvl1pPr>
          </a:lstStyle>
          <a:p>
            <a:r>
              <a:rPr lang="en-US" dirty="0"/>
              <a:t>Click to edit Master title style</a:t>
            </a:r>
          </a:p>
        </p:txBody>
      </p:sp>
      <p:sp>
        <p:nvSpPr>
          <p:cNvPr id="4" name="Text Placeholder 3">
            <a:extLst>
              <a:ext uri="{FF2B5EF4-FFF2-40B4-BE49-F238E27FC236}">
                <a16:creationId xmlns:a16="http://schemas.microsoft.com/office/drawing/2014/main" id="{10EB8458-8D41-4162-B49C-647862AF190B}"/>
              </a:ext>
            </a:extLst>
          </p:cNvPr>
          <p:cNvSpPr>
            <a:spLocks noGrp="1"/>
          </p:cNvSpPr>
          <p:nvPr>
            <p:ph type="body" sz="half" idx="2"/>
          </p:nvPr>
        </p:nvSpPr>
        <p:spPr>
          <a:xfrm>
            <a:off x="629843" y="1645920"/>
            <a:ext cx="1700664" cy="3630087"/>
          </a:xfrm>
        </p:spPr>
        <p:txBody>
          <a:bodyPr>
            <a:noAutofit/>
          </a:bodyPr>
          <a:lstStyle>
            <a:lvl1pPr marL="0" indent="0">
              <a:spcBef>
                <a:spcPts val="800"/>
              </a:spcBef>
              <a:buNone/>
              <a:defRPr sz="13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8" name="Slide Number Placeholder 7">
            <a:extLst>
              <a:ext uri="{FF2B5EF4-FFF2-40B4-BE49-F238E27FC236}">
                <a16:creationId xmlns:a16="http://schemas.microsoft.com/office/drawing/2014/main" id="{1EBCDC50-B383-49EA-B955-CCFE622A1B6C}"/>
              </a:ext>
            </a:extLst>
          </p:cNvPr>
          <p:cNvSpPr>
            <a:spLocks noGrp="1"/>
          </p:cNvSpPr>
          <p:nvPr>
            <p:ph type="sldNum" sz="quarter" idx="10"/>
          </p:nvPr>
        </p:nvSpPr>
        <p:spPr/>
        <p:txBody>
          <a:bodyPr/>
          <a:lstStyle/>
          <a:p>
            <a:fld id="{2FF31650-33A0-41F4-A40A-6CB69A9709AF}" type="slidenum">
              <a:rPr lang="en-US" smtClean="0"/>
              <a:t>‹#›</a:t>
            </a:fld>
            <a:endParaRPr lang="en-US"/>
          </a:p>
        </p:txBody>
      </p:sp>
      <p:sp>
        <p:nvSpPr>
          <p:cNvPr id="6" name="Picture Placeholder 2">
            <a:extLst>
              <a:ext uri="{FF2B5EF4-FFF2-40B4-BE49-F238E27FC236}">
                <a16:creationId xmlns:a16="http://schemas.microsoft.com/office/drawing/2014/main" id="{CA6362E7-8CAE-EE45-B761-118800884C01}"/>
              </a:ext>
            </a:extLst>
          </p:cNvPr>
          <p:cNvSpPr>
            <a:spLocks noGrp="1"/>
          </p:cNvSpPr>
          <p:nvPr>
            <p:ph type="pic" idx="11"/>
          </p:nvPr>
        </p:nvSpPr>
        <p:spPr>
          <a:xfrm>
            <a:off x="2476163" y="1654012"/>
            <a:ext cx="6022599" cy="470233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7" name="Text Placeholder 3">
            <a:extLst>
              <a:ext uri="{FF2B5EF4-FFF2-40B4-BE49-F238E27FC236}">
                <a16:creationId xmlns:a16="http://schemas.microsoft.com/office/drawing/2014/main" id="{3AC93E07-F170-4EE2-B9C8-ED179589EA5B}"/>
              </a:ext>
            </a:extLst>
          </p:cNvPr>
          <p:cNvSpPr>
            <a:spLocks noGrp="1"/>
          </p:cNvSpPr>
          <p:nvPr>
            <p:ph type="body" sz="half" idx="12"/>
          </p:nvPr>
        </p:nvSpPr>
        <p:spPr>
          <a:xfrm>
            <a:off x="625076" y="5405480"/>
            <a:ext cx="1700665" cy="959105"/>
          </a:xfrm>
        </p:spPr>
        <p:txBody>
          <a:bodyPr anchor="t" anchorCtr="0">
            <a:noAutofit/>
          </a:bodyPr>
          <a:lstStyle>
            <a:lvl1pPr marL="0" indent="0">
              <a:spcBef>
                <a:spcPts val="800"/>
              </a:spcBef>
              <a:buNone/>
              <a:defRPr sz="1000" i="1" spc="10" baseline="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Tree>
    <p:extLst>
      <p:ext uri="{BB962C8B-B14F-4D97-AF65-F5344CB8AC3E}">
        <p14:creationId xmlns:p14="http://schemas.microsoft.com/office/powerpoint/2010/main" val="43668874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wo Pictures w/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7F71C-655E-4B05-9E40-1D17D2066C4C}"/>
              </a:ext>
            </a:extLst>
          </p:cNvPr>
          <p:cNvSpPr>
            <a:spLocks noGrp="1"/>
          </p:cNvSpPr>
          <p:nvPr>
            <p:ph type="title"/>
          </p:nvPr>
        </p:nvSpPr>
        <p:spPr>
          <a:xfrm>
            <a:off x="629841" y="493776"/>
            <a:ext cx="7884318" cy="859370"/>
          </a:xfrm>
        </p:spPr>
        <p:txBody>
          <a:bodyPr anchor="ctr" anchorCtr="0">
            <a:noAutofit/>
          </a:bodyPr>
          <a:lstStyle>
            <a:lvl1pPr>
              <a:defRPr sz="3300"/>
            </a:lvl1pPr>
          </a:lstStyle>
          <a:p>
            <a:r>
              <a:rPr lang="en-US" dirty="0"/>
              <a:t>Click to edit Master title style</a:t>
            </a:r>
          </a:p>
        </p:txBody>
      </p:sp>
      <p:sp>
        <p:nvSpPr>
          <p:cNvPr id="4" name="Text Placeholder 3">
            <a:extLst>
              <a:ext uri="{FF2B5EF4-FFF2-40B4-BE49-F238E27FC236}">
                <a16:creationId xmlns:a16="http://schemas.microsoft.com/office/drawing/2014/main" id="{10EB8458-8D41-4162-B49C-647862AF190B}"/>
              </a:ext>
            </a:extLst>
          </p:cNvPr>
          <p:cNvSpPr>
            <a:spLocks noGrp="1"/>
          </p:cNvSpPr>
          <p:nvPr>
            <p:ph type="body" sz="half" idx="2"/>
          </p:nvPr>
        </p:nvSpPr>
        <p:spPr>
          <a:xfrm>
            <a:off x="629841" y="5658633"/>
            <a:ext cx="7868920" cy="690585"/>
          </a:xfrm>
        </p:spPr>
        <p:txBody>
          <a:bodyPr>
            <a:noAutofit/>
          </a:bodyPr>
          <a:lstStyle>
            <a:lvl1pPr marL="0" indent="0">
              <a:spcBef>
                <a:spcPts val="800"/>
              </a:spcBef>
              <a:buNone/>
              <a:defRPr sz="13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8" name="Slide Number Placeholder 7">
            <a:extLst>
              <a:ext uri="{FF2B5EF4-FFF2-40B4-BE49-F238E27FC236}">
                <a16:creationId xmlns:a16="http://schemas.microsoft.com/office/drawing/2014/main" id="{1EBCDC50-B383-49EA-B955-CCFE622A1B6C}"/>
              </a:ext>
            </a:extLst>
          </p:cNvPr>
          <p:cNvSpPr>
            <a:spLocks noGrp="1"/>
          </p:cNvSpPr>
          <p:nvPr>
            <p:ph type="sldNum" sz="quarter" idx="10"/>
          </p:nvPr>
        </p:nvSpPr>
        <p:spPr/>
        <p:txBody>
          <a:bodyPr/>
          <a:lstStyle/>
          <a:p>
            <a:fld id="{2FF31650-33A0-41F4-A40A-6CB69A9709AF}" type="slidenum">
              <a:rPr lang="en-US" smtClean="0"/>
              <a:t>‹#›</a:t>
            </a:fld>
            <a:endParaRPr lang="en-US"/>
          </a:p>
        </p:txBody>
      </p:sp>
      <p:sp>
        <p:nvSpPr>
          <p:cNvPr id="6" name="Picture Placeholder 2">
            <a:extLst>
              <a:ext uri="{FF2B5EF4-FFF2-40B4-BE49-F238E27FC236}">
                <a16:creationId xmlns:a16="http://schemas.microsoft.com/office/drawing/2014/main" id="{CA6362E7-8CAE-EE45-B761-118800884C01}"/>
              </a:ext>
            </a:extLst>
          </p:cNvPr>
          <p:cNvSpPr>
            <a:spLocks noGrp="1"/>
          </p:cNvSpPr>
          <p:nvPr>
            <p:ph type="pic" idx="11"/>
          </p:nvPr>
        </p:nvSpPr>
        <p:spPr>
          <a:xfrm>
            <a:off x="629842" y="1645920"/>
            <a:ext cx="3901215" cy="3971891"/>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11" name="Picture Placeholder 2">
            <a:extLst>
              <a:ext uri="{FF2B5EF4-FFF2-40B4-BE49-F238E27FC236}">
                <a16:creationId xmlns:a16="http://schemas.microsoft.com/office/drawing/2014/main" id="{7B61A7F0-511E-954C-9346-133AF7CA36E6}"/>
              </a:ext>
            </a:extLst>
          </p:cNvPr>
          <p:cNvSpPr>
            <a:spLocks noGrp="1"/>
          </p:cNvSpPr>
          <p:nvPr>
            <p:ph type="pic" idx="12"/>
          </p:nvPr>
        </p:nvSpPr>
        <p:spPr>
          <a:xfrm>
            <a:off x="4612944" y="1645920"/>
            <a:ext cx="3901215" cy="3971891"/>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Tree>
    <p:extLst>
      <p:ext uri="{BB962C8B-B14F-4D97-AF65-F5344CB8AC3E}">
        <p14:creationId xmlns:p14="http://schemas.microsoft.com/office/powerpoint/2010/main" val="387184817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wo Pictures w/Caption (Small, Larg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7F71C-655E-4B05-9E40-1D17D2066C4C}"/>
              </a:ext>
            </a:extLst>
          </p:cNvPr>
          <p:cNvSpPr>
            <a:spLocks noGrp="1"/>
          </p:cNvSpPr>
          <p:nvPr>
            <p:ph type="title"/>
          </p:nvPr>
        </p:nvSpPr>
        <p:spPr>
          <a:xfrm>
            <a:off x="629841" y="493776"/>
            <a:ext cx="7884318" cy="859370"/>
          </a:xfrm>
        </p:spPr>
        <p:txBody>
          <a:bodyPr anchor="ctr" anchorCtr="0">
            <a:noAutofit/>
          </a:bodyPr>
          <a:lstStyle>
            <a:lvl1pPr>
              <a:defRPr sz="3300"/>
            </a:lvl1pPr>
          </a:lstStyle>
          <a:p>
            <a:r>
              <a:rPr lang="en-US" dirty="0"/>
              <a:t>Click to edit Master title style</a:t>
            </a:r>
          </a:p>
        </p:txBody>
      </p:sp>
      <p:sp>
        <p:nvSpPr>
          <p:cNvPr id="3" name="Picture Placeholder 2">
            <a:extLst>
              <a:ext uri="{FF2B5EF4-FFF2-40B4-BE49-F238E27FC236}">
                <a16:creationId xmlns:a16="http://schemas.microsoft.com/office/drawing/2014/main" id="{04D660C1-DA55-4FD9-8EA0-4DB9AA9D55AD}"/>
              </a:ext>
            </a:extLst>
          </p:cNvPr>
          <p:cNvSpPr>
            <a:spLocks noGrp="1"/>
          </p:cNvSpPr>
          <p:nvPr>
            <p:ph type="pic" idx="1"/>
          </p:nvPr>
        </p:nvSpPr>
        <p:spPr>
          <a:xfrm>
            <a:off x="629841" y="1645920"/>
            <a:ext cx="2560320" cy="3971891"/>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a:extLst>
              <a:ext uri="{FF2B5EF4-FFF2-40B4-BE49-F238E27FC236}">
                <a16:creationId xmlns:a16="http://schemas.microsoft.com/office/drawing/2014/main" id="{10EB8458-8D41-4162-B49C-647862AF190B}"/>
              </a:ext>
            </a:extLst>
          </p:cNvPr>
          <p:cNvSpPr>
            <a:spLocks noGrp="1"/>
          </p:cNvSpPr>
          <p:nvPr>
            <p:ph type="body" sz="half" idx="2"/>
          </p:nvPr>
        </p:nvSpPr>
        <p:spPr>
          <a:xfrm>
            <a:off x="629841" y="5658633"/>
            <a:ext cx="7868920" cy="690585"/>
          </a:xfrm>
        </p:spPr>
        <p:txBody>
          <a:bodyPr>
            <a:noAutofit/>
          </a:bodyPr>
          <a:lstStyle>
            <a:lvl1pPr marL="0" indent="0">
              <a:spcBef>
                <a:spcPts val="800"/>
              </a:spcBef>
              <a:buNone/>
              <a:defRPr sz="13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8" name="Slide Number Placeholder 7">
            <a:extLst>
              <a:ext uri="{FF2B5EF4-FFF2-40B4-BE49-F238E27FC236}">
                <a16:creationId xmlns:a16="http://schemas.microsoft.com/office/drawing/2014/main" id="{1EBCDC50-B383-49EA-B955-CCFE622A1B6C}"/>
              </a:ext>
            </a:extLst>
          </p:cNvPr>
          <p:cNvSpPr>
            <a:spLocks noGrp="1"/>
          </p:cNvSpPr>
          <p:nvPr>
            <p:ph type="sldNum" sz="quarter" idx="10"/>
          </p:nvPr>
        </p:nvSpPr>
        <p:spPr/>
        <p:txBody>
          <a:bodyPr/>
          <a:lstStyle/>
          <a:p>
            <a:fld id="{2FF31650-33A0-41F4-A40A-6CB69A9709AF}" type="slidenum">
              <a:rPr lang="en-US" smtClean="0"/>
              <a:t>‹#›</a:t>
            </a:fld>
            <a:endParaRPr lang="en-US"/>
          </a:p>
        </p:txBody>
      </p:sp>
      <p:sp>
        <p:nvSpPr>
          <p:cNvPr id="6" name="Picture Placeholder 2">
            <a:extLst>
              <a:ext uri="{FF2B5EF4-FFF2-40B4-BE49-F238E27FC236}">
                <a16:creationId xmlns:a16="http://schemas.microsoft.com/office/drawing/2014/main" id="{CA6362E7-8CAE-EE45-B761-118800884C01}"/>
              </a:ext>
            </a:extLst>
          </p:cNvPr>
          <p:cNvSpPr>
            <a:spLocks noGrp="1"/>
          </p:cNvSpPr>
          <p:nvPr>
            <p:ph type="pic" idx="11"/>
          </p:nvPr>
        </p:nvSpPr>
        <p:spPr>
          <a:xfrm>
            <a:off x="3284140" y="1645920"/>
            <a:ext cx="5214621" cy="3971891"/>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Tree>
    <p:extLst>
      <p:ext uri="{BB962C8B-B14F-4D97-AF65-F5344CB8AC3E}">
        <p14:creationId xmlns:p14="http://schemas.microsoft.com/office/powerpoint/2010/main" val="356455304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hree Pictures w/Cap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7F71C-655E-4B05-9E40-1D17D2066C4C}"/>
              </a:ext>
            </a:extLst>
          </p:cNvPr>
          <p:cNvSpPr>
            <a:spLocks noGrp="1"/>
          </p:cNvSpPr>
          <p:nvPr>
            <p:ph type="title"/>
          </p:nvPr>
        </p:nvSpPr>
        <p:spPr>
          <a:xfrm>
            <a:off x="629841" y="493776"/>
            <a:ext cx="7884318" cy="859370"/>
          </a:xfrm>
        </p:spPr>
        <p:txBody>
          <a:bodyPr anchor="ctr" anchorCtr="0">
            <a:noAutofit/>
          </a:bodyPr>
          <a:lstStyle>
            <a:lvl1pPr>
              <a:defRPr sz="3300"/>
            </a:lvl1pPr>
          </a:lstStyle>
          <a:p>
            <a:r>
              <a:rPr lang="en-US" dirty="0"/>
              <a:t>Click to edit Master title style</a:t>
            </a:r>
          </a:p>
        </p:txBody>
      </p:sp>
      <p:sp>
        <p:nvSpPr>
          <p:cNvPr id="3" name="Picture Placeholder 2">
            <a:extLst>
              <a:ext uri="{FF2B5EF4-FFF2-40B4-BE49-F238E27FC236}">
                <a16:creationId xmlns:a16="http://schemas.microsoft.com/office/drawing/2014/main" id="{04D660C1-DA55-4FD9-8EA0-4DB9AA9D55AD}"/>
              </a:ext>
            </a:extLst>
          </p:cNvPr>
          <p:cNvSpPr>
            <a:spLocks noGrp="1"/>
          </p:cNvSpPr>
          <p:nvPr>
            <p:ph type="pic" idx="1"/>
          </p:nvPr>
        </p:nvSpPr>
        <p:spPr>
          <a:xfrm>
            <a:off x="629841" y="1645920"/>
            <a:ext cx="2560320" cy="3971891"/>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a:extLst>
              <a:ext uri="{FF2B5EF4-FFF2-40B4-BE49-F238E27FC236}">
                <a16:creationId xmlns:a16="http://schemas.microsoft.com/office/drawing/2014/main" id="{10EB8458-8D41-4162-B49C-647862AF190B}"/>
              </a:ext>
            </a:extLst>
          </p:cNvPr>
          <p:cNvSpPr>
            <a:spLocks noGrp="1"/>
          </p:cNvSpPr>
          <p:nvPr>
            <p:ph type="body" sz="half" idx="2"/>
          </p:nvPr>
        </p:nvSpPr>
        <p:spPr>
          <a:xfrm>
            <a:off x="629841" y="5658633"/>
            <a:ext cx="2560320" cy="690585"/>
          </a:xfrm>
        </p:spPr>
        <p:txBody>
          <a:bodyPr>
            <a:noAutofit/>
          </a:bodyPr>
          <a:lstStyle>
            <a:lvl1pPr marL="0" indent="0">
              <a:spcBef>
                <a:spcPts val="800"/>
              </a:spcBef>
              <a:buNone/>
              <a:defRPr sz="13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8" name="Slide Number Placeholder 7">
            <a:extLst>
              <a:ext uri="{FF2B5EF4-FFF2-40B4-BE49-F238E27FC236}">
                <a16:creationId xmlns:a16="http://schemas.microsoft.com/office/drawing/2014/main" id="{1EBCDC50-B383-49EA-B955-CCFE622A1B6C}"/>
              </a:ext>
            </a:extLst>
          </p:cNvPr>
          <p:cNvSpPr>
            <a:spLocks noGrp="1"/>
          </p:cNvSpPr>
          <p:nvPr>
            <p:ph type="sldNum" sz="quarter" idx="10"/>
          </p:nvPr>
        </p:nvSpPr>
        <p:spPr/>
        <p:txBody>
          <a:bodyPr/>
          <a:lstStyle/>
          <a:p>
            <a:fld id="{2FF31650-33A0-41F4-A40A-6CB69A9709AF}" type="slidenum">
              <a:rPr lang="en-US" smtClean="0"/>
              <a:t>‹#›</a:t>
            </a:fld>
            <a:endParaRPr lang="en-US"/>
          </a:p>
        </p:txBody>
      </p:sp>
      <p:sp>
        <p:nvSpPr>
          <p:cNvPr id="6" name="Picture Placeholder 2">
            <a:extLst>
              <a:ext uri="{FF2B5EF4-FFF2-40B4-BE49-F238E27FC236}">
                <a16:creationId xmlns:a16="http://schemas.microsoft.com/office/drawing/2014/main" id="{CA6362E7-8CAE-EE45-B761-118800884C01}"/>
              </a:ext>
            </a:extLst>
          </p:cNvPr>
          <p:cNvSpPr>
            <a:spLocks noGrp="1"/>
          </p:cNvSpPr>
          <p:nvPr>
            <p:ph type="pic" idx="11"/>
          </p:nvPr>
        </p:nvSpPr>
        <p:spPr>
          <a:xfrm>
            <a:off x="3284141" y="1645920"/>
            <a:ext cx="2560320" cy="3971891"/>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7" name="Picture Placeholder 2">
            <a:extLst>
              <a:ext uri="{FF2B5EF4-FFF2-40B4-BE49-F238E27FC236}">
                <a16:creationId xmlns:a16="http://schemas.microsoft.com/office/drawing/2014/main" id="{03706506-31F6-D04B-85BA-A93005B87132}"/>
              </a:ext>
            </a:extLst>
          </p:cNvPr>
          <p:cNvSpPr>
            <a:spLocks noGrp="1"/>
          </p:cNvSpPr>
          <p:nvPr>
            <p:ph type="pic" idx="12"/>
          </p:nvPr>
        </p:nvSpPr>
        <p:spPr>
          <a:xfrm>
            <a:off x="5938441" y="1645920"/>
            <a:ext cx="2560320" cy="3971891"/>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9" name="Text Placeholder 3">
            <a:extLst>
              <a:ext uri="{FF2B5EF4-FFF2-40B4-BE49-F238E27FC236}">
                <a16:creationId xmlns:a16="http://schemas.microsoft.com/office/drawing/2014/main" id="{A0DF2C16-61CF-B74C-833F-8ABFC42EF064}"/>
              </a:ext>
            </a:extLst>
          </p:cNvPr>
          <p:cNvSpPr>
            <a:spLocks noGrp="1"/>
          </p:cNvSpPr>
          <p:nvPr>
            <p:ph type="body" sz="half" idx="13"/>
          </p:nvPr>
        </p:nvSpPr>
        <p:spPr>
          <a:xfrm>
            <a:off x="3284141" y="5658633"/>
            <a:ext cx="2560320" cy="690585"/>
          </a:xfrm>
        </p:spPr>
        <p:txBody>
          <a:bodyPr>
            <a:noAutofit/>
          </a:bodyPr>
          <a:lstStyle>
            <a:lvl1pPr marL="0" indent="0">
              <a:spcBef>
                <a:spcPts val="800"/>
              </a:spcBef>
              <a:buNone/>
              <a:defRPr sz="13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10" name="Text Placeholder 3">
            <a:extLst>
              <a:ext uri="{FF2B5EF4-FFF2-40B4-BE49-F238E27FC236}">
                <a16:creationId xmlns:a16="http://schemas.microsoft.com/office/drawing/2014/main" id="{57C068E7-78A4-DD4D-87DF-1C0360DD683E}"/>
              </a:ext>
            </a:extLst>
          </p:cNvPr>
          <p:cNvSpPr>
            <a:spLocks noGrp="1"/>
          </p:cNvSpPr>
          <p:nvPr>
            <p:ph type="body" sz="half" idx="14"/>
          </p:nvPr>
        </p:nvSpPr>
        <p:spPr>
          <a:xfrm>
            <a:off x="5938441" y="5658633"/>
            <a:ext cx="2560320" cy="690585"/>
          </a:xfrm>
        </p:spPr>
        <p:txBody>
          <a:bodyPr>
            <a:noAutofit/>
          </a:bodyPr>
          <a:lstStyle>
            <a:lvl1pPr marL="0" indent="0">
              <a:spcBef>
                <a:spcPts val="800"/>
              </a:spcBef>
              <a:buNone/>
              <a:defRPr sz="13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Tree>
    <p:extLst>
      <p:ext uri="{BB962C8B-B14F-4D97-AF65-F5344CB8AC3E}">
        <p14:creationId xmlns:p14="http://schemas.microsoft.com/office/powerpoint/2010/main" val="3224870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 and vertical photo">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781800" y="6324600"/>
            <a:ext cx="2133600" cy="349250"/>
          </a:xfrm>
          <a:prstGeom prst="rect">
            <a:avLst/>
          </a:prstGeom>
        </p:spPr>
        <p:txBody>
          <a:bodyPr/>
          <a:lstStyle>
            <a:lvl1pPr>
              <a:defRPr/>
            </a:lvl1pPr>
          </a:lstStyle>
          <a:p>
            <a:fld id="{06B3CCE6-3D7D-AC46-9877-BAC74626ABE8}" type="slidenum">
              <a:rPr lang="en-US" smtClean="0">
                <a:solidFill>
                  <a:srgbClr val="595959"/>
                </a:solidFill>
              </a:rPr>
              <a:pPr/>
              <a:t>‹#›</a:t>
            </a:fld>
            <a:endParaRPr lang="en-US">
              <a:solidFill>
                <a:srgbClr val="595959"/>
              </a:solidFill>
            </a:endParaRPr>
          </a:p>
        </p:txBody>
      </p:sp>
      <p:sp>
        <p:nvSpPr>
          <p:cNvPr id="9" name="Text Placeholder 8"/>
          <p:cNvSpPr>
            <a:spLocks noGrp="1"/>
          </p:cNvSpPr>
          <p:nvPr>
            <p:ph type="body" sz="quarter" idx="14"/>
          </p:nvPr>
        </p:nvSpPr>
        <p:spPr>
          <a:xfrm>
            <a:off x="1143000" y="2057400"/>
            <a:ext cx="3352800" cy="4267200"/>
          </a:xfrm>
        </p:spPr>
        <p:txBody>
          <a:bodyPr/>
          <a:lstStyle>
            <a:lvl1pPr>
              <a:defRPr sz="1800"/>
            </a:lvl1pPr>
            <a:lvl2pPr>
              <a:defRPr sz="1800"/>
            </a:lvl2pPr>
          </a:lstStyle>
          <a:p>
            <a:pPr lvl="0"/>
            <a:r>
              <a:rPr lang="en-US"/>
              <a:t>Click to edit Master text styles</a:t>
            </a:r>
          </a:p>
        </p:txBody>
      </p:sp>
      <p:sp>
        <p:nvSpPr>
          <p:cNvPr id="10" name="Title 9"/>
          <p:cNvSpPr>
            <a:spLocks noGrp="1"/>
          </p:cNvSpPr>
          <p:nvPr>
            <p:ph type="title"/>
          </p:nvPr>
        </p:nvSpPr>
        <p:spPr/>
        <p:txBody>
          <a:bodyPr/>
          <a:lstStyle/>
          <a:p>
            <a:r>
              <a:rPr lang="en-US"/>
              <a:t>Click to edit Master title style</a:t>
            </a:r>
          </a:p>
        </p:txBody>
      </p:sp>
      <p:sp>
        <p:nvSpPr>
          <p:cNvPr id="11" name="Picture Placeholder 6"/>
          <p:cNvSpPr>
            <a:spLocks noGrp="1"/>
          </p:cNvSpPr>
          <p:nvPr>
            <p:ph type="pic" sz="quarter" idx="13"/>
          </p:nvPr>
        </p:nvSpPr>
        <p:spPr>
          <a:xfrm>
            <a:off x="5562600" y="1447800"/>
            <a:ext cx="3429000" cy="5257800"/>
          </a:xfrm>
          <a:noFill/>
          <a:ln>
            <a:noFill/>
          </a:ln>
        </p:spPr>
        <p:txBody>
          <a:bodyPr/>
          <a:lstStyle/>
          <a:p>
            <a:r>
              <a:rPr lang="en-US"/>
              <a:t>Drag picture to placeholder or click icon to add</a:t>
            </a:r>
          </a:p>
        </p:txBody>
      </p:sp>
    </p:spTree>
    <p:extLst>
      <p:ext uri="{BB962C8B-B14F-4D97-AF65-F5344CB8AC3E}">
        <p14:creationId xmlns:p14="http://schemas.microsoft.com/office/powerpoint/2010/main" val="169727892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FD8A9-1478-4632-A0BE-E410E364F43E}"/>
              </a:ext>
            </a:extLst>
          </p:cNvPr>
          <p:cNvSpPr>
            <a:spLocks noGrp="1"/>
          </p:cNvSpPr>
          <p:nvPr>
            <p:ph type="title"/>
          </p:nvPr>
        </p:nvSpPr>
        <p:spPr>
          <a:xfrm>
            <a:off x="628650" y="493776"/>
            <a:ext cx="7886700" cy="859536"/>
          </a:xfrm>
        </p:spPr>
        <p:txBody>
          <a:bodyPr/>
          <a:lstStyle>
            <a:lvl1pPr>
              <a:defRPr/>
            </a:lvl1pPr>
          </a:lstStyle>
          <a:p>
            <a:r>
              <a:rPr lang="en-US" dirty="0"/>
              <a:t>Click to edit Master title</a:t>
            </a:r>
          </a:p>
        </p:txBody>
      </p:sp>
      <p:sp>
        <p:nvSpPr>
          <p:cNvPr id="6" name="Slide Number Placeholder 5">
            <a:extLst>
              <a:ext uri="{FF2B5EF4-FFF2-40B4-BE49-F238E27FC236}">
                <a16:creationId xmlns:a16="http://schemas.microsoft.com/office/drawing/2014/main" id="{E7C31D3D-F09D-4076-8C96-19F79758C50C}"/>
              </a:ext>
            </a:extLst>
          </p:cNvPr>
          <p:cNvSpPr>
            <a:spLocks noGrp="1"/>
          </p:cNvSpPr>
          <p:nvPr>
            <p:ph type="sldNum" sz="quarter" idx="10"/>
          </p:nvPr>
        </p:nvSpPr>
        <p:spPr/>
        <p:txBody>
          <a:bodyPr/>
          <a:lstStyle/>
          <a:p>
            <a:fld id="{2FF31650-33A0-41F4-A40A-6CB69A9709AF}" type="slidenum">
              <a:rPr lang="en-US" smtClean="0"/>
              <a:t>‹#›</a:t>
            </a:fld>
            <a:endParaRPr lang="en-US"/>
          </a:p>
        </p:txBody>
      </p:sp>
    </p:spTree>
    <p:extLst>
      <p:ext uri="{BB962C8B-B14F-4D97-AF65-F5344CB8AC3E}">
        <p14:creationId xmlns:p14="http://schemas.microsoft.com/office/powerpoint/2010/main" val="3691474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 and two photos">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1764792" y="4645152"/>
            <a:ext cx="2743200" cy="1819656"/>
          </a:xfrm>
          <a:noFill/>
          <a:ln>
            <a:noFill/>
          </a:ln>
        </p:spPr>
        <p:txBody>
          <a:bodyPr/>
          <a:lstStyle/>
          <a:p>
            <a:r>
              <a:rPr lang="en-US"/>
              <a:t>Drag picture to placeholder or click icon to add</a:t>
            </a:r>
          </a:p>
        </p:txBody>
      </p:sp>
      <p:sp>
        <p:nvSpPr>
          <p:cNvPr id="9" name="Text Placeholder 8"/>
          <p:cNvSpPr>
            <a:spLocks noGrp="1"/>
          </p:cNvSpPr>
          <p:nvPr>
            <p:ph type="body" sz="quarter" idx="14"/>
          </p:nvPr>
        </p:nvSpPr>
        <p:spPr>
          <a:xfrm>
            <a:off x="1600200" y="2176272"/>
            <a:ext cx="6096000" cy="2014728"/>
          </a:xfrm>
        </p:spPr>
        <p:txBody>
          <a:bodyPr/>
          <a:lstStyle>
            <a:lvl1pPr marL="274320" indent="-274320">
              <a:lnSpc>
                <a:spcPts val="2250"/>
              </a:lnSpc>
              <a:spcBef>
                <a:spcPts val="1200"/>
              </a:spcBef>
              <a:buClr>
                <a:schemeClr val="accent3"/>
              </a:buClr>
              <a:buSzPct val="130000"/>
              <a:defRPr sz="1800">
                <a:solidFill>
                  <a:srgbClr val="595959"/>
                </a:solidFill>
              </a:defRPr>
            </a:lvl1pPr>
            <a:lvl2pPr marL="274320">
              <a:lnSpc>
                <a:spcPts val="2250"/>
              </a:lnSpc>
              <a:spcBef>
                <a:spcPts val="1200"/>
              </a:spcBef>
              <a:defRPr sz="1800">
                <a:solidFill>
                  <a:schemeClr val="tx2"/>
                </a:solidFill>
              </a:defRPr>
            </a:lvl2pPr>
          </a:lstStyle>
          <a:p>
            <a:pPr lvl="0"/>
            <a:r>
              <a:rPr lang="en-US" dirty="0"/>
              <a:t>Click to edit Master text styles</a:t>
            </a:r>
          </a:p>
          <a:p>
            <a:pPr lvl="1"/>
            <a:r>
              <a:rPr lang="en-US" dirty="0"/>
              <a:t>Second level</a:t>
            </a:r>
          </a:p>
        </p:txBody>
      </p:sp>
      <p:sp>
        <p:nvSpPr>
          <p:cNvPr id="10" name="Picture Placeholder 6"/>
          <p:cNvSpPr>
            <a:spLocks noGrp="1"/>
          </p:cNvSpPr>
          <p:nvPr>
            <p:ph type="pic" sz="quarter" idx="15"/>
          </p:nvPr>
        </p:nvSpPr>
        <p:spPr>
          <a:xfrm>
            <a:off x="4736592" y="4645152"/>
            <a:ext cx="2743200" cy="1819656"/>
          </a:xfrm>
          <a:noFill/>
          <a:ln>
            <a:noFill/>
          </a:ln>
        </p:spPr>
        <p:txBody>
          <a:bodyPr/>
          <a:lstStyle/>
          <a:p>
            <a:r>
              <a:rPr lang="en-US"/>
              <a:t>Drag picture to placeholder or click icon to add</a:t>
            </a:r>
          </a:p>
        </p:txBody>
      </p:sp>
      <p:sp>
        <p:nvSpPr>
          <p:cNvPr id="12" name="Slide Number Placeholder 5"/>
          <p:cNvSpPr>
            <a:spLocks noGrp="1"/>
          </p:cNvSpPr>
          <p:nvPr>
            <p:ph type="sldNum" sz="quarter" idx="4"/>
          </p:nvPr>
        </p:nvSpPr>
        <p:spPr>
          <a:xfrm>
            <a:off x="6858000" y="6416675"/>
            <a:ext cx="2133600" cy="288925"/>
          </a:xfrm>
          <a:prstGeom prst="rect">
            <a:avLst/>
          </a:prstGeom>
        </p:spPr>
        <p:txBody>
          <a:bodyPr/>
          <a:lstStyle>
            <a:lvl1pPr algn="r">
              <a:defRPr>
                <a:solidFill>
                  <a:srgbClr val="595959"/>
                </a:solidFill>
              </a:defRPr>
            </a:lvl1pPr>
          </a:lstStyle>
          <a:p>
            <a:fld id="{06B3CCE6-3D7D-AC46-9877-BAC74626ABE8}" type="slidenum">
              <a:rPr lang="en-US" smtClean="0"/>
              <a:pPr/>
              <a:t>‹#›</a:t>
            </a:fld>
            <a:endParaRPr lang="en-US" dirty="0"/>
          </a:p>
        </p:txBody>
      </p:sp>
      <p:sp>
        <p:nvSpPr>
          <p:cNvPr id="11" name="Title 10"/>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24224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5.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slideLayout" Target="../slideLayouts/slideLayout73.xml"/><Relationship Id="rId18" Type="http://schemas.openxmlformats.org/officeDocument/2006/relationships/slideLayout" Target="../slideLayouts/slideLayout78.xml"/><Relationship Id="rId3" Type="http://schemas.openxmlformats.org/officeDocument/2006/relationships/slideLayout" Target="../slideLayouts/slideLayout63.xml"/><Relationship Id="rId21" Type="http://schemas.openxmlformats.org/officeDocument/2006/relationships/theme" Target="../theme/theme7.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17" Type="http://schemas.openxmlformats.org/officeDocument/2006/relationships/slideLayout" Target="../slideLayouts/slideLayout77.xml"/><Relationship Id="rId2" Type="http://schemas.openxmlformats.org/officeDocument/2006/relationships/slideLayout" Target="../slideLayouts/slideLayout62.xml"/><Relationship Id="rId16" Type="http://schemas.openxmlformats.org/officeDocument/2006/relationships/slideLayout" Target="../slideLayouts/slideLayout76.xml"/><Relationship Id="rId20" Type="http://schemas.openxmlformats.org/officeDocument/2006/relationships/slideLayout" Target="../slideLayouts/slideLayout80.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5" Type="http://schemas.openxmlformats.org/officeDocument/2006/relationships/slideLayout" Target="../slideLayouts/slideLayout75.xml"/><Relationship Id="rId10" Type="http://schemas.openxmlformats.org/officeDocument/2006/relationships/slideLayout" Target="../slideLayouts/slideLayout70.xml"/><Relationship Id="rId19" Type="http://schemas.openxmlformats.org/officeDocument/2006/relationships/slideLayout" Target="../slideLayouts/slideLayout79.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slideLayout" Target="../slideLayouts/slideLayout7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1371600" y="2057400"/>
            <a:ext cx="6553200" cy="4068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4" name="Rectangle 3"/>
          <p:cNvSpPr>
            <a:spLocks noChangeArrowheads="1"/>
          </p:cNvSpPr>
          <p:nvPr/>
        </p:nvSpPr>
        <p:spPr bwMode="auto">
          <a:xfrm>
            <a:off x="152400" y="1447800"/>
            <a:ext cx="8839200" cy="5254624"/>
          </a:xfrm>
          <a:prstGeom prst="rect">
            <a:avLst/>
          </a:prstGeom>
          <a:noFill/>
          <a:ln w="9525" cap="flat" cmpd="sng" algn="ctr">
            <a:solidFill>
              <a:srgbClr val="7F7F7F"/>
            </a:solidFill>
            <a:prstDash val="solid"/>
            <a:miter lim="800000"/>
            <a:headEnd type="none" w="med" len="med"/>
            <a:tailEnd type="none" w="med" len="med"/>
          </a:ln>
          <a:effectLst/>
        </p:spPr>
        <p:txBody>
          <a:bodyPr wrap="none" anchor="ctr"/>
          <a:lstStyle/>
          <a:p>
            <a:pPr defTabSz="457200">
              <a:defRPr/>
            </a:pPr>
            <a:endParaRPr lang="en-US" dirty="0">
              <a:solidFill>
                <a:srgbClr val="000000"/>
              </a:solidFill>
              <a:ea typeface="Arial" charset="0"/>
            </a:endParaRPr>
          </a:p>
        </p:txBody>
      </p:sp>
      <p:sp>
        <p:nvSpPr>
          <p:cNvPr id="5" name="Title Placeholder 1"/>
          <p:cNvSpPr txBox="1">
            <a:spLocks/>
          </p:cNvSpPr>
          <p:nvPr/>
        </p:nvSpPr>
        <p:spPr>
          <a:xfrm>
            <a:off x="152400" y="152400"/>
            <a:ext cx="8869680" cy="1230630"/>
          </a:xfrm>
          <a:prstGeom prst="rect">
            <a:avLst/>
          </a:prstGeom>
          <a:solidFill>
            <a:schemeClr val="accent4"/>
          </a:solidFill>
          <a:ln>
            <a:noFill/>
          </a:ln>
        </p:spPr>
        <p:txBody>
          <a:bodyPr vert="horz" lIns="91440" tIns="45720" rIns="91440" bIns="45720" rtlCol="0" anchor="ctr">
            <a:normAutofit/>
          </a:bodyPr>
          <a:lstStyle/>
          <a:p>
            <a:pPr algn="ctr" eaLnBrk="0" fontAlgn="base" hangingPunct="0">
              <a:spcBef>
                <a:spcPct val="0"/>
              </a:spcBef>
              <a:spcAft>
                <a:spcPct val="0"/>
              </a:spcAft>
              <a:defRPr/>
            </a:pPr>
            <a:endParaRPr lang="en-US" sz="3200" kern="0" dirty="0">
              <a:solidFill>
                <a:srgbClr val="E9AF1D"/>
              </a:solidFill>
            </a:endParaRPr>
          </a:p>
        </p:txBody>
      </p:sp>
      <p:sp>
        <p:nvSpPr>
          <p:cNvPr id="7" name="Slide Number Placeholder 5"/>
          <p:cNvSpPr>
            <a:spLocks noGrp="1"/>
          </p:cNvSpPr>
          <p:nvPr>
            <p:ph type="sldNum" sz="quarter" idx="4"/>
          </p:nvPr>
        </p:nvSpPr>
        <p:spPr>
          <a:xfrm>
            <a:off x="6858000" y="6416675"/>
            <a:ext cx="2133600" cy="288925"/>
          </a:xfrm>
          <a:prstGeom prst="rect">
            <a:avLst/>
          </a:prstGeom>
        </p:spPr>
        <p:txBody>
          <a:bodyPr/>
          <a:lstStyle>
            <a:lvl1pPr algn="r">
              <a:defRPr sz="1200">
                <a:solidFill>
                  <a:schemeClr val="tx2"/>
                </a:solidFill>
              </a:defRPr>
            </a:lvl1pPr>
          </a:lstStyle>
          <a:p>
            <a:pPr defTabSz="457200"/>
            <a:fld id="{06B3CCE6-3D7D-AC46-9877-BAC74626ABE8}" type="slidenum">
              <a:rPr lang="en-US" smtClean="0">
                <a:solidFill>
                  <a:srgbClr val="595959"/>
                </a:solidFill>
              </a:rPr>
              <a:pPr defTabSz="457200"/>
              <a:t>‹#›</a:t>
            </a:fld>
            <a:endParaRPr lang="en-US" dirty="0">
              <a:solidFill>
                <a:srgbClr val="595959"/>
              </a:solidFill>
            </a:endParaRPr>
          </a:p>
        </p:txBody>
      </p:sp>
      <p:sp>
        <p:nvSpPr>
          <p:cNvPr id="8" name="Title Placeholder 7"/>
          <p:cNvSpPr>
            <a:spLocks noGrp="1"/>
          </p:cNvSpPr>
          <p:nvPr>
            <p:ph type="title"/>
          </p:nvPr>
        </p:nvSpPr>
        <p:spPr>
          <a:xfrm>
            <a:off x="457200" y="274638"/>
            <a:ext cx="8229600" cy="1020762"/>
          </a:xfrm>
          <a:prstGeom prst="rect">
            <a:avLst/>
          </a:prstGeom>
          <a:ln w="0" cap="flat" cmpd="sng" algn="ctr">
            <a:solidFill>
              <a:schemeClr val="accent4"/>
            </a:solidFill>
            <a:prstDash val="solid"/>
            <a:round/>
            <a:headEnd type="none" w="med" len="med"/>
            <a:tailEnd type="none" w="med" len="med"/>
          </a:ln>
        </p:spPr>
        <p:txBody>
          <a:bodyPr vert="horz" lIns="91440" tIns="45720" rIns="91440" bIns="45720" rtlCol="0" anchor="ctr">
            <a:noAutofit/>
          </a:bodyPr>
          <a:lstStyle/>
          <a:p>
            <a:r>
              <a:rPr lang="en-US" dirty="0"/>
              <a:t>Click to edit Master title style</a:t>
            </a:r>
          </a:p>
        </p:txBody>
      </p:sp>
    </p:spTree>
    <p:extLst>
      <p:ext uri="{BB962C8B-B14F-4D97-AF65-F5344CB8AC3E}">
        <p14:creationId xmlns:p14="http://schemas.microsoft.com/office/powerpoint/2010/main" val="300039112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6" r:id="rId7"/>
    <p:sldLayoutId id="2147483717" r:id="rId8"/>
    <p:sldLayoutId id="2147483718" r:id="rId9"/>
    <p:sldLayoutId id="2147483719" r:id="rId10"/>
    <p:sldLayoutId id="2147483720" r:id="rId11"/>
  </p:sldLayoutIdLst>
  <p:hf hdr="0" ftr="0" dt="0"/>
  <p:txStyles>
    <p:titleStyle>
      <a:lvl1pPr algn="ctr" rtl="0" eaLnBrk="1" fontAlgn="base" hangingPunct="1">
        <a:spcBef>
          <a:spcPct val="0"/>
        </a:spcBef>
        <a:spcAft>
          <a:spcPct val="0"/>
        </a:spcAft>
        <a:defRPr sz="2400">
          <a:solidFill>
            <a:schemeClr val="bg1"/>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274320" indent="-274320" algn="l" rtl="0" eaLnBrk="1" fontAlgn="base" hangingPunct="1">
        <a:lnSpc>
          <a:spcPts val="2500"/>
        </a:lnSpc>
        <a:spcBef>
          <a:spcPts val="1200"/>
        </a:spcBef>
        <a:spcAft>
          <a:spcPct val="0"/>
        </a:spcAft>
        <a:buClr>
          <a:schemeClr val="accent3"/>
        </a:buClr>
        <a:buSzPct val="130000"/>
        <a:buChar char="•"/>
        <a:defRPr sz="2000">
          <a:solidFill>
            <a:schemeClr val="tx2"/>
          </a:solidFill>
          <a:latin typeface="+mn-lt"/>
          <a:ea typeface="+mn-ea"/>
          <a:cs typeface="+mn-cs"/>
        </a:defRPr>
      </a:lvl1pPr>
      <a:lvl2pPr marL="594360" indent="-274320" algn="l" rtl="0" eaLnBrk="1" fontAlgn="base" hangingPunct="1">
        <a:lnSpc>
          <a:spcPts val="2500"/>
        </a:lnSpc>
        <a:spcBef>
          <a:spcPts val="1200"/>
        </a:spcBef>
        <a:spcAft>
          <a:spcPct val="0"/>
        </a:spcAft>
        <a:buClr>
          <a:schemeClr val="accent3"/>
        </a:buClr>
        <a:buChar char="–"/>
        <a:defRPr sz="2000">
          <a:solidFill>
            <a:schemeClr val="tx2"/>
          </a:solidFill>
          <a:latin typeface="+mn-lt"/>
        </a:defRPr>
      </a:lvl2pPr>
      <a:lvl3pPr marL="868680" indent="-274320" algn="l" rtl="0" eaLnBrk="1" fontAlgn="base" hangingPunct="1">
        <a:lnSpc>
          <a:spcPts val="2500"/>
        </a:lnSpc>
        <a:spcBef>
          <a:spcPts val="1200"/>
        </a:spcBef>
        <a:spcAft>
          <a:spcPct val="0"/>
        </a:spcAft>
        <a:buClr>
          <a:schemeClr val="accent3"/>
        </a:buClr>
        <a:buSzPct val="85000"/>
        <a:buFont typeface="Courier New"/>
        <a:buChar char="o"/>
        <a:defRPr sz="2000">
          <a:solidFill>
            <a:schemeClr val="tx2"/>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1371600" y="2057400"/>
            <a:ext cx="6553200" cy="4068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4" name="Rectangle 3"/>
          <p:cNvSpPr>
            <a:spLocks noChangeArrowheads="1"/>
          </p:cNvSpPr>
          <p:nvPr/>
        </p:nvSpPr>
        <p:spPr bwMode="auto">
          <a:xfrm>
            <a:off x="152400" y="1447800"/>
            <a:ext cx="8839200" cy="5254624"/>
          </a:xfrm>
          <a:prstGeom prst="rect">
            <a:avLst/>
          </a:prstGeom>
          <a:noFill/>
          <a:ln w="9525" cap="flat" cmpd="sng" algn="ctr">
            <a:solidFill>
              <a:srgbClr val="7F7F7F"/>
            </a:solidFill>
            <a:prstDash val="solid"/>
            <a:miter lim="800000"/>
            <a:headEnd type="none" w="med" len="med"/>
            <a:tailEnd type="none" w="med" len="med"/>
          </a:ln>
          <a:effectLst/>
        </p:spPr>
        <p:txBody>
          <a:bodyPr wrap="none" anchor="ctr"/>
          <a:lstStyle/>
          <a:p>
            <a:pPr defTabSz="457200">
              <a:defRPr/>
            </a:pPr>
            <a:endParaRPr lang="en-US" dirty="0">
              <a:solidFill>
                <a:srgbClr val="000000"/>
              </a:solidFill>
              <a:ea typeface="Arial" charset="0"/>
            </a:endParaRPr>
          </a:p>
        </p:txBody>
      </p:sp>
      <p:sp>
        <p:nvSpPr>
          <p:cNvPr id="5" name="Title Placeholder 1"/>
          <p:cNvSpPr txBox="1">
            <a:spLocks/>
          </p:cNvSpPr>
          <p:nvPr/>
        </p:nvSpPr>
        <p:spPr>
          <a:xfrm>
            <a:off x="152400" y="152400"/>
            <a:ext cx="8869680" cy="1230630"/>
          </a:xfrm>
          <a:prstGeom prst="rect">
            <a:avLst/>
          </a:prstGeom>
          <a:solidFill>
            <a:schemeClr val="accent4"/>
          </a:solidFill>
          <a:ln>
            <a:noFill/>
          </a:ln>
        </p:spPr>
        <p:txBody>
          <a:bodyPr vert="horz" lIns="91440" tIns="45720" rIns="91440" bIns="45720" rtlCol="0" anchor="ctr">
            <a:normAutofit/>
          </a:bodyPr>
          <a:lstStyle/>
          <a:p>
            <a:pPr algn="ctr" eaLnBrk="0" fontAlgn="base" hangingPunct="0">
              <a:spcBef>
                <a:spcPct val="0"/>
              </a:spcBef>
              <a:spcAft>
                <a:spcPct val="0"/>
              </a:spcAft>
              <a:defRPr/>
            </a:pPr>
            <a:endParaRPr lang="en-US" sz="3200" kern="0" dirty="0">
              <a:solidFill>
                <a:srgbClr val="E9AF1D"/>
              </a:solidFill>
            </a:endParaRPr>
          </a:p>
        </p:txBody>
      </p:sp>
      <p:sp>
        <p:nvSpPr>
          <p:cNvPr id="7" name="Slide Number Placeholder 5"/>
          <p:cNvSpPr>
            <a:spLocks noGrp="1"/>
          </p:cNvSpPr>
          <p:nvPr>
            <p:ph type="sldNum" sz="quarter" idx="4"/>
          </p:nvPr>
        </p:nvSpPr>
        <p:spPr>
          <a:xfrm>
            <a:off x="6858000" y="6416675"/>
            <a:ext cx="2133600" cy="288925"/>
          </a:xfrm>
          <a:prstGeom prst="rect">
            <a:avLst/>
          </a:prstGeom>
        </p:spPr>
        <p:txBody>
          <a:bodyPr/>
          <a:lstStyle>
            <a:lvl1pPr algn="r">
              <a:defRPr sz="1200">
                <a:solidFill>
                  <a:schemeClr val="tx2"/>
                </a:solidFill>
              </a:defRPr>
            </a:lvl1pPr>
          </a:lstStyle>
          <a:p>
            <a:pPr defTabSz="457200"/>
            <a:fld id="{06B3CCE6-3D7D-AC46-9877-BAC74626ABE8}" type="slidenum">
              <a:rPr lang="en-US" smtClean="0">
                <a:solidFill>
                  <a:srgbClr val="595959"/>
                </a:solidFill>
              </a:rPr>
              <a:pPr defTabSz="457200"/>
              <a:t>‹#›</a:t>
            </a:fld>
            <a:endParaRPr lang="en-US" dirty="0">
              <a:solidFill>
                <a:srgbClr val="595959"/>
              </a:solidFill>
            </a:endParaRPr>
          </a:p>
        </p:txBody>
      </p:sp>
      <p:sp>
        <p:nvSpPr>
          <p:cNvPr id="8" name="Title Placeholder 7"/>
          <p:cNvSpPr>
            <a:spLocks noGrp="1"/>
          </p:cNvSpPr>
          <p:nvPr>
            <p:ph type="title"/>
          </p:nvPr>
        </p:nvSpPr>
        <p:spPr>
          <a:xfrm>
            <a:off x="457200" y="274638"/>
            <a:ext cx="8229600" cy="1020762"/>
          </a:xfrm>
          <a:prstGeom prst="rect">
            <a:avLst/>
          </a:prstGeom>
          <a:ln w="0" cap="flat" cmpd="sng" algn="ctr">
            <a:solidFill>
              <a:schemeClr val="accent4"/>
            </a:solidFill>
            <a:prstDash val="solid"/>
            <a:round/>
            <a:headEnd type="none" w="med" len="med"/>
            <a:tailEnd type="none" w="med" len="med"/>
          </a:ln>
        </p:spPr>
        <p:txBody>
          <a:bodyPr vert="horz" lIns="91440" tIns="45720" rIns="91440" bIns="45720" rtlCol="0" anchor="ctr">
            <a:noAutofit/>
          </a:bodyPr>
          <a:lstStyle/>
          <a:p>
            <a:r>
              <a:rPr lang="en-US" dirty="0"/>
              <a:t>Click to edit Master title style</a:t>
            </a:r>
          </a:p>
        </p:txBody>
      </p:sp>
    </p:spTree>
    <p:extLst>
      <p:ext uri="{BB962C8B-B14F-4D97-AF65-F5344CB8AC3E}">
        <p14:creationId xmlns:p14="http://schemas.microsoft.com/office/powerpoint/2010/main" val="2389954712"/>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9" r:id="rId7"/>
    <p:sldLayoutId id="2147483730" r:id="rId8"/>
    <p:sldLayoutId id="2147483731" r:id="rId9"/>
    <p:sldLayoutId id="2147483732" r:id="rId10"/>
    <p:sldLayoutId id="2147483733" r:id="rId11"/>
    <p:sldLayoutId id="2147483790" r:id="rId12"/>
  </p:sldLayoutIdLst>
  <p:hf hdr="0" ftr="0" dt="0"/>
  <p:txStyles>
    <p:titleStyle>
      <a:lvl1pPr algn="ctr" rtl="0" eaLnBrk="1" fontAlgn="base" hangingPunct="1">
        <a:spcBef>
          <a:spcPct val="0"/>
        </a:spcBef>
        <a:spcAft>
          <a:spcPct val="0"/>
        </a:spcAft>
        <a:defRPr sz="2400">
          <a:solidFill>
            <a:schemeClr val="bg1"/>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274320" indent="-274320" algn="l" rtl="0" eaLnBrk="1" fontAlgn="base" hangingPunct="1">
        <a:lnSpc>
          <a:spcPts val="2500"/>
        </a:lnSpc>
        <a:spcBef>
          <a:spcPts val="1200"/>
        </a:spcBef>
        <a:spcAft>
          <a:spcPct val="0"/>
        </a:spcAft>
        <a:buClr>
          <a:schemeClr val="accent3"/>
        </a:buClr>
        <a:buSzPct val="130000"/>
        <a:buChar char="•"/>
        <a:defRPr sz="2000">
          <a:solidFill>
            <a:schemeClr val="tx2"/>
          </a:solidFill>
          <a:latin typeface="+mn-lt"/>
          <a:ea typeface="+mn-ea"/>
          <a:cs typeface="+mn-cs"/>
        </a:defRPr>
      </a:lvl1pPr>
      <a:lvl2pPr marL="594360" indent="-274320" algn="l" rtl="0" eaLnBrk="1" fontAlgn="base" hangingPunct="1">
        <a:lnSpc>
          <a:spcPts val="2500"/>
        </a:lnSpc>
        <a:spcBef>
          <a:spcPts val="1200"/>
        </a:spcBef>
        <a:spcAft>
          <a:spcPct val="0"/>
        </a:spcAft>
        <a:buClr>
          <a:schemeClr val="accent3"/>
        </a:buClr>
        <a:buChar char="–"/>
        <a:defRPr sz="2000">
          <a:solidFill>
            <a:schemeClr val="tx2"/>
          </a:solidFill>
          <a:latin typeface="+mn-lt"/>
        </a:defRPr>
      </a:lvl2pPr>
      <a:lvl3pPr marL="868680" indent="-274320" algn="l" rtl="0" eaLnBrk="1" fontAlgn="base" hangingPunct="1">
        <a:lnSpc>
          <a:spcPts val="2500"/>
        </a:lnSpc>
        <a:spcBef>
          <a:spcPts val="1200"/>
        </a:spcBef>
        <a:spcAft>
          <a:spcPct val="0"/>
        </a:spcAft>
        <a:buClr>
          <a:schemeClr val="accent3"/>
        </a:buClr>
        <a:buSzPct val="85000"/>
        <a:buFont typeface="Courier New"/>
        <a:buChar char="o"/>
        <a:defRPr sz="2000">
          <a:solidFill>
            <a:schemeClr val="tx2"/>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1371600" y="2057400"/>
            <a:ext cx="6553200" cy="4068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4" name="Rectangle 3"/>
          <p:cNvSpPr>
            <a:spLocks noChangeArrowheads="1"/>
          </p:cNvSpPr>
          <p:nvPr/>
        </p:nvSpPr>
        <p:spPr bwMode="auto">
          <a:xfrm>
            <a:off x="152400" y="1447800"/>
            <a:ext cx="8839200" cy="5254624"/>
          </a:xfrm>
          <a:prstGeom prst="rect">
            <a:avLst/>
          </a:prstGeom>
          <a:noFill/>
          <a:ln w="9525" cap="flat" cmpd="sng" algn="ctr">
            <a:solidFill>
              <a:srgbClr val="7F7F7F"/>
            </a:solidFill>
            <a:prstDash val="solid"/>
            <a:miter lim="800000"/>
            <a:headEnd type="none" w="med" len="med"/>
            <a:tailEnd type="none" w="med" len="med"/>
          </a:ln>
          <a:effectLst/>
        </p:spPr>
        <p:txBody>
          <a:bodyPr wrap="none" anchor="ctr"/>
          <a:lstStyle/>
          <a:p>
            <a:pPr defTabSz="457200">
              <a:defRPr/>
            </a:pPr>
            <a:endParaRPr lang="en-US" dirty="0">
              <a:solidFill>
                <a:srgbClr val="000000"/>
              </a:solidFill>
              <a:ea typeface="Arial" charset="0"/>
            </a:endParaRPr>
          </a:p>
        </p:txBody>
      </p:sp>
      <p:sp>
        <p:nvSpPr>
          <p:cNvPr id="5" name="Title Placeholder 1"/>
          <p:cNvSpPr txBox="1">
            <a:spLocks/>
          </p:cNvSpPr>
          <p:nvPr/>
        </p:nvSpPr>
        <p:spPr>
          <a:xfrm>
            <a:off x="152400" y="152400"/>
            <a:ext cx="8869680" cy="1230630"/>
          </a:xfrm>
          <a:prstGeom prst="rect">
            <a:avLst/>
          </a:prstGeom>
          <a:solidFill>
            <a:schemeClr val="accent4"/>
          </a:solidFill>
          <a:ln>
            <a:noFill/>
          </a:ln>
        </p:spPr>
        <p:txBody>
          <a:bodyPr vert="horz" lIns="91440" tIns="45720" rIns="91440" bIns="45720" rtlCol="0" anchor="ctr">
            <a:normAutofit/>
          </a:bodyPr>
          <a:lstStyle/>
          <a:p>
            <a:pPr algn="ctr" eaLnBrk="0" fontAlgn="base" hangingPunct="0">
              <a:spcBef>
                <a:spcPct val="0"/>
              </a:spcBef>
              <a:spcAft>
                <a:spcPct val="0"/>
              </a:spcAft>
              <a:defRPr/>
            </a:pPr>
            <a:endParaRPr lang="en-US" sz="3200" kern="0" dirty="0">
              <a:solidFill>
                <a:srgbClr val="E9AF1D"/>
              </a:solidFill>
            </a:endParaRPr>
          </a:p>
        </p:txBody>
      </p:sp>
      <p:sp>
        <p:nvSpPr>
          <p:cNvPr id="7" name="Slide Number Placeholder 5"/>
          <p:cNvSpPr>
            <a:spLocks noGrp="1"/>
          </p:cNvSpPr>
          <p:nvPr>
            <p:ph type="sldNum" sz="quarter" idx="4"/>
          </p:nvPr>
        </p:nvSpPr>
        <p:spPr>
          <a:xfrm>
            <a:off x="6858000" y="6416675"/>
            <a:ext cx="2133600" cy="288925"/>
          </a:xfrm>
          <a:prstGeom prst="rect">
            <a:avLst/>
          </a:prstGeom>
        </p:spPr>
        <p:txBody>
          <a:bodyPr/>
          <a:lstStyle>
            <a:lvl1pPr algn="r">
              <a:defRPr sz="1200">
                <a:solidFill>
                  <a:schemeClr val="tx2"/>
                </a:solidFill>
              </a:defRPr>
            </a:lvl1pPr>
          </a:lstStyle>
          <a:p>
            <a:pPr defTabSz="457200"/>
            <a:fld id="{06B3CCE6-3D7D-AC46-9877-BAC74626ABE8}" type="slidenum">
              <a:rPr lang="en-US" smtClean="0">
                <a:solidFill>
                  <a:srgbClr val="595959"/>
                </a:solidFill>
              </a:rPr>
              <a:pPr defTabSz="457200"/>
              <a:t>‹#›</a:t>
            </a:fld>
            <a:endParaRPr lang="en-US" dirty="0">
              <a:solidFill>
                <a:srgbClr val="595959"/>
              </a:solidFill>
            </a:endParaRPr>
          </a:p>
        </p:txBody>
      </p:sp>
      <p:sp>
        <p:nvSpPr>
          <p:cNvPr id="8" name="Title Placeholder 7"/>
          <p:cNvSpPr>
            <a:spLocks noGrp="1"/>
          </p:cNvSpPr>
          <p:nvPr>
            <p:ph type="title"/>
          </p:nvPr>
        </p:nvSpPr>
        <p:spPr>
          <a:xfrm>
            <a:off x="457200" y="274638"/>
            <a:ext cx="8229600" cy="1020762"/>
          </a:xfrm>
          <a:prstGeom prst="rect">
            <a:avLst/>
          </a:prstGeom>
          <a:ln w="0" cap="flat" cmpd="sng" algn="ctr">
            <a:solidFill>
              <a:schemeClr val="accent4"/>
            </a:solidFill>
            <a:prstDash val="solid"/>
            <a:round/>
            <a:headEnd type="none" w="med" len="med"/>
            <a:tailEnd type="none" w="med" len="med"/>
          </a:ln>
        </p:spPr>
        <p:txBody>
          <a:bodyPr vert="horz" lIns="91440" tIns="45720" rIns="91440" bIns="45720" rtlCol="0" anchor="ctr">
            <a:noAutofit/>
          </a:bodyPr>
          <a:lstStyle/>
          <a:p>
            <a:r>
              <a:rPr lang="en-US" dirty="0"/>
              <a:t>Click to edit Master title style</a:t>
            </a:r>
          </a:p>
        </p:txBody>
      </p:sp>
    </p:spTree>
    <p:extLst>
      <p:ext uri="{BB962C8B-B14F-4D97-AF65-F5344CB8AC3E}">
        <p14:creationId xmlns:p14="http://schemas.microsoft.com/office/powerpoint/2010/main" val="2092648571"/>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Lst>
  <p:hf hdr="0" ftr="0" dt="0"/>
  <p:txStyles>
    <p:titleStyle>
      <a:lvl1pPr algn="ctr" rtl="0" eaLnBrk="1" fontAlgn="base" hangingPunct="1">
        <a:spcBef>
          <a:spcPct val="0"/>
        </a:spcBef>
        <a:spcAft>
          <a:spcPct val="0"/>
        </a:spcAft>
        <a:defRPr sz="2400">
          <a:solidFill>
            <a:schemeClr val="bg1"/>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274320" indent="-274320" algn="l" rtl="0" eaLnBrk="1" fontAlgn="base" hangingPunct="1">
        <a:lnSpc>
          <a:spcPts val="2500"/>
        </a:lnSpc>
        <a:spcBef>
          <a:spcPts val="1200"/>
        </a:spcBef>
        <a:spcAft>
          <a:spcPct val="0"/>
        </a:spcAft>
        <a:buClr>
          <a:schemeClr val="accent3"/>
        </a:buClr>
        <a:buSzPct val="130000"/>
        <a:buChar char="•"/>
        <a:defRPr sz="2000">
          <a:solidFill>
            <a:schemeClr val="tx2"/>
          </a:solidFill>
          <a:latin typeface="+mn-lt"/>
          <a:ea typeface="+mn-ea"/>
          <a:cs typeface="+mn-cs"/>
        </a:defRPr>
      </a:lvl1pPr>
      <a:lvl2pPr marL="594360" indent="-274320" algn="l" rtl="0" eaLnBrk="1" fontAlgn="base" hangingPunct="1">
        <a:lnSpc>
          <a:spcPts val="2500"/>
        </a:lnSpc>
        <a:spcBef>
          <a:spcPts val="1200"/>
        </a:spcBef>
        <a:spcAft>
          <a:spcPct val="0"/>
        </a:spcAft>
        <a:buClr>
          <a:schemeClr val="accent3"/>
        </a:buClr>
        <a:buChar char="–"/>
        <a:defRPr sz="2000">
          <a:solidFill>
            <a:schemeClr val="tx2"/>
          </a:solidFill>
          <a:latin typeface="+mn-lt"/>
        </a:defRPr>
      </a:lvl2pPr>
      <a:lvl3pPr marL="868680" indent="-274320" algn="l" rtl="0" eaLnBrk="1" fontAlgn="base" hangingPunct="1">
        <a:lnSpc>
          <a:spcPts val="2500"/>
        </a:lnSpc>
        <a:spcBef>
          <a:spcPts val="1200"/>
        </a:spcBef>
        <a:spcAft>
          <a:spcPct val="0"/>
        </a:spcAft>
        <a:buClr>
          <a:schemeClr val="accent3"/>
        </a:buClr>
        <a:buSzPct val="85000"/>
        <a:buFont typeface="Courier New"/>
        <a:buChar char="o"/>
        <a:defRPr sz="2000">
          <a:solidFill>
            <a:schemeClr val="tx2"/>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4754562"/>
          </a:xfrm>
          <a:prstGeom prst="rect">
            <a:avLst/>
          </a:prstGeom>
        </p:spPr>
        <p:txBody>
          <a:bodyPr vert="horz" lIns="91440" tIns="45720" rIns="91440" bIns="45720" rtlCol="0" anchor="ctr">
            <a:normAutofit/>
          </a:bodyPr>
          <a:lstStyle/>
          <a:p>
            <a:pPr rtl="0"/>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89BED236-49E9-6944-8A83-0A862050916E}" type="datetimeFigureOut">
              <a:rPr lang="en-US" smtClean="0">
                <a:solidFill>
                  <a:srgbClr val="000000">
                    <a:tint val="75000"/>
                  </a:srgbClr>
                </a:solidFill>
              </a:rPr>
              <a:pPr defTabSz="457200"/>
              <a:t>3/18/2020</a:t>
            </a:fld>
            <a:endParaRPr lang="en-US">
              <a:solidFill>
                <a:srgbClr val="000000">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srgbClr val="000000">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A34A441-BDAA-F84D-882D-34F60586E6B7}" type="slidenum">
              <a:rPr lang="en-US" smtClean="0">
                <a:solidFill>
                  <a:srgbClr val="000000">
                    <a:tint val="75000"/>
                  </a:srgbClr>
                </a:solidFill>
              </a:rPr>
              <a:pPr defTabSz="457200"/>
              <a:t>‹#›</a:t>
            </a:fld>
            <a:endParaRPr lang="en-US">
              <a:solidFill>
                <a:srgbClr val="000000">
                  <a:tint val="75000"/>
                </a:srgbClr>
              </a:solidFill>
            </a:endParaRPr>
          </a:p>
        </p:txBody>
      </p:sp>
    </p:spTree>
    <p:extLst>
      <p:ext uri="{BB962C8B-B14F-4D97-AF65-F5344CB8AC3E}">
        <p14:creationId xmlns:p14="http://schemas.microsoft.com/office/powerpoint/2010/main" val="2781709530"/>
      </p:ext>
    </p:extLst>
  </p:cSld>
  <p:clrMap bg1="lt1" tx1="dk1" bg2="lt2" tx2="dk2" accent1="accent1" accent2="accent2" accent3="accent3" accent4="accent4" accent5="accent5" accent6="accent6" hlink="hlink" folHlink="folHlink"/>
  <p:sldLayoutIdLst>
    <p:sldLayoutId id="2147483748" r:id="rId1"/>
    <p:sldLayoutId id="2147483749" r:id="rId2"/>
  </p:sldLayoutIdLst>
  <p:txStyles>
    <p:titleStyle>
      <a:lvl1pPr marL="0" marR="0" indent="0" algn="ctr" defTabSz="457200" rtl="0" eaLnBrk="1" fontAlgn="auto" latinLnBrk="0" hangingPunct="1">
        <a:lnSpc>
          <a:spcPct val="100000"/>
        </a:lnSpc>
        <a:spcBef>
          <a:spcPct val="0"/>
        </a:spcBef>
        <a:spcAft>
          <a:spcPts val="0"/>
        </a:spcAft>
        <a:buClrTx/>
        <a:buSzTx/>
        <a:buFontTx/>
        <a:buNone/>
        <a:tabLst/>
        <a:defRPr lang="en-US" sz="2400" kern="1200" cap="all" baseline="0" smtClean="0">
          <a:solidFill>
            <a:schemeClr val="bg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1371600" y="2057400"/>
            <a:ext cx="6553200" cy="4068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4" name="Rectangle 3"/>
          <p:cNvSpPr>
            <a:spLocks noChangeArrowheads="1"/>
          </p:cNvSpPr>
          <p:nvPr/>
        </p:nvSpPr>
        <p:spPr bwMode="auto">
          <a:xfrm>
            <a:off x="152400" y="1447800"/>
            <a:ext cx="8839200" cy="5254624"/>
          </a:xfrm>
          <a:prstGeom prst="rect">
            <a:avLst/>
          </a:prstGeom>
          <a:noFill/>
          <a:ln w="9525" cap="flat" cmpd="sng" algn="ctr">
            <a:solidFill>
              <a:srgbClr val="7F7F7F"/>
            </a:solidFill>
            <a:prstDash val="solid"/>
            <a:miter lim="800000"/>
            <a:headEnd type="none" w="med" len="med"/>
            <a:tailEnd type="none" w="med" len="med"/>
          </a:ln>
          <a:effectLst/>
        </p:spPr>
        <p:txBody>
          <a:bodyPr wrap="none" anchor="ctr"/>
          <a:lstStyle/>
          <a:p>
            <a:pPr defTabSz="457200">
              <a:defRPr/>
            </a:pPr>
            <a:endParaRPr lang="en-US" dirty="0">
              <a:solidFill>
                <a:srgbClr val="000000"/>
              </a:solidFill>
              <a:ea typeface="Arial" charset="0"/>
            </a:endParaRPr>
          </a:p>
        </p:txBody>
      </p:sp>
      <p:sp>
        <p:nvSpPr>
          <p:cNvPr id="5" name="Title Placeholder 1"/>
          <p:cNvSpPr txBox="1">
            <a:spLocks/>
          </p:cNvSpPr>
          <p:nvPr/>
        </p:nvSpPr>
        <p:spPr>
          <a:xfrm>
            <a:off x="152400" y="152400"/>
            <a:ext cx="8869680" cy="1230630"/>
          </a:xfrm>
          <a:prstGeom prst="rect">
            <a:avLst/>
          </a:prstGeom>
          <a:solidFill>
            <a:schemeClr val="accent4"/>
          </a:solidFill>
          <a:ln>
            <a:noFill/>
          </a:ln>
        </p:spPr>
        <p:txBody>
          <a:bodyPr vert="horz" lIns="91440" tIns="45720" rIns="91440" bIns="45720" rtlCol="0" anchor="ctr">
            <a:normAutofit/>
          </a:bodyPr>
          <a:lstStyle/>
          <a:p>
            <a:pPr algn="ctr" eaLnBrk="0" fontAlgn="base" hangingPunct="0">
              <a:spcBef>
                <a:spcPct val="0"/>
              </a:spcBef>
              <a:spcAft>
                <a:spcPct val="0"/>
              </a:spcAft>
              <a:defRPr/>
            </a:pPr>
            <a:endParaRPr lang="en-US" sz="3200" kern="0" dirty="0">
              <a:solidFill>
                <a:srgbClr val="E9AF1D"/>
              </a:solidFill>
            </a:endParaRPr>
          </a:p>
        </p:txBody>
      </p:sp>
      <p:sp>
        <p:nvSpPr>
          <p:cNvPr id="7" name="Slide Number Placeholder 5"/>
          <p:cNvSpPr>
            <a:spLocks noGrp="1"/>
          </p:cNvSpPr>
          <p:nvPr>
            <p:ph type="sldNum" sz="quarter" idx="4"/>
          </p:nvPr>
        </p:nvSpPr>
        <p:spPr>
          <a:xfrm>
            <a:off x="6858000" y="6416675"/>
            <a:ext cx="2133600" cy="288925"/>
          </a:xfrm>
          <a:prstGeom prst="rect">
            <a:avLst/>
          </a:prstGeom>
        </p:spPr>
        <p:txBody>
          <a:bodyPr/>
          <a:lstStyle>
            <a:lvl1pPr algn="r">
              <a:defRPr sz="1200">
                <a:solidFill>
                  <a:schemeClr val="tx2"/>
                </a:solidFill>
              </a:defRPr>
            </a:lvl1pPr>
          </a:lstStyle>
          <a:p>
            <a:pPr defTabSz="457200"/>
            <a:fld id="{06B3CCE6-3D7D-AC46-9877-BAC74626ABE8}" type="slidenum">
              <a:rPr lang="en-US" smtClean="0">
                <a:solidFill>
                  <a:srgbClr val="595959"/>
                </a:solidFill>
              </a:rPr>
              <a:pPr defTabSz="457200"/>
              <a:t>‹#›</a:t>
            </a:fld>
            <a:endParaRPr lang="en-US" dirty="0">
              <a:solidFill>
                <a:srgbClr val="595959"/>
              </a:solidFill>
            </a:endParaRPr>
          </a:p>
        </p:txBody>
      </p:sp>
      <p:sp>
        <p:nvSpPr>
          <p:cNvPr id="8" name="Title Placeholder 7"/>
          <p:cNvSpPr>
            <a:spLocks noGrp="1"/>
          </p:cNvSpPr>
          <p:nvPr>
            <p:ph type="title"/>
          </p:nvPr>
        </p:nvSpPr>
        <p:spPr>
          <a:xfrm>
            <a:off x="457200" y="274638"/>
            <a:ext cx="8229600" cy="1020762"/>
          </a:xfrm>
          <a:prstGeom prst="rect">
            <a:avLst/>
          </a:prstGeom>
          <a:ln w="0" cap="flat" cmpd="sng" algn="ctr">
            <a:solidFill>
              <a:schemeClr val="accent4"/>
            </a:solidFill>
            <a:prstDash val="solid"/>
            <a:round/>
            <a:headEnd type="none" w="med" len="med"/>
            <a:tailEnd type="none" w="med" len="med"/>
          </a:ln>
        </p:spPr>
        <p:txBody>
          <a:bodyPr vert="horz" lIns="91440" tIns="45720" rIns="91440" bIns="45720" rtlCol="0" anchor="ctr">
            <a:noAutofit/>
          </a:bodyPr>
          <a:lstStyle/>
          <a:p>
            <a:r>
              <a:rPr lang="en-US" dirty="0"/>
              <a:t>Click to edit Master title style</a:t>
            </a:r>
          </a:p>
        </p:txBody>
      </p:sp>
    </p:spTree>
    <p:extLst>
      <p:ext uri="{BB962C8B-B14F-4D97-AF65-F5344CB8AC3E}">
        <p14:creationId xmlns:p14="http://schemas.microsoft.com/office/powerpoint/2010/main" val="2937697727"/>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8" r:id="rId7"/>
    <p:sldLayoutId id="2147483759" r:id="rId8"/>
    <p:sldLayoutId id="2147483760" r:id="rId9"/>
    <p:sldLayoutId id="2147483761" r:id="rId10"/>
    <p:sldLayoutId id="2147483762" r:id="rId11"/>
  </p:sldLayoutIdLst>
  <p:hf hdr="0" ftr="0" dt="0"/>
  <p:txStyles>
    <p:titleStyle>
      <a:lvl1pPr algn="ctr" rtl="0" eaLnBrk="1" fontAlgn="base" hangingPunct="1">
        <a:spcBef>
          <a:spcPct val="0"/>
        </a:spcBef>
        <a:spcAft>
          <a:spcPct val="0"/>
        </a:spcAft>
        <a:defRPr sz="2400">
          <a:solidFill>
            <a:schemeClr val="bg1"/>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274320" indent="-274320" algn="l" rtl="0" eaLnBrk="1" fontAlgn="base" hangingPunct="1">
        <a:lnSpc>
          <a:spcPts val="2500"/>
        </a:lnSpc>
        <a:spcBef>
          <a:spcPts val="1200"/>
        </a:spcBef>
        <a:spcAft>
          <a:spcPct val="0"/>
        </a:spcAft>
        <a:buClr>
          <a:schemeClr val="accent3"/>
        </a:buClr>
        <a:buSzPct val="130000"/>
        <a:buChar char="•"/>
        <a:defRPr sz="2000">
          <a:solidFill>
            <a:schemeClr val="tx2"/>
          </a:solidFill>
          <a:latin typeface="+mn-lt"/>
          <a:ea typeface="+mn-ea"/>
          <a:cs typeface="+mn-cs"/>
        </a:defRPr>
      </a:lvl1pPr>
      <a:lvl2pPr marL="594360" indent="-274320" algn="l" rtl="0" eaLnBrk="1" fontAlgn="base" hangingPunct="1">
        <a:lnSpc>
          <a:spcPts val="2500"/>
        </a:lnSpc>
        <a:spcBef>
          <a:spcPts val="1200"/>
        </a:spcBef>
        <a:spcAft>
          <a:spcPct val="0"/>
        </a:spcAft>
        <a:buClr>
          <a:schemeClr val="accent3"/>
        </a:buClr>
        <a:buChar char="–"/>
        <a:defRPr sz="2000">
          <a:solidFill>
            <a:schemeClr val="tx2"/>
          </a:solidFill>
          <a:latin typeface="+mn-lt"/>
        </a:defRPr>
      </a:lvl2pPr>
      <a:lvl3pPr marL="868680" indent="-274320" algn="l" rtl="0" eaLnBrk="1" fontAlgn="base" hangingPunct="1">
        <a:lnSpc>
          <a:spcPts val="2500"/>
        </a:lnSpc>
        <a:spcBef>
          <a:spcPts val="1200"/>
        </a:spcBef>
        <a:spcAft>
          <a:spcPct val="0"/>
        </a:spcAft>
        <a:buClr>
          <a:schemeClr val="accent3"/>
        </a:buClr>
        <a:buSzPct val="85000"/>
        <a:buFont typeface="Courier New"/>
        <a:buChar char="o"/>
        <a:defRPr sz="2000">
          <a:solidFill>
            <a:schemeClr val="tx2"/>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1371600" y="2057400"/>
            <a:ext cx="6553200" cy="4068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4" name="Rectangle 3"/>
          <p:cNvSpPr>
            <a:spLocks noChangeArrowheads="1"/>
          </p:cNvSpPr>
          <p:nvPr/>
        </p:nvSpPr>
        <p:spPr bwMode="auto">
          <a:xfrm>
            <a:off x="152400" y="1447800"/>
            <a:ext cx="8839200" cy="5254624"/>
          </a:xfrm>
          <a:prstGeom prst="rect">
            <a:avLst/>
          </a:prstGeom>
          <a:noFill/>
          <a:ln w="9525" cap="flat" cmpd="sng" algn="ctr">
            <a:solidFill>
              <a:srgbClr val="7F7F7F"/>
            </a:solidFill>
            <a:prstDash val="solid"/>
            <a:miter lim="800000"/>
            <a:headEnd type="none" w="med" len="med"/>
            <a:tailEnd type="none" w="med" len="med"/>
          </a:ln>
          <a:effectLst/>
        </p:spPr>
        <p:txBody>
          <a:bodyPr wrap="none" anchor="ctr"/>
          <a:lstStyle/>
          <a:p>
            <a:pPr defTabSz="457200">
              <a:defRPr/>
            </a:pPr>
            <a:endParaRPr lang="en-US" dirty="0">
              <a:solidFill>
                <a:srgbClr val="000000"/>
              </a:solidFill>
              <a:ea typeface="Arial" charset="0"/>
            </a:endParaRPr>
          </a:p>
        </p:txBody>
      </p:sp>
      <p:sp>
        <p:nvSpPr>
          <p:cNvPr id="5" name="Title Placeholder 1"/>
          <p:cNvSpPr txBox="1">
            <a:spLocks/>
          </p:cNvSpPr>
          <p:nvPr/>
        </p:nvSpPr>
        <p:spPr>
          <a:xfrm>
            <a:off x="152400" y="152400"/>
            <a:ext cx="8869680" cy="1230630"/>
          </a:xfrm>
          <a:prstGeom prst="rect">
            <a:avLst/>
          </a:prstGeom>
          <a:solidFill>
            <a:schemeClr val="accent4"/>
          </a:solidFill>
          <a:ln>
            <a:noFill/>
          </a:ln>
        </p:spPr>
        <p:txBody>
          <a:bodyPr vert="horz" lIns="91440" tIns="45720" rIns="91440" bIns="45720" rtlCol="0" anchor="ctr">
            <a:normAutofit/>
          </a:bodyPr>
          <a:lstStyle/>
          <a:p>
            <a:pPr algn="ctr" eaLnBrk="0" fontAlgn="base" hangingPunct="0">
              <a:spcBef>
                <a:spcPct val="0"/>
              </a:spcBef>
              <a:spcAft>
                <a:spcPct val="0"/>
              </a:spcAft>
              <a:defRPr/>
            </a:pPr>
            <a:endParaRPr lang="en-US" sz="3200" kern="0" dirty="0">
              <a:solidFill>
                <a:srgbClr val="E9AF1D"/>
              </a:solidFill>
            </a:endParaRPr>
          </a:p>
        </p:txBody>
      </p:sp>
      <p:sp>
        <p:nvSpPr>
          <p:cNvPr id="7" name="Slide Number Placeholder 5"/>
          <p:cNvSpPr>
            <a:spLocks noGrp="1"/>
          </p:cNvSpPr>
          <p:nvPr>
            <p:ph type="sldNum" sz="quarter" idx="4"/>
          </p:nvPr>
        </p:nvSpPr>
        <p:spPr>
          <a:xfrm>
            <a:off x="6858000" y="6416675"/>
            <a:ext cx="2133600" cy="288925"/>
          </a:xfrm>
          <a:prstGeom prst="rect">
            <a:avLst/>
          </a:prstGeom>
        </p:spPr>
        <p:txBody>
          <a:bodyPr/>
          <a:lstStyle>
            <a:lvl1pPr algn="r">
              <a:defRPr sz="1200">
                <a:solidFill>
                  <a:schemeClr val="tx2"/>
                </a:solidFill>
              </a:defRPr>
            </a:lvl1pPr>
          </a:lstStyle>
          <a:p>
            <a:pPr defTabSz="457200"/>
            <a:fld id="{06B3CCE6-3D7D-AC46-9877-BAC74626ABE8}" type="slidenum">
              <a:rPr lang="en-US" smtClean="0">
                <a:solidFill>
                  <a:srgbClr val="595959"/>
                </a:solidFill>
              </a:rPr>
              <a:pPr defTabSz="457200"/>
              <a:t>‹#›</a:t>
            </a:fld>
            <a:endParaRPr lang="en-US" dirty="0">
              <a:solidFill>
                <a:srgbClr val="595959"/>
              </a:solidFill>
            </a:endParaRPr>
          </a:p>
        </p:txBody>
      </p:sp>
      <p:sp>
        <p:nvSpPr>
          <p:cNvPr id="8" name="Title Placeholder 7"/>
          <p:cNvSpPr>
            <a:spLocks noGrp="1"/>
          </p:cNvSpPr>
          <p:nvPr>
            <p:ph type="title"/>
          </p:nvPr>
        </p:nvSpPr>
        <p:spPr>
          <a:xfrm>
            <a:off x="457200" y="274638"/>
            <a:ext cx="8229600" cy="1020762"/>
          </a:xfrm>
          <a:prstGeom prst="rect">
            <a:avLst/>
          </a:prstGeom>
          <a:ln w="0" cap="flat" cmpd="sng" algn="ctr">
            <a:solidFill>
              <a:schemeClr val="accent4"/>
            </a:solidFill>
            <a:prstDash val="solid"/>
            <a:round/>
            <a:headEnd type="none" w="med" len="med"/>
            <a:tailEnd type="none" w="med" len="med"/>
          </a:ln>
        </p:spPr>
        <p:txBody>
          <a:bodyPr vert="horz" lIns="91440" tIns="45720" rIns="91440" bIns="45720" rtlCol="0" anchor="ctr">
            <a:noAutofit/>
          </a:bodyPr>
          <a:lstStyle/>
          <a:p>
            <a:r>
              <a:rPr lang="en-US" dirty="0"/>
              <a:t>Click to edit Master title style</a:t>
            </a:r>
          </a:p>
        </p:txBody>
      </p:sp>
    </p:spTree>
    <p:extLst>
      <p:ext uri="{BB962C8B-B14F-4D97-AF65-F5344CB8AC3E}">
        <p14:creationId xmlns:p14="http://schemas.microsoft.com/office/powerpoint/2010/main" val="3379168561"/>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Lst>
  <p:hf hdr="0" ftr="0" dt="0"/>
  <p:txStyles>
    <p:titleStyle>
      <a:lvl1pPr algn="ctr" rtl="0" eaLnBrk="1" fontAlgn="base" hangingPunct="1">
        <a:spcBef>
          <a:spcPct val="0"/>
        </a:spcBef>
        <a:spcAft>
          <a:spcPct val="0"/>
        </a:spcAft>
        <a:defRPr sz="2400">
          <a:solidFill>
            <a:schemeClr val="bg1"/>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274320" indent="-274320" algn="l" rtl="0" eaLnBrk="1" fontAlgn="base" hangingPunct="1">
        <a:lnSpc>
          <a:spcPts val="2500"/>
        </a:lnSpc>
        <a:spcBef>
          <a:spcPts val="1200"/>
        </a:spcBef>
        <a:spcAft>
          <a:spcPct val="0"/>
        </a:spcAft>
        <a:buClr>
          <a:schemeClr val="accent3"/>
        </a:buClr>
        <a:buSzPct val="130000"/>
        <a:buChar char="•"/>
        <a:defRPr sz="2000">
          <a:solidFill>
            <a:schemeClr val="tx2"/>
          </a:solidFill>
          <a:latin typeface="+mn-lt"/>
          <a:ea typeface="+mn-ea"/>
          <a:cs typeface="+mn-cs"/>
        </a:defRPr>
      </a:lvl1pPr>
      <a:lvl2pPr marL="594360" indent="-274320" algn="l" rtl="0" eaLnBrk="1" fontAlgn="base" hangingPunct="1">
        <a:lnSpc>
          <a:spcPts val="2500"/>
        </a:lnSpc>
        <a:spcBef>
          <a:spcPts val="1200"/>
        </a:spcBef>
        <a:spcAft>
          <a:spcPct val="0"/>
        </a:spcAft>
        <a:buClr>
          <a:schemeClr val="accent3"/>
        </a:buClr>
        <a:buChar char="–"/>
        <a:defRPr sz="2000">
          <a:solidFill>
            <a:schemeClr val="tx2"/>
          </a:solidFill>
          <a:latin typeface="+mn-lt"/>
        </a:defRPr>
      </a:lvl2pPr>
      <a:lvl3pPr marL="868680" indent="-274320" algn="l" rtl="0" eaLnBrk="1" fontAlgn="base" hangingPunct="1">
        <a:lnSpc>
          <a:spcPts val="2500"/>
        </a:lnSpc>
        <a:spcBef>
          <a:spcPts val="1200"/>
        </a:spcBef>
        <a:spcAft>
          <a:spcPct val="0"/>
        </a:spcAft>
        <a:buClr>
          <a:schemeClr val="accent3"/>
        </a:buClr>
        <a:buSzPct val="85000"/>
        <a:buFont typeface="Courier New"/>
        <a:buChar char="o"/>
        <a:defRPr sz="2000">
          <a:solidFill>
            <a:schemeClr val="tx2"/>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8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0D66DF-D4E3-4208-BE2F-C907A56C5767}"/>
              </a:ext>
            </a:extLst>
          </p:cNvPr>
          <p:cNvSpPr>
            <a:spLocks noGrp="1"/>
          </p:cNvSpPr>
          <p:nvPr>
            <p:ph type="title"/>
          </p:nvPr>
        </p:nvSpPr>
        <p:spPr>
          <a:xfrm>
            <a:off x="628650" y="494853"/>
            <a:ext cx="7886700" cy="865222"/>
          </a:xfrm>
          <a:prstGeom prst="rect">
            <a:avLst/>
          </a:prstGeom>
          <a:ln>
            <a:noFill/>
          </a:ln>
        </p:spPr>
        <p:txBody>
          <a:bodyPr vert="horz" lIns="0" tIns="45720" rIns="91440" bIns="45720" rtlCol="0" anchor="ctr" anchorCtr="0">
            <a:noAutofit/>
          </a:bodyPr>
          <a:lstStyle/>
          <a:p>
            <a:endParaRPr lang="en-US" dirty="0"/>
          </a:p>
        </p:txBody>
      </p:sp>
      <p:sp>
        <p:nvSpPr>
          <p:cNvPr id="3" name="Text Placeholder 2">
            <a:extLst>
              <a:ext uri="{FF2B5EF4-FFF2-40B4-BE49-F238E27FC236}">
                <a16:creationId xmlns:a16="http://schemas.microsoft.com/office/drawing/2014/main" id="{DFF899D2-75B4-4C13-A599-A6B1CF25E594}"/>
              </a:ext>
            </a:extLst>
          </p:cNvPr>
          <p:cNvSpPr>
            <a:spLocks noGrp="1"/>
          </p:cNvSpPr>
          <p:nvPr>
            <p:ph type="body" idx="1"/>
          </p:nvPr>
        </p:nvSpPr>
        <p:spPr>
          <a:xfrm>
            <a:off x="628650" y="1645919"/>
            <a:ext cx="7886700" cy="4663439"/>
          </a:xfrm>
          <a:prstGeom prst="rect">
            <a:avLst/>
          </a:prstGeom>
        </p:spPr>
        <p:txBody>
          <a:bodyPr vert="horz" lIns="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D21F57E0-BA0A-4F66-96B6-C79094ECC08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FF31650-33A0-41F4-A40A-6CB69A9709AF}" type="slidenum">
              <a:rPr lang="en-US" smtClean="0"/>
              <a:t>‹#›</a:t>
            </a:fld>
            <a:endParaRPr lang="en-US" dirty="0"/>
          </a:p>
        </p:txBody>
      </p:sp>
      <p:cxnSp>
        <p:nvCxnSpPr>
          <p:cNvPr id="5" name="Straight Connector 4">
            <a:extLst>
              <a:ext uri="{FF2B5EF4-FFF2-40B4-BE49-F238E27FC236}">
                <a16:creationId xmlns:a16="http://schemas.microsoft.com/office/drawing/2014/main" id="{97BB0C43-8A2B-074E-8690-7083D75B81A2}"/>
              </a:ext>
            </a:extLst>
          </p:cNvPr>
          <p:cNvCxnSpPr>
            <a:cxnSpLocks/>
          </p:cNvCxnSpPr>
          <p:nvPr userDrawn="1"/>
        </p:nvCxnSpPr>
        <p:spPr>
          <a:xfrm>
            <a:off x="628650" y="1411885"/>
            <a:ext cx="7886700" cy="0"/>
          </a:xfrm>
          <a:prstGeom prst="line">
            <a:avLst/>
          </a:prstGeom>
          <a:ln w="19050">
            <a:solidFill>
              <a:schemeClr val="accent1">
                <a:lumMod val="40000"/>
                <a:lumOff val="60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568713926"/>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 id="2147483809" r:id="rId18"/>
    <p:sldLayoutId id="2147483810" r:id="rId19"/>
    <p:sldLayoutId id="2147483811" r:id="rId20"/>
  </p:sldLayoutIdLst>
  <p:hf hdr="0" ftr="0" dt="0"/>
  <p:txStyles>
    <p:titleStyle>
      <a:lvl1pPr algn="l" defTabSz="685800" rtl="0" eaLnBrk="1" latinLnBrk="0" hangingPunct="1">
        <a:lnSpc>
          <a:spcPct val="87000"/>
        </a:lnSpc>
        <a:spcBef>
          <a:spcPct val="0"/>
        </a:spcBef>
        <a:buNone/>
        <a:defRPr sz="3300" b="1" kern="2200" cap="none" spc="30" baseline="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685800" rtl="0" eaLnBrk="1" latinLnBrk="0" hangingPunct="1">
        <a:lnSpc>
          <a:spcPct val="95000"/>
        </a:lnSpc>
        <a:spcBef>
          <a:spcPts val="1800"/>
        </a:spcBef>
        <a:buClr>
          <a:schemeClr val="accent2"/>
        </a:buClr>
        <a:buFont typeface="Wingdings" panose="05000000000000000000" pitchFamily="2" charset="2"/>
        <a:buChar char="§"/>
        <a:defRPr sz="2800" kern="2400" baseline="0">
          <a:solidFill>
            <a:schemeClr val="accent1"/>
          </a:solidFill>
          <a:latin typeface="+mn-lt"/>
          <a:ea typeface="+mn-ea"/>
          <a:cs typeface="+mn-cs"/>
        </a:defRPr>
      </a:lvl1pPr>
      <a:lvl2pPr marL="457200" indent="-228600" algn="l" defTabSz="685800" rtl="0" eaLnBrk="1" latinLnBrk="0" hangingPunct="1">
        <a:lnSpc>
          <a:spcPct val="95000"/>
        </a:lnSpc>
        <a:spcBef>
          <a:spcPts val="1800"/>
        </a:spcBef>
        <a:buClr>
          <a:schemeClr val="accent1">
            <a:lumMod val="60000"/>
            <a:lumOff val="40000"/>
          </a:schemeClr>
        </a:buClr>
        <a:buSzPct val="95000"/>
        <a:buFont typeface="Wingdings" panose="05000000000000000000" pitchFamily="2" charset="2"/>
        <a:buChar char="§"/>
        <a:tabLst/>
        <a:defRPr sz="2800" kern="1200">
          <a:solidFill>
            <a:schemeClr val="accent1"/>
          </a:solidFill>
          <a:latin typeface="+mn-lt"/>
          <a:ea typeface="+mn-ea"/>
          <a:cs typeface="+mn-cs"/>
        </a:defRPr>
      </a:lvl2pPr>
      <a:lvl3pPr marL="685800" indent="-228600" algn="l" defTabSz="685800" rtl="0" eaLnBrk="1" latinLnBrk="0" hangingPunct="1">
        <a:lnSpc>
          <a:spcPct val="95000"/>
        </a:lnSpc>
        <a:spcBef>
          <a:spcPts val="1800"/>
        </a:spcBef>
        <a:buClr>
          <a:schemeClr val="accent1">
            <a:lumMod val="60000"/>
            <a:lumOff val="40000"/>
          </a:schemeClr>
        </a:buClr>
        <a:buSzPct val="66000"/>
        <a:buFont typeface="Wingdings" panose="05000000000000000000" pitchFamily="2" charset="2"/>
        <a:buChar char="§"/>
        <a:defRPr sz="2800" kern="1200">
          <a:solidFill>
            <a:schemeClr val="accent1"/>
          </a:solidFill>
          <a:latin typeface="+mn-lt"/>
          <a:ea typeface="+mn-ea"/>
          <a:cs typeface="+mn-cs"/>
        </a:defRPr>
      </a:lvl3pPr>
      <a:lvl4pPr marL="914400" indent="-228600" algn="l" defTabSz="685800" rtl="0" eaLnBrk="1" latinLnBrk="0" hangingPunct="1">
        <a:lnSpc>
          <a:spcPct val="95000"/>
        </a:lnSpc>
        <a:spcBef>
          <a:spcPts val="1800"/>
        </a:spcBef>
        <a:buClr>
          <a:schemeClr val="accent1">
            <a:lumMod val="60000"/>
            <a:lumOff val="40000"/>
          </a:schemeClr>
        </a:buClr>
        <a:buSzPct val="66000"/>
        <a:buFont typeface="Wingdings" panose="05000000000000000000" pitchFamily="2" charset="2"/>
        <a:buChar char="§"/>
        <a:tabLst/>
        <a:defRPr sz="2800" kern="1200">
          <a:solidFill>
            <a:schemeClr val="accent1"/>
          </a:solidFill>
          <a:latin typeface="+mn-lt"/>
          <a:ea typeface="+mn-ea"/>
          <a:cs typeface="+mn-cs"/>
        </a:defRPr>
      </a:lvl4pPr>
      <a:lvl5pPr marL="1143000" indent="-228600" algn="l" defTabSz="685800" rtl="0" eaLnBrk="1" latinLnBrk="0" hangingPunct="1">
        <a:lnSpc>
          <a:spcPct val="95000"/>
        </a:lnSpc>
        <a:spcBef>
          <a:spcPts val="1800"/>
        </a:spcBef>
        <a:buClr>
          <a:schemeClr val="accent1">
            <a:lumMod val="60000"/>
            <a:lumOff val="40000"/>
          </a:schemeClr>
        </a:buClr>
        <a:buSzPct val="66000"/>
        <a:buFont typeface="Wingdings" panose="05000000000000000000" pitchFamily="2" charset="2"/>
        <a:buChar char="§"/>
        <a:tabLst/>
        <a:defRPr sz="2800" kern="1200">
          <a:solidFill>
            <a:schemeClr val="accent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F3B34-6B75-497D-81F0-1D6C5F85AEA5}"/>
              </a:ext>
            </a:extLst>
          </p:cNvPr>
          <p:cNvSpPr>
            <a:spLocks noGrp="1"/>
          </p:cNvSpPr>
          <p:nvPr>
            <p:ph type="title"/>
          </p:nvPr>
        </p:nvSpPr>
        <p:spPr/>
        <p:txBody>
          <a:bodyPr/>
          <a:lstStyle/>
          <a:p>
            <a:r>
              <a:rPr lang="en-US" sz="2000" dirty="0"/>
              <a:t>Communities can use the “Deep-End Highway” to create a race-conscious picture of the decisions that drive young people toward or away from confinement.</a:t>
            </a:r>
          </a:p>
        </p:txBody>
      </p:sp>
      <p:sp>
        <p:nvSpPr>
          <p:cNvPr id="3" name="Content Placeholder 2">
            <a:extLst>
              <a:ext uri="{FF2B5EF4-FFF2-40B4-BE49-F238E27FC236}">
                <a16:creationId xmlns:a16="http://schemas.microsoft.com/office/drawing/2014/main" id="{3C09AC01-E202-42C9-BBB3-307BEF14A118}"/>
              </a:ext>
            </a:extLst>
          </p:cNvPr>
          <p:cNvSpPr>
            <a:spLocks noGrp="1"/>
          </p:cNvSpPr>
          <p:nvPr>
            <p:ph idx="1"/>
          </p:nvPr>
        </p:nvSpPr>
        <p:spPr>
          <a:xfrm>
            <a:off x="628650" y="1500326"/>
            <a:ext cx="7886700" cy="4614726"/>
          </a:xfrm>
        </p:spPr>
        <p:txBody>
          <a:bodyPr/>
          <a:lstStyle/>
          <a:p>
            <a:r>
              <a:rPr lang="en-US" sz="1400" dirty="0"/>
              <a:t>The following slides are customizable versions of the deep-end highway described in </a:t>
            </a:r>
            <a:r>
              <a:rPr lang="en-US" sz="1400" b="1" i="1" dirty="0"/>
              <a:t>Leading with Race to Reimagine Youth Justice: JDAI’s Deep-End Initiative</a:t>
            </a:r>
            <a:r>
              <a:rPr lang="en-US" sz="1400" i="1" dirty="0"/>
              <a:t>. </a:t>
            </a:r>
          </a:p>
          <a:p>
            <a:r>
              <a:rPr lang="en-US" sz="1400" dirty="0"/>
              <a:t>Imagine the justice system as a </a:t>
            </a:r>
            <a:r>
              <a:rPr lang="en-US" sz="1400" b="1" dirty="0"/>
              <a:t>highway</a:t>
            </a:r>
            <a:r>
              <a:rPr lang="en-US" sz="1400" dirty="0"/>
              <a:t> that begins with delinquent behavior and leads directly to confinement. </a:t>
            </a:r>
          </a:p>
          <a:p>
            <a:r>
              <a:rPr lang="en-US" sz="1400" dirty="0"/>
              <a:t>In reality, no system is that simple. As with any highway, there are multiple </a:t>
            </a:r>
            <a:r>
              <a:rPr lang="en-US" sz="1400" b="1" dirty="0"/>
              <a:t>exit ramps </a:t>
            </a:r>
            <a:r>
              <a:rPr lang="en-US" sz="1400" dirty="0"/>
              <a:t>along the way, each of which could create a path away from confinement and toward community-based opportunities for positive behavior change, personal growth and connection. </a:t>
            </a:r>
          </a:p>
          <a:p>
            <a:r>
              <a:rPr lang="en-US" sz="1400" dirty="0"/>
              <a:t>Data from systems all over the country demonstrate that white youth have more access to exit ramps than youth of color. So as the remaining “traffic” flows to the end of the road, increasingly it is youth of color who are making the trip.</a:t>
            </a:r>
          </a:p>
          <a:p>
            <a:r>
              <a:rPr lang="en-US" sz="1400" dirty="0"/>
              <a:t>Not all exits are permanent ones. As any driver knows, most highway exits have an </a:t>
            </a:r>
            <a:r>
              <a:rPr lang="en-US" sz="1400" b="1" dirty="0"/>
              <a:t>on-ramp </a:t>
            </a:r>
            <a:r>
              <a:rPr lang="en-US" sz="1400" dirty="0"/>
              <a:t>nearby that leads right back to the highway. For example, probation is itself an exit ramp, but because of how easy it is for young people on probation to violate probation conditions with small missteps, such as skipping school, missing a curfew or failing a drug test, they can be locked up for breaking rules, not breaking the law. </a:t>
            </a:r>
            <a:r>
              <a:rPr lang="en-US" sz="1400" b="1" dirty="0"/>
              <a:t>Youth of color are not only less likely to get off the highway at an exit, but are more likely to circle back via an on-ramp. </a:t>
            </a:r>
          </a:p>
          <a:p>
            <a:r>
              <a:rPr lang="en-US" sz="1400" dirty="0"/>
              <a:t>The first slide includes animation that introduces exits and on-ramps in bite-sized pieces. The second slide is static.</a:t>
            </a:r>
          </a:p>
        </p:txBody>
      </p:sp>
      <p:sp>
        <p:nvSpPr>
          <p:cNvPr id="4" name="Slide Number Placeholder 3">
            <a:extLst>
              <a:ext uri="{FF2B5EF4-FFF2-40B4-BE49-F238E27FC236}">
                <a16:creationId xmlns:a16="http://schemas.microsoft.com/office/drawing/2014/main" id="{EF36C818-95EE-4AB7-8FF6-1F3649F71C2B}"/>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F31650-33A0-41F4-A40A-6CB69A9709AF}" type="slidenum">
              <a:rPr kumimoji="0" lang="en-US" sz="900" b="0" i="0" u="none" strike="noStrike" kern="1200" cap="none" spc="0" normalizeH="0" baseline="0" noProof="0" smtClean="0">
                <a:ln>
                  <a:noFill/>
                </a:ln>
                <a:solidFill>
                  <a:srgbClr val="595959">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900" b="0" i="0" u="none" strike="noStrike" kern="1200" cap="none" spc="0" normalizeH="0" baseline="0" noProof="0">
              <a:ln>
                <a:noFill/>
              </a:ln>
              <a:solidFill>
                <a:srgbClr val="595959">
                  <a:tint val="75000"/>
                </a:srgbClr>
              </a:solidFill>
              <a:effectLst/>
              <a:uLnTx/>
              <a:uFillTx/>
              <a:latin typeface="Arial"/>
              <a:ea typeface="+mn-ea"/>
              <a:cs typeface="+mn-cs"/>
            </a:endParaRPr>
          </a:p>
        </p:txBody>
      </p:sp>
    </p:spTree>
    <p:extLst>
      <p:ext uri="{BB962C8B-B14F-4D97-AF65-F5344CB8AC3E}">
        <p14:creationId xmlns:p14="http://schemas.microsoft.com/office/powerpoint/2010/main" val="855677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bwMode="auto">
          <a:xfrm rot="16200000">
            <a:off x="1976439" y="2711439"/>
            <a:ext cx="5817194" cy="1433641"/>
          </a:xfrm>
          <a:prstGeom prst="rect">
            <a:avLst/>
          </a:prstGeom>
          <a:gradFill flip="none" rotWithShape="1">
            <a:gsLst>
              <a:gs pos="100000">
                <a:schemeClr val="bg1">
                  <a:lumMod val="75000"/>
                </a:schemeClr>
              </a:gs>
              <a:gs pos="0">
                <a:srgbClr val="6A2910"/>
              </a:gs>
              <a:gs pos="0">
                <a:srgbClr val="000000"/>
              </a:gs>
              <a:gs pos="0">
                <a:schemeClr val="tx1"/>
              </a:gs>
              <a:gs pos="100000">
                <a:srgbClr val="808080"/>
              </a:gs>
              <a:gs pos="55000">
                <a:schemeClr val="bg1">
                  <a:lumMod val="65000"/>
                </a:schemeClr>
              </a:gs>
              <a:gs pos="79000">
                <a:schemeClr val="bg1">
                  <a:lumMod val="95000"/>
                </a:schemeClr>
              </a:gs>
              <a:gs pos="100000">
                <a:schemeClr val="bg1"/>
              </a:gs>
            </a:gsLst>
            <a:lin ang="0" scaled="1"/>
            <a:tileRect/>
          </a:gradFill>
          <a:ln w="9525" cap="flat" cmpd="sng" algn="ctr">
            <a:noFill/>
            <a:prstDash val="solid"/>
            <a:round/>
            <a:headEnd type="none" w="med" len="med"/>
            <a:tailEnd type="none" w="med" len="med"/>
          </a:ln>
          <a:effectLst/>
        </p:spPr>
        <p:txBody>
          <a:bodyPr rot="0" spcFirstLastPara="0" vertOverflow="overflow" horzOverflow="overflow" vert="horz" wrap="none" lIns="68580" tIns="34290" rIns="68580" bIns="3429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endParaRPr kumimoji="0" lang="en-US" sz="750" b="0" i="0" u="none" strike="noStrike" kern="1200" cap="none" spc="0" normalizeH="0" baseline="0" noProof="0">
              <a:ln>
                <a:noFill/>
              </a:ln>
              <a:solidFill>
                <a:srgbClr val="000000"/>
              </a:solidFill>
              <a:effectLst/>
              <a:uLnTx/>
              <a:uFillTx/>
              <a:latin typeface="Arial" charset="0"/>
              <a:ea typeface="+mn-ea"/>
              <a:cs typeface="+mn-cs"/>
            </a:endParaRPr>
          </a:p>
        </p:txBody>
      </p:sp>
      <p:sp>
        <p:nvSpPr>
          <p:cNvPr id="14" name="TextBox 13"/>
          <p:cNvSpPr txBox="1"/>
          <p:nvPr/>
        </p:nvSpPr>
        <p:spPr>
          <a:xfrm>
            <a:off x="4087546" y="6336857"/>
            <a:ext cx="1679772"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lumMod val="65000"/>
                    <a:lumOff val="35000"/>
                  </a:srgbClr>
                </a:solidFill>
                <a:effectLst/>
                <a:uLnTx/>
                <a:uFillTx/>
                <a:latin typeface="Arial"/>
                <a:ea typeface="+mn-ea"/>
                <a:cs typeface="+mn-cs"/>
              </a:rPr>
              <a:t>Placement</a:t>
            </a:r>
          </a:p>
        </p:txBody>
      </p:sp>
      <p:sp>
        <p:nvSpPr>
          <p:cNvPr id="15" name="TextBox 14"/>
          <p:cNvSpPr txBox="1"/>
          <p:nvPr/>
        </p:nvSpPr>
        <p:spPr>
          <a:xfrm>
            <a:off x="3539007" y="150331"/>
            <a:ext cx="264256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lumMod val="65000"/>
                    <a:lumOff val="35000"/>
                  </a:srgbClr>
                </a:solidFill>
                <a:effectLst/>
                <a:uLnTx/>
                <a:uFillTx/>
                <a:latin typeface="Arial"/>
                <a:ea typeface="+mn-ea"/>
                <a:cs typeface="+mn-cs"/>
              </a:rPr>
              <a:t>Delinquency</a:t>
            </a:r>
          </a:p>
        </p:txBody>
      </p:sp>
      <p:sp>
        <p:nvSpPr>
          <p:cNvPr id="34" name="Right Arrow 33"/>
          <p:cNvSpPr/>
          <p:nvPr/>
        </p:nvSpPr>
        <p:spPr>
          <a:xfrm>
            <a:off x="6275011" y="763648"/>
            <a:ext cx="348245" cy="174095"/>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30" name="Right Arrow 29"/>
          <p:cNvSpPr/>
          <p:nvPr/>
        </p:nvSpPr>
        <p:spPr>
          <a:xfrm>
            <a:off x="6360703" y="2061435"/>
            <a:ext cx="348245" cy="174095"/>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36" name="TextBox 35"/>
          <p:cNvSpPr txBox="1"/>
          <p:nvPr/>
        </p:nvSpPr>
        <p:spPr>
          <a:xfrm>
            <a:off x="6708948" y="1897224"/>
            <a:ext cx="1883259" cy="5078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Prosecutor declines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to file</a:t>
            </a: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39" name="TextBox 38"/>
          <p:cNvSpPr txBox="1"/>
          <p:nvPr/>
        </p:nvSpPr>
        <p:spPr>
          <a:xfrm>
            <a:off x="6684065" y="292051"/>
            <a:ext cx="235918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Young person lives in a neighborhood that isn’t heavily policed, attends a school with no SROs, etc.</a:t>
            </a: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42" name="Right Arrow 41"/>
          <p:cNvSpPr/>
          <p:nvPr/>
        </p:nvSpPr>
        <p:spPr>
          <a:xfrm rot="5400000">
            <a:off x="4617765" y="1492356"/>
            <a:ext cx="503454" cy="237416"/>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43" name="Right Arrow 42"/>
          <p:cNvSpPr/>
          <p:nvPr/>
        </p:nvSpPr>
        <p:spPr>
          <a:xfrm rot="5400000">
            <a:off x="4627103" y="3815600"/>
            <a:ext cx="503454" cy="237416"/>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44" name="Right Arrow 43"/>
          <p:cNvSpPr/>
          <p:nvPr/>
        </p:nvSpPr>
        <p:spPr>
          <a:xfrm rot="5400000">
            <a:off x="4627103" y="4588430"/>
            <a:ext cx="503454" cy="237416"/>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45" name="Right Arrow 44"/>
          <p:cNvSpPr/>
          <p:nvPr/>
        </p:nvSpPr>
        <p:spPr>
          <a:xfrm rot="5400000">
            <a:off x="4657951" y="5368880"/>
            <a:ext cx="503454" cy="237416"/>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47" name="Right Arrow 46"/>
          <p:cNvSpPr/>
          <p:nvPr/>
        </p:nvSpPr>
        <p:spPr>
          <a:xfrm rot="5400000">
            <a:off x="4627103" y="2266238"/>
            <a:ext cx="503454" cy="237416"/>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18" name="Title 3"/>
          <p:cNvSpPr>
            <a:spLocks noGrp="1"/>
          </p:cNvSpPr>
          <p:nvPr>
            <p:ph type="title"/>
          </p:nvPr>
        </p:nvSpPr>
        <p:spPr>
          <a:xfrm>
            <a:off x="197906" y="199461"/>
            <a:ext cx="2929358" cy="869280"/>
          </a:xfrm>
          <a:noFill/>
          <a:ln w="38100" cmpd="sng">
            <a:solidFill>
              <a:schemeClr val="tx1">
                <a:lumMod val="65000"/>
                <a:lumOff val="35000"/>
              </a:schemeClr>
            </a:solidFill>
          </a:ln>
        </p:spPr>
        <p:txBody>
          <a:bodyPr>
            <a:normAutofit/>
          </a:bodyPr>
          <a:lstStyle/>
          <a:p>
            <a:pPr algn="ctr"/>
            <a:r>
              <a:rPr lang="en-US" sz="1800" b="1" dirty="0">
                <a:solidFill>
                  <a:schemeClr val="tx1"/>
                </a:solidFill>
              </a:rPr>
              <a:t>The Deep End Highway</a:t>
            </a:r>
            <a:endParaRPr lang="en-US" sz="1500" dirty="0">
              <a:solidFill>
                <a:schemeClr val="tx1"/>
              </a:solidFill>
            </a:endParaRPr>
          </a:p>
        </p:txBody>
      </p:sp>
      <p:sp>
        <p:nvSpPr>
          <p:cNvPr id="40" name="Right Arrow 39"/>
          <p:cNvSpPr/>
          <p:nvPr/>
        </p:nvSpPr>
        <p:spPr>
          <a:xfrm rot="5400000">
            <a:off x="4617765" y="3040393"/>
            <a:ext cx="503454" cy="237416"/>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50" name="Right Arrow 49"/>
          <p:cNvSpPr/>
          <p:nvPr/>
        </p:nvSpPr>
        <p:spPr>
          <a:xfrm>
            <a:off x="6314279" y="1334673"/>
            <a:ext cx="348245" cy="174095"/>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52" name="TextBox 51"/>
          <p:cNvSpPr txBox="1"/>
          <p:nvPr/>
        </p:nvSpPr>
        <p:spPr>
          <a:xfrm>
            <a:off x="6682825" y="1256490"/>
            <a:ext cx="2187705" cy="3000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Police warning</a:t>
            </a: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cxnSp>
        <p:nvCxnSpPr>
          <p:cNvPr id="67" name="Straight Arrow Connector 66"/>
          <p:cNvCxnSpPr/>
          <p:nvPr/>
        </p:nvCxnSpPr>
        <p:spPr>
          <a:xfrm>
            <a:off x="2292331" y="2166192"/>
            <a:ext cx="1530661" cy="8942"/>
          </a:xfrm>
          <a:prstGeom prst="straightConnector1">
            <a:avLst/>
          </a:prstGeom>
          <a:ln w="76200" cmpd="sng">
            <a:solidFill>
              <a:srgbClr val="FF0000"/>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1678030" y="1532010"/>
            <a:ext cx="2187705" cy="3000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Police diversion</a:t>
            </a: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56" name="Right Arrow 55"/>
          <p:cNvSpPr/>
          <p:nvPr/>
        </p:nvSpPr>
        <p:spPr>
          <a:xfrm rot="10800000">
            <a:off x="3202692" y="1602031"/>
            <a:ext cx="348245" cy="174095"/>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cxnSp>
        <p:nvCxnSpPr>
          <p:cNvPr id="57" name="Straight Connector 56"/>
          <p:cNvCxnSpPr/>
          <p:nvPr/>
        </p:nvCxnSpPr>
        <p:spPr>
          <a:xfrm>
            <a:off x="2284565" y="1832092"/>
            <a:ext cx="6849" cy="330100"/>
          </a:xfrm>
          <a:prstGeom prst="line">
            <a:avLst/>
          </a:prstGeom>
          <a:ln w="76200" cmpd="sng">
            <a:solidFill>
              <a:srgbClr val="FF0000"/>
            </a:solidFill>
            <a:prstDash val="sysDash"/>
          </a:ln>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1255919" y="2412052"/>
            <a:ext cx="2576473" cy="3000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Prosecutor diversion</a:t>
            </a: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62" name="Right Arrow 61"/>
          <p:cNvSpPr/>
          <p:nvPr/>
        </p:nvSpPr>
        <p:spPr>
          <a:xfrm rot="10800000">
            <a:off x="3169349" y="2483340"/>
            <a:ext cx="348245" cy="177594"/>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cxnSp>
        <p:nvCxnSpPr>
          <p:cNvPr id="64" name="Straight Connector 63"/>
          <p:cNvCxnSpPr/>
          <p:nvPr/>
        </p:nvCxnSpPr>
        <p:spPr>
          <a:xfrm>
            <a:off x="2320092" y="2745938"/>
            <a:ext cx="0" cy="318018"/>
          </a:xfrm>
          <a:prstGeom prst="line">
            <a:avLst/>
          </a:prstGeom>
          <a:ln w="76200" cmpd="sng">
            <a:solidFill>
              <a:srgbClr val="FF0000"/>
            </a:solidFill>
            <a:prstDash val="sysDash"/>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flipV="1">
            <a:off x="2308763" y="3053146"/>
            <a:ext cx="1508369" cy="21874"/>
          </a:xfrm>
          <a:prstGeom prst="straightConnector1">
            <a:avLst/>
          </a:prstGeom>
          <a:ln w="76200" cmpd="sng">
            <a:solidFill>
              <a:srgbClr val="FF0000"/>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13" name="Rectangle 12"/>
          <p:cNvSpPr/>
          <p:nvPr/>
        </p:nvSpPr>
        <p:spPr bwMode="auto">
          <a:xfrm>
            <a:off x="5221864" y="626438"/>
            <a:ext cx="1014579" cy="42139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1</a:t>
            </a:r>
          </a:p>
        </p:txBody>
      </p:sp>
      <p:sp>
        <p:nvSpPr>
          <p:cNvPr id="83" name="Rectangle 82"/>
          <p:cNvSpPr/>
          <p:nvPr/>
        </p:nvSpPr>
        <p:spPr bwMode="auto">
          <a:xfrm>
            <a:off x="5230904" y="1207287"/>
            <a:ext cx="1014579" cy="42139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2</a:t>
            </a:r>
          </a:p>
        </p:txBody>
      </p:sp>
      <p:sp>
        <p:nvSpPr>
          <p:cNvPr id="84" name="Rectangle 83"/>
          <p:cNvSpPr/>
          <p:nvPr/>
        </p:nvSpPr>
        <p:spPr bwMode="auto">
          <a:xfrm>
            <a:off x="3516455" y="1467069"/>
            <a:ext cx="1069540" cy="42139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3</a:t>
            </a:r>
          </a:p>
        </p:txBody>
      </p:sp>
      <p:sp>
        <p:nvSpPr>
          <p:cNvPr id="85" name="Rectangle 84"/>
          <p:cNvSpPr/>
          <p:nvPr/>
        </p:nvSpPr>
        <p:spPr bwMode="auto">
          <a:xfrm>
            <a:off x="5233730" y="1999019"/>
            <a:ext cx="1032982" cy="42139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4</a:t>
            </a:r>
          </a:p>
        </p:txBody>
      </p:sp>
      <p:sp>
        <p:nvSpPr>
          <p:cNvPr id="86" name="Rectangle 85"/>
          <p:cNvSpPr/>
          <p:nvPr/>
        </p:nvSpPr>
        <p:spPr bwMode="auto">
          <a:xfrm>
            <a:off x="3527569" y="2376146"/>
            <a:ext cx="1072741" cy="42986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5</a:t>
            </a:r>
          </a:p>
        </p:txBody>
      </p:sp>
      <p:sp>
        <p:nvSpPr>
          <p:cNvPr id="72" name="Right Arrow 71"/>
          <p:cNvSpPr/>
          <p:nvPr/>
        </p:nvSpPr>
        <p:spPr>
          <a:xfrm>
            <a:off x="6327189" y="2908937"/>
            <a:ext cx="348245" cy="174095"/>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73" name="TextBox 72"/>
          <p:cNvSpPr txBox="1"/>
          <p:nvPr/>
        </p:nvSpPr>
        <p:spPr>
          <a:xfrm>
            <a:off x="6738856" y="2745939"/>
            <a:ext cx="2183971" cy="5078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Probation intake chooses informal track</a:t>
            </a:r>
          </a:p>
        </p:txBody>
      </p:sp>
      <p:cxnSp>
        <p:nvCxnSpPr>
          <p:cNvPr id="75" name="Straight Connector 74"/>
          <p:cNvCxnSpPr/>
          <p:nvPr/>
        </p:nvCxnSpPr>
        <p:spPr>
          <a:xfrm>
            <a:off x="7045753" y="3253769"/>
            <a:ext cx="0" cy="352091"/>
          </a:xfrm>
          <a:prstGeom prst="line">
            <a:avLst/>
          </a:prstGeom>
          <a:ln w="76200" cmpd="sng">
            <a:solidFill>
              <a:srgbClr val="FF0000"/>
            </a:solidFill>
            <a:prstDash val="sysDash"/>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a:off x="5705794" y="3584842"/>
            <a:ext cx="1339959" cy="1486"/>
          </a:xfrm>
          <a:prstGeom prst="straightConnector1">
            <a:avLst/>
          </a:prstGeom>
          <a:ln w="76200" cmpd="sng">
            <a:solidFill>
              <a:srgbClr val="FF0000"/>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a:off x="6023350" y="3351944"/>
            <a:ext cx="138478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lumMod val="50000"/>
                  </a:srgbClr>
                </a:solidFill>
                <a:effectLst/>
                <a:uLnTx/>
                <a:uFillTx/>
                <a:latin typeface="Arial"/>
                <a:ea typeface="+mn-ea"/>
                <a:cs typeface="+mn-cs"/>
              </a:rPr>
              <a:t>Revocation</a:t>
            </a:r>
          </a:p>
        </p:txBody>
      </p:sp>
      <p:sp>
        <p:nvSpPr>
          <p:cNvPr id="87" name="Rectangle 86"/>
          <p:cNvSpPr/>
          <p:nvPr/>
        </p:nvSpPr>
        <p:spPr bwMode="auto">
          <a:xfrm>
            <a:off x="5230784" y="2789358"/>
            <a:ext cx="1032982" cy="42139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6</a:t>
            </a:r>
          </a:p>
        </p:txBody>
      </p:sp>
      <p:sp>
        <p:nvSpPr>
          <p:cNvPr id="81" name="TextBox 80"/>
          <p:cNvSpPr txBox="1"/>
          <p:nvPr/>
        </p:nvSpPr>
        <p:spPr>
          <a:xfrm>
            <a:off x="570178" y="3328766"/>
            <a:ext cx="2583322" cy="3000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Court orders informal track</a:t>
            </a: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32" name="Right Arrow 31"/>
          <p:cNvSpPr/>
          <p:nvPr/>
        </p:nvSpPr>
        <p:spPr>
          <a:xfrm rot="10800000">
            <a:off x="3181926" y="3426875"/>
            <a:ext cx="348245" cy="174095"/>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cxnSp>
        <p:nvCxnSpPr>
          <p:cNvPr id="68" name="Straight Arrow Connector 67"/>
          <p:cNvCxnSpPr/>
          <p:nvPr/>
        </p:nvCxnSpPr>
        <p:spPr>
          <a:xfrm>
            <a:off x="2445482" y="4009479"/>
            <a:ext cx="1410596" cy="742"/>
          </a:xfrm>
          <a:prstGeom prst="straightConnector1">
            <a:avLst/>
          </a:prstGeom>
          <a:ln w="76200" cmpd="sng">
            <a:solidFill>
              <a:srgbClr val="FF0000"/>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2445482" y="3663745"/>
            <a:ext cx="0" cy="328432"/>
          </a:xfrm>
          <a:prstGeom prst="line">
            <a:avLst/>
          </a:prstGeom>
          <a:ln w="76200" cmpd="sng">
            <a:solidFill>
              <a:srgbClr val="FF0000"/>
            </a:solidFill>
            <a:prstDash val="sysDash"/>
          </a:ln>
        </p:spPr>
        <p:style>
          <a:lnRef idx="2">
            <a:schemeClr val="accent1"/>
          </a:lnRef>
          <a:fillRef idx="0">
            <a:schemeClr val="accent1"/>
          </a:fillRef>
          <a:effectRef idx="1">
            <a:schemeClr val="accent1"/>
          </a:effectRef>
          <a:fontRef idx="minor">
            <a:schemeClr val="tx1"/>
          </a:fontRef>
        </p:style>
      </p:cxnSp>
      <p:sp>
        <p:nvSpPr>
          <p:cNvPr id="88" name="Rectangle 87"/>
          <p:cNvSpPr/>
          <p:nvPr/>
        </p:nvSpPr>
        <p:spPr bwMode="auto">
          <a:xfrm>
            <a:off x="3553013" y="3309652"/>
            <a:ext cx="1032982" cy="42139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7</a:t>
            </a:r>
          </a:p>
        </p:txBody>
      </p:sp>
      <p:sp>
        <p:nvSpPr>
          <p:cNvPr id="100" name="TextBox 99"/>
          <p:cNvSpPr txBox="1"/>
          <p:nvPr/>
        </p:nvSpPr>
        <p:spPr>
          <a:xfrm>
            <a:off x="1133960" y="4835882"/>
            <a:ext cx="2693920" cy="3000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Supervised Probation</a:t>
            </a: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101" name="Right Arrow 100"/>
          <p:cNvSpPr/>
          <p:nvPr/>
        </p:nvSpPr>
        <p:spPr>
          <a:xfrm rot="10800000">
            <a:off x="3153500" y="4906613"/>
            <a:ext cx="348245" cy="174095"/>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cxnSp>
        <p:nvCxnSpPr>
          <p:cNvPr id="102" name="Straight Arrow Connector 101"/>
          <p:cNvCxnSpPr/>
          <p:nvPr/>
        </p:nvCxnSpPr>
        <p:spPr>
          <a:xfrm>
            <a:off x="2324267" y="5417182"/>
            <a:ext cx="1530661" cy="8942"/>
          </a:xfrm>
          <a:prstGeom prst="straightConnector1">
            <a:avLst/>
          </a:prstGeom>
          <a:ln w="76200" cmpd="sng">
            <a:solidFill>
              <a:srgbClr val="FF0000"/>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a:off x="2284565" y="5146775"/>
            <a:ext cx="3812" cy="270537"/>
          </a:xfrm>
          <a:prstGeom prst="line">
            <a:avLst/>
          </a:prstGeom>
          <a:ln w="76200" cmpd="sng">
            <a:solidFill>
              <a:srgbClr val="FF0000"/>
            </a:solidFill>
            <a:prstDash val="sysDash"/>
          </a:ln>
        </p:spPr>
        <p:style>
          <a:lnRef idx="2">
            <a:schemeClr val="accent1"/>
          </a:lnRef>
          <a:fillRef idx="0">
            <a:schemeClr val="accent1"/>
          </a:fillRef>
          <a:effectRef idx="1">
            <a:schemeClr val="accent1"/>
          </a:effectRef>
          <a:fontRef idx="minor">
            <a:schemeClr val="tx1"/>
          </a:fontRef>
        </p:style>
      </p:cxnSp>
      <p:sp>
        <p:nvSpPr>
          <p:cNvPr id="104" name="Rectangle 103"/>
          <p:cNvSpPr/>
          <p:nvPr/>
        </p:nvSpPr>
        <p:spPr bwMode="auto">
          <a:xfrm>
            <a:off x="3524587" y="4789390"/>
            <a:ext cx="1032982" cy="42139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10</a:t>
            </a:r>
          </a:p>
        </p:txBody>
      </p:sp>
      <p:sp>
        <p:nvSpPr>
          <p:cNvPr id="105" name="TextBox 104"/>
          <p:cNvSpPr txBox="1"/>
          <p:nvPr/>
        </p:nvSpPr>
        <p:spPr>
          <a:xfrm>
            <a:off x="2320092" y="5199013"/>
            <a:ext cx="138478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lumMod val="50000"/>
                  </a:srgbClr>
                </a:solidFill>
                <a:effectLst/>
                <a:uLnTx/>
                <a:uFillTx/>
                <a:latin typeface="Arial"/>
                <a:ea typeface="+mn-ea"/>
                <a:cs typeface="+mn-cs"/>
              </a:rPr>
              <a:t>Revocation</a:t>
            </a:r>
          </a:p>
        </p:txBody>
      </p:sp>
      <p:sp>
        <p:nvSpPr>
          <p:cNvPr id="106" name="TextBox 105"/>
          <p:cNvSpPr txBox="1"/>
          <p:nvPr/>
        </p:nvSpPr>
        <p:spPr>
          <a:xfrm>
            <a:off x="2308763" y="2821104"/>
            <a:ext cx="107294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lumMod val="50000"/>
                  </a:srgbClr>
                </a:solidFill>
                <a:effectLst/>
                <a:uLnTx/>
                <a:uFillTx/>
                <a:latin typeface="Arial"/>
                <a:ea typeface="+mn-ea"/>
                <a:cs typeface="+mn-cs"/>
              </a:rPr>
              <a:t>Formal charge</a:t>
            </a:r>
          </a:p>
        </p:txBody>
      </p:sp>
      <p:sp>
        <p:nvSpPr>
          <p:cNvPr id="108" name="Right Arrow 107"/>
          <p:cNvSpPr/>
          <p:nvPr/>
        </p:nvSpPr>
        <p:spPr>
          <a:xfrm>
            <a:off x="6327189" y="5386374"/>
            <a:ext cx="348245" cy="174095"/>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109" name="TextBox 108"/>
          <p:cNvSpPr txBox="1"/>
          <p:nvPr/>
        </p:nvSpPr>
        <p:spPr>
          <a:xfrm>
            <a:off x="6529586" y="5223375"/>
            <a:ext cx="2321225" cy="50783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Probation with program participation</a:t>
            </a:r>
          </a:p>
        </p:txBody>
      </p:sp>
      <p:cxnSp>
        <p:nvCxnSpPr>
          <p:cNvPr id="110" name="Straight Connector 109"/>
          <p:cNvCxnSpPr/>
          <p:nvPr/>
        </p:nvCxnSpPr>
        <p:spPr>
          <a:xfrm>
            <a:off x="7045753" y="5539219"/>
            <a:ext cx="0" cy="544078"/>
          </a:xfrm>
          <a:prstGeom prst="line">
            <a:avLst/>
          </a:prstGeom>
          <a:ln w="76200" cmpd="sng">
            <a:solidFill>
              <a:srgbClr val="FF0000"/>
            </a:solidFill>
            <a:prstDash val="sysDash"/>
          </a:ln>
        </p:spPr>
        <p:style>
          <a:lnRef idx="2">
            <a:schemeClr val="accent1"/>
          </a:lnRef>
          <a:fillRef idx="0">
            <a:schemeClr val="accent1"/>
          </a:fillRef>
          <a:effectRef idx="1">
            <a:schemeClr val="accent1"/>
          </a:effectRef>
          <a:fontRef idx="minor">
            <a:schemeClr val="tx1"/>
          </a:fontRef>
        </p:style>
      </p:cxnSp>
      <p:cxnSp>
        <p:nvCxnSpPr>
          <p:cNvPr id="111" name="Straight Arrow Connector 110"/>
          <p:cNvCxnSpPr/>
          <p:nvPr/>
        </p:nvCxnSpPr>
        <p:spPr>
          <a:xfrm flipH="1">
            <a:off x="5705794" y="6062279"/>
            <a:ext cx="1339959" cy="1486"/>
          </a:xfrm>
          <a:prstGeom prst="straightConnector1">
            <a:avLst/>
          </a:prstGeom>
          <a:ln w="76200" cmpd="sng">
            <a:solidFill>
              <a:srgbClr val="FF0000"/>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112" name="TextBox 111"/>
          <p:cNvSpPr txBox="1"/>
          <p:nvPr/>
        </p:nvSpPr>
        <p:spPr>
          <a:xfrm>
            <a:off x="6023350" y="5829381"/>
            <a:ext cx="138478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lumMod val="50000"/>
                  </a:srgbClr>
                </a:solidFill>
                <a:effectLst/>
                <a:uLnTx/>
                <a:uFillTx/>
                <a:latin typeface="Arial"/>
                <a:ea typeface="+mn-ea"/>
                <a:cs typeface="+mn-cs"/>
              </a:rPr>
              <a:t>Ejection</a:t>
            </a:r>
          </a:p>
        </p:txBody>
      </p:sp>
      <p:sp>
        <p:nvSpPr>
          <p:cNvPr id="113" name="Rectangle 112"/>
          <p:cNvSpPr/>
          <p:nvPr/>
        </p:nvSpPr>
        <p:spPr bwMode="auto">
          <a:xfrm>
            <a:off x="5230784" y="5266795"/>
            <a:ext cx="1032982" cy="42139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11</a:t>
            </a:r>
          </a:p>
        </p:txBody>
      </p:sp>
      <p:sp>
        <p:nvSpPr>
          <p:cNvPr id="114" name="Right Arrow 113"/>
          <p:cNvSpPr/>
          <p:nvPr/>
        </p:nvSpPr>
        <p:spPr>
          <a:xfrm rot="5400000">
            <a:off x="4630675" y="805370"/>
            <a:ext cx="503454" cy="237416"/>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119" name="Right Arrow 118"/>
          <p:cNvSpPr/>
          <p:nvPr/>
        </p:nvSpPr>
        <p:spPr>
          <a:xfrm>
            <a:off x="6314928" y="3997988"/>
            <a:ext cx="348245" cy="174095"/>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120" name="TextBox 119"/>
          <p:cNvSpPr txBox="1"/>
          <p:nvPr/>
        </p:nvSpPr>
        <p:spPr>
          <a:xfrm>
            <a:off x="6563642" y="3789580"/>
            <a:ext cx="2359189" cy="50783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Staffing Process to design home-based disposition</a:t>
            </a:r>
          </a:p>
        </p:txBody>
      </p:sp>
      <p:sp>
        <p:nvSpPr>
          <p:cNvPr id="121" name="Rectangle 120"/>
          <p:cNvSpPr/>
          <p:nvPr/>
        </p:nvSpPr>
        <p:spPr bwMode="auto">
          <a:xfrm>
            <a:off x="5218523" y="3878409"/>
            <a:ext cx="1032982" cy="42139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8</a:t>
            </a:r>
          </a:p>
        </p:txBody>
      </p:sp>
      <p:cxnSp>
        <p:nvCxnSpPr>
          <p:cNvPr id="122" name="Straight Connector 121"/>
          <p:cNvCxnSpPr/>
          <p:nvPr/>
        </p:nvCxnSpPr>
        <p:spPr>
          <a:xfrm>
            <a:off x="7098930" y="4310179"/>
            <a:ext cx="0" cy="286598"/>
          </a:xfrm>
          <a:prstGeom prst="line">
            <a:avLst/>
          </a:prstGeom>
          <a:ln w="76200" cmpd="sng">
            <a:solidFill>
              <a:srgbClr val="FF0000"/>
            </a:solidFill>
            <a:prstDash val="sysDash"/>
          </a:ln>
        </p:spPr>
        <p:style>
          <a:lnRef idx="2">
            <a:schemeClr val="accent1"/>
          </a:lnRef>
          <a:fillRef idx="0">
            <a:schemeClr val="accent1"/>
          </a:fillRef>
          <a:effectRef idx="1">
            <a:schemeClr val="accent1"/>
          </a:effectRef>
          <a:fontRef idx="minor">
            <a:schemeClr val="tx1"/>
          </a:fontRef>
        </p:style>
      </p:cxnSp>
      <p:cxnSp>
        <p:nvCxnSpPr>
          <p:cNvPr id="123" name="Straight Arrow Connector 122"/>
          <p:cNvCxnSpPr/>
          <p:nvPr/>
        </p:nvCxnSpPr>
        <p:spPr>
          <a:xfrm flipH="1">
            <a:off x="5758971" y="4583642"/>
            <a:ext cx="1339959" cy="1486"/>
          </a:xfrm>
          <a:prstGeom prst="straightConnector1">
            <a:avLst/>
          </a:prstGeom>
          <a:ln w="76200" cmpd="sng">
            <a:solidFill>
              <a:srgbClr val="FF0000"/>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124" name="TextBox 123"/>
          <p:cNvSpPr txBox="1"/>
          <p:nvPr/>
        </p:nvSpPr>
        <p:spPr>
          <a:xfrm>
            <a:off x="6128147" y="4622685"/>
            <a:ext cx="2165775"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lumMod val="50000"/>
                  </a:srgbClr>
                </a:solidFill>
                <a:effectLst/>
                <a:uLnTx/>
                <a:uFillTx/>
                <a:latin typeface="Arial"/>
                <a:ea typeface="+mn-ea"/>
                <a:cs typeface="+mn-cs"/>
              </a:rPr>
              <a:t>Placement Recommendation</a:t>
            </a:r>
          </a:p>
        </p:txBody>
      </p:sp>
      <p:sp>
        <p:nvSpPr>
          <p:cNvPr id="125" name="TextBox 124"/>
          <p:cNvSpPr txBox="1"/>
          <p:nvPr/>
        </p:nvSpPr>
        <p:spPr>
          <a:xfrm>
            <a:off x="863600" y="4239448"/>
            <a:ext cx="2975680" cy="3000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Administrative Probation</a:t>
            </a: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126" name="Right Arrow 125"/>
          <p:cNvSpPr/>
          <p:nvPr/>
        </p:nvSpPr>
        <p:spPr>
          <a:xfrm rot="10800000">
            <a:off x="3164900" y="4310179"/>
            <a:ext cx="348245" cy="174095"/>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127" name="Rectangle 126"/>
          <p:cNvSpPr/>
          <p:nvPr/>
        </p:nvSpPr>
        <p:spPr bwMode="auto">
          <a:xfrm>
            <a:off x="3535987" y="4192956"/>
            <a:ext cx="1032982" cy="42139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9</a:t>
            </a:r>
          </a:p>
        </p:txBody>
      </p:sp>
      <p:sp>
        <p:nvSpPr>
          <p:cNvPr id="128" name="TextBox 127"/>
          <p:cNvSpPr txBox="1"/>
          <p:nvPr/>
        </p:nvSpPr>
        <p:spPr>
          <a:xfrm>
            <a:off x="1098522" y="5585711"/>
            <a:ext cx="2693920" cy="3000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Intensive Probation</a:t>
            </a: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129" name="Right Arrow 128"/>
          <p:cNvSpPr/>
          <p:nvPr/>
        </p:nvSpPr>
        <p:spPr>
          <a:xfrm rot="10800000">
            <a:off x="3118062" y="5656442"/>
            <a:ext cx="348245" cy="174095"/>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cxnSp>
        <p:nvCxnSpPr>
          <p:cNvPr id="130" name="Straight Arrow Connector 129"/>
          <p:cNvCxnSpPr/>
          <p:nvPr/>
        </p:nvCxnSpPr>
        <p:spPr>
          <a:xfrm>
            <a:off x="2249786" y="6140930"/>
            <a:ext cx="1530661" cy="8942"/>
          </a:xfrm>
          <a:prstGeom prst="straightConnector1">
            <a:avLst/>
          </a:prstGeom>
          <a:ln w="76200" cmpd="sng">
            <a:solidFill>
              <a:srgbClr val="FF0000"/>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131" name="Straight Connector 130"/>
          <p:cNvCxnSpPr/>
          <p:nvPr/>
        </p:nvCxnSpPr>
        <p:spPr>
          <a:xfrm>
            <a:off x="2257605" y="5896604"/>
            <a:ext cx="6638" cy="205419"/>
          </a:xfrm>
          <a:prstGeom prst="line">
            <a:avLst/>
          </a:prstGeom>
          <a:ln w="76200" cmpd="sng">
            <a:solidFill>
              <a:srgbClr val="FF0000"/>
            </a:solidFill>
            <a:prstDash val="sysDash"/>
          </a:ln>
        </p:spPr>
        <p:style>
          <a:lnRef idx="2">
            <a:schemeClr val="accent1"/>
          </a:lnRef>
          <a:fillRef idx="0">
            <a:schemeClr val="accent1"/>
          </a:fillRef>
          <a:effectRef idx="1">
            <a:schemeClr val="accent1"/>
          </a:effectRef>
          <a:fontRef idx="minor">
            <a:schemeClr val="tx1"/>
          </a:fontRef>
        </p:style>
      </p:cxnSp>
      <p:sp>
        <p:nvSpPr>
          <p:cNvPr id="132" name="Rectangle 131"/>
          <p:cNvSpPr/>
          <p:nvPr/>
        </p:nvSpPr>
        <p:spPr bwMode="auto">
          <a:xfrm>
            <a:off x="3489149" y="5539219"/>
            <a:ext cx="1032982" cy="42139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12</a:t>
            </a:r>
          </a:p>
        </p:txBody>
      </p:sp>
      <p:sp>
        <p:nvSpPr>
          <p:cNvPr id="133" name="TextBox 132"/>
          <p:cNvSpPr txBox="1"/>
          <p:nvPr/>
        </p:nvSpPr>
        <p:spPr>
          <a:xfrm>
            <a:off x="2320092" y="5896604"/>
            <a:ext cx="1322296" cy="25326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lumMod val="50000"/>
                  </a:srgbClr>
                </a:solidFill>
                <a:effectLst/>
                <a:uLnTx/>
                <a:uFillTx/>
                <a:latin typeface="Arial"/>
                <a:ea typeface="+mn-ea"/>
                <a:cs typeface="+mn-cs"/>
              </a:rPr>
              <a:t>Revocation</a:t>
            </a:r>
          </a:p>
        </p:txBody>
      </p:sp>
      <p:sp>
        <p:nvSpPr>
          <p:cNvPr id="71" name="TextBox 70"/>
          <p:cNvSpPr txBox="1"/>
          <p:nvPr/>
        </p:nvSpPr>
        <p:spPr>
          <a:xfrm>
            <a:off x="2425671" y="3770800"/>
            <a:ext cx="138478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lumMod val="50000"/>
                  </a:srgbClr>
                </a:solidFill>
                <a:effectLst/>
                <a:uLnTx/>
                <a:uFillTx/>
                <a:latin typeface="Arial"/>
                <a:ea typeface="+mn-ea"/>
                <a:cs typeface="+mn-cs"/>
              </a:rPr>
              <a:t>Revocation</a:t>
            </a:r>
          </a:p>
        </p:txBody>
      </p:sp>
    </p:spTree>
    <p:extLst>
      <p:ext uri="{BB962C8B-B14F-4D97-AF65-F5344CB8AC3E}">
        <p14:creationId xmlns:p14="http://schemas.microsoft.com/office/powerpoint/2010/main" val="311076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7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7"/>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76"/>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75"/>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2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1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20"/>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123"/>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122"/>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24"/>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27"/>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26"/>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00"/>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01"/>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04"/>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13"/>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09"/>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08"/>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28"/>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29"/>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32"/>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25"/>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103"/>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05"/>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102"/>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131"/>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133"/>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130"/>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112"/>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111"/>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0" grpId="0" animBg="1"/>
      <p:bldP spid="36" grpId="0"/>
      <p:bldP spid="39" grpId="0"/>
      <p:bldP spid="50" grpId="0" animBg="1"/>
      <p:bldP spid="52" grpId="0"/>
      <p:bldP spid="55" grpId="0"/>
      <p:bldP spid="56" grpId="0" animBg="1"/>
      <p:bldP spid="61" grpId="0"/>
      <p:bldP spid="62" grpId="0" animBg="1"/>
      <p:bldP spid="13" grpId="0" animBg="1"/>
      <p:bldP spid="83" grpId="0" animBg="1"/>
      <p:bldP spid="84" grpId="0" animBg="1"/>
      <p:bldP spid="85" grpId="0" animBg="1"/>
      <p:bldP spid="86" grpId="0" animBg="1"/>
      <p:bldP spid="72" grpId="0" animBg="1"/>
      <p:bldP spid="73" grpId="0"/>
      <p:bldP spid="77" grpId="0"/>
      <p:bldP spid="87" grpId="0" animBg="1"/>
      <p:bldP spid="81" grpId="0"/>
      <p:bldP spid="32" grpId="0" animBg="1"/>
      <p:bldP spid="88" grpId="0" animBg="1"/>
      <p:bldP spid="100" grpId="0"/>
      <p:bldP spid="101" grpId="0" animBg="1"/>
      <p:bldP spid="104" grpId="0" animBg="1"/>
      <p:bldP spid="105" grpId="0"/>
      <p:bldP spid="106" grpId="0"/>
      <p:bldP spid="108" grpId="0" animBg="1"/>
      <p:bldP spid="109" grpId="0"/>
      <p:bldP spid="112" grpId="0"/>
      <p:bldP spid="113" grpId="0" animBg="1"/>
      <p:bldP spid="119" grpId="0" animBg="1"/>
      <p:bldP spid="120" grpId="0"/>
      <p:bldP spid="121" grpId="0" animBg="1"/>
      <p:bldP spid="124" grpId="0"/>
      <p:bldP spid="125" grpId="0"/>
      <p:bldP spid="126" grpId="0" animBg="1"/>
      <p:bldP spid="127" grpId="0" animBg="1"/>
      <p:bldP spid="128" grpId="0"/>
      <p:bldP spid="129" grpId="0" animBg="1"/>
      <p:bldP spid="132" grpId="0" animBg="1"/>
      <p:bldP spid="133" grpId="0"/>
      <p:bldP spid="71"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bwMode="auto">
          <a:xfrm rot="16200000">
            <a:off x="1976439" y="2711439"/>
            <a:ext cx="5817194" cy="1433641"/>
          </a:xfrm>
          <a:prstGeom prst="rect">
            <a:avLst/>
          </a:prstGeom>
          <a:gradFill flip="none" rotWithShape="1">
            <a:gsLst>
              <a:gs pos="100000">
                <a:schemeClr val="bg1">
                  <a:lumMod val="75000"/>
                </a:schemeClr>
              </a:gs>
              <a:gs pos="0">
                <a:srgbClr val="6A2910"/>
              </a:gs>
              <a:gs pos="0">
                <a:srgbClr val="000000"/>
              </a:gs>
              <a:gs pos="0">
                <a:schemeClr val="tx1"/>
              </a:gs>
              <a:gs pos="100000">
                <a:srgbClr val="808080"/>
              </a:gs>
              <a:gs pos="55000">
                <a:schemeClr val="bg1">
                  <a:lumMod val="65000"/>
                </a:schemeClr>
              </a:gs>
              <a:gs pos="79000">
                <a:schemeClr val="bg1">
                  <a:lumMod val="95000"/>
                </a:schemeClr>
              </a:gs>
              <a:gs pos="100000">
                <a:schemeClr val="bg1"/>
              </a:gs>
            </a:gsLst>
            <a:lin ang="0" scaled="1"/>
            <a:tileRect/>
          </a:gradFill>
          <a:ln w="9525" cap="flat" cmpd="sng" algn="ctr">
            <a:noFill/>
            <a:prstDash val="solid"/>
            <a:round/>
            <a:headEnd type="none" w="med" len="med"/>
            <a:tailEnd type="none" w="med" len="med"/>
          </a:ln>
          <a:effectLst/>
        </p:spPr>
        <p:txBody>
          <a:bodyPr rot="0" spcFirstLastPara="0" vertOverflow="overflow" horzOverflow="overflow" vert="horz" wrap="none" lIns="68580" tIns="34290" rIns="68580" bIns="3429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endParaRPr kumimoji="0" lang="en-US" sz="750" b="0" i="0" u="none" strike="noStrike" kern="1200" cap="none" spc="0" normalizeH="0" baseline="0" noProof="0">
              <a:ln>
                <a:noFill/>
              </a:ln>
              <a:solidFill>
                <a:srgbClr val="000000"/>
              </a:solidFill>
              <a:effectLst/>
              <a:uLnTx/>
              <a:uFillTx/>
              <a:latin typeface="Arial" charset="0"/>
              <a:ea typeface="+mn-ea"/>
              <a:cs typeface="+mn-cs"/>
            </a:endParaRPr>
          </a:p>
        </p:txBody>
      </p:sp>
      <p:sp>
        <p:nvSpPr>
          <p:cNvPr id="14" name="TextBox 13"/>
          <p:cNvSpPr txBox="1"/>
          <p:nvPr/>
        </p:nvSpPr>
        <p:spPr>
          <a:xfrm>
            <a:off x="4087546" y="6336857"/>
            <a:ext cx="1679772"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lumMod val="65000"/>
                    <a:lumOff val="35000"/>
                  </a:srgbClr>
                </a:solidFill>
                <a:effectLst/>
                <a:uLnTx/>
                <a:uFillTx/>
                <a:latin typeface="Arial"/>
                <a:ea typeface="+mn-ea"/>
                <a:cs typeface="+mn-cs"/>
              </a:rPr>
              <a:t>Placement</a:t>
            </a:r>
          </a:p>
        </p:txBody>
      </p:sp>
      <p:sp>
        <p:nvSpPr>
          <p:cNvPr id="15" name="TextBox 14"/>
          <p:cNvSpPr txBox="1"/>
          <p:nvPr/>
        </p:nvSpPr>
        <p:spPr>
          <a:xfrm>
            <a:off x="3539007" y="150331"/>
            <a:ext cx="264256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lumMod val="65000"/>
                    <a:lumOff val="35000"/>
                  </a:srgbClr>
                </a:solidFill>
                <a:effectLst/>
                <a:uLnTx/>
                <a:uFillTx/>
                <a:latin typeface="Arial"/>
                <a:ea typeface="+mn-ea"/>
                <a:cs typeface="+mn-cs"/>
              </a:rPr>
              <a:t>Delinquency</a:t>
            </a:r>
          </a:p>
        </p:txBody>
      </p:sp>
      <p:sp>
        <p:nvSpPr>
          <p:cNvPr id="34" name="Right Arrow 33"/>
          <p:cNvSpPr/>
          <p:nvPr/>
        </p:nvSpPr>
        <p:spPr>
          <a:xfrm>
            <a:off x="6275011" y="763648"/>
            <a:ext cx="348245" cy="174095"/>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30" name="Right Arrow 29"/>
          <p:cNvSpPr/>
          <p:nvPr/>
        </p:nvSpPr>
        <p:spPr>
          <a:xfrm>
            <a:off x="6360703" y="2061435"/>
            <a:ext cx="348245" cy="174095"/>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36" name="TextBox 35"/>
          <p:cNvSpPr txBox="1"/>
          <p:nvPr/>
        </p:nvSpPr>
        <p:spPr>
          <a:xfrm>
            <a:off x="6708948" y="1897224"/>
            <a:ext cx="1883259" cy="5078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Prosecutor declines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to file</a:t>
            </a: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39" name="TextBox 38"/>
          <p:cNvSpPr txBox="1"/>
          <p:nvPr/>
        </p:nvSpPr>
        <p:spPr>
          <a:xfrm>
            <a:off x="6684065" y="292051"/>
            <a:ext cx="235918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Young person lives in a neighborhood that isn’t heavily policed, attends a school with no SROs, etc.</a:t>
            </a: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42" name="Right Arrow 41"/>
          <p:cNvSpPr/>
          <p:nvPr/>
        </p:nvSpPr>
        <p:spPr>
          <a:xfrm rot="5400000">
            <a:off x="4617765" y="1492356"/>
            <a:ext cx="503454" cy="237416"/>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43" name="Right Arrow 42"/>
          <p:cNvSpPr/>
          <p:nvPr/>
        </p:nvSpPr>
        <p:spPr>
          <a:xfrm rot="5400000">
            <a:off x="4627103" y="3815600"/>
            <a:ext cx="503454" cy="237416"/>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44" name="Right Arrow 43"/>
          <p:cNvSpPr/>
          <p:nvPr/>
        </p:nvSpPr>
        <p:spPr>
          <a:xfrm rot="5400000">
            <a:off x="4627103" y="4588430"/>
            <a:ext cx="503454" cy="237416"/>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45" name="Right Arrow 44"/>
          <p:cNvSpPr/>
          <p:nvPr/>
        </p:nvSpPr>
        <p:spPr>
          <a:xfrm rot="5400000">
            <a:off x="4657951" y="5368880"/>
            <a:ext cx="503454" cy="237416"/>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47" name="Right Arrow 46"/>
          <p:cNvSpPr/>
          <p:nvPr/>
        </p:nvSpPr>
        <p:spPr>
          <a:xfrm rot="5400000">
            <a:off x="4627103" y="2266238"/>
            <a:ext cx="503454" cy="237416"/>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18" name="Title 3"/>
          <p:cNvSpPr>
            <a:spLocks noGrp="1"/>
          </p:cNvSpPr>
          <p:nvPr>
            <p:ph type="title"/>
          </p:nvPr>
        </p:nvSpPr>
        <p:spPr>
          <a:xfrm>
            <a:off x="197906" y="199461"/>
            <a:ext cx="2929358" cy="869280"/>
          </a:xfrm>
          <a:noFill/>
          <a:ln w="38100" cmpd="sng">
            <a:solidFill>
              <a:schemeClr val="tx1">
                <a:lumMod val="65000"/>
                <a:lumOff val="35000"/>
              </a:schemeClr>
            </a:solidFill>
          </a:ln>
        </p:spPr>
        <p:txBody>
          <a:bodyPr>
            <a:normAutofit/>
          </a:bodyPr>
          <a:lstStyle/>
          <a:p>
            <a:pPr algn="ctr"/>
            <a:r>
              <a:rPr lang="en-US" sz="1800" b="1" dirty="0">
                <a:solidFill>
                  <a:schemeClr val="tx1"/>
                </a:solidFill>
              </a:rPr>
              <a:t>The Deep End Highway</a:t>
            </a:r>
            <a:endParaRPr lang="en-US" sz="1500" dirty="0">
              <a:solidFill>
                <a:schemeClr val="tx1"/>
              </a:solidFill>
            </a:endParaRPr>
          </a:p>
        </p:txBody>
      </p:sp>
      <p:sp>
        <p:nvSpPr>
          <p:cNvPr id="40" name="Right Arrow 39"/>
          <p:cNvSpPr/>
          <p:nvPr/>
        </p:nvSpPr>
        <p:spPr>
          <a:xfrm rot="5400000">
            <a:off x="4617765" y="3040393"/>
            <a:ext cx="503454" cy="237416"/>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50" name="Right Arrow 49"/>
          <p:cNvSpPr/>
          <p:nvPr/>
        </p:nvSpPr>
        <p:spPr>
          <a:xfrm>
            <a:off x="6314279" y="1334673"/>
            <a:ext cx="348245" cy="174095"/>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52" name="TextBox 51"/>
          <p:cNvSpPr txBox="1"/>
          <p:nvPr/>
        </p:nvSpPr>
        <p:spPr>
          <a:xfrm>
            <a:off x="6682825" y="1256490"/>
            <a:ext cx="2187705" cy="3000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Police warning</a:t>
            </a: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cxnSp>
        <p:nvCxnSpPr>
          <p:cNvPr id="67" name="Straight Arrow Connector 66"/>
          <p:cNvCxnSpPr/>
          <p:nvPr/>
        </p:nvCxnSpPr>
        <p:spPr>
          <a:xfrm>
            <a:off x="2292331" y="2166192"/>
            <a:ext cx="1530661" cy="8942"/>
          </a:xfrm>
          <a:prstGeom prst="straightConnector1">
            <a:avLst/>
          </a:prstGeom>
          <a:ln w="76200" cmpd="sng">
            <a:solidFill>
              <a:srgbClr val="FF0000"/>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1678030" y="1532010"/>
            <a:ext cx="2187705" cy="3000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Police diversion</a:t>
            </a: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56" name="Right Arrow 55"/>
          <p:cNvSpPr/>
          <p:nvPr/>
        </p:nvSpPr>
        <p:spPr>
          <a:xfrm rot="10800000">
            <a:off x="3202692" y="1602031"/>
            <a:ext cx="348245" cy="174095"/>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cxnSp>
        <p:nvCxnSpPr>
          <p:cNvPr id="57" name="Straight Connector 56"/>
          <p:cNvCxnSpPr/>
          <p:nvPr/>
        </p:nvCxnSpPr>
        <p:spPr>
          <a:xfrm>
            <a:off x="2284565" y="1832092"/>
            <a:ext cx="6849" cy="330100"/>
          </a:xfrm>
          <a:prstGeom prst="line">
            <a:avLst/>
          </a:prstGeom>
          <a:ln w="76200" cmpd="sng">
            <a:solidFill>
              <a:srgbClr val="FF0000"/>
            </a:solidFill>
            <a:prstDash val="sysDash"/>
          </a:ln>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1255919" y="2412052"/>
            <a:ext cx="2576473" cy="3000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Prosecutor diversion</a:t>
            </a: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62" name="Right Arrow 61"/>
          <p:cNvSpPr/>
          <p:nvPr/>
        </p:nvSpPr>
        <p:spPr>
          <a:xfrm rot="10800000">
            <a:off x="3169349" y="2483340"/>
            <a:ext cx="348245" cy="177594"/>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cxnSp>
        <p:nvCxnSpPr>
          <p:cNvPr id="64" name="Straight Connector 63"/>
          <p:cNvCxnSpPr/>
          <p:nvPr/>
        </p:nvCxnSpPr>
        <p:spPr>
          <a:xfrm>
            <a:off x="2320092" y="2745938"/>
            <a:ext cx="0" cy="318018"/>
          </a:xfrm>
          <a:prstGeom prst="line">
            <a:avLst/>
          </a:prstGeom>
          <a:ln w="76200" cmpd="sng">
            <a:solidFill>
              <a:srgbClr val="FF0000"/>
            </a:solidFill>
            <a:prstDash val="sysDash"/>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flipV="1">
            <a:off x="2308763" y="3053146"/>
            <a:ext cx="1508369" cy="21874"/>
          </a:xfrm>
          <a:prstGeom prst="straightConnector1">
            <a:avLst/>
          </a:prstGeom>
          <a:ln w="76200" cmpd="sng">
            <a:solidFill>
              <a:srgbClr val="FF0000"/>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13" name="Rectangle 12"/>
          <p:cNvSpPr/>
          <p:nvPr/>
        </p:nvSpPr>
        <p:spPr bwMode="auto">
          <a:xfrm>
            <a:off x="5221864" y="626438"/>
            <a:ext cx="1014579" cy="42139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1</a:t>
            </a:r>
          </a:p>
        </p:txBody>
      </p:sp>
      <p:sp>
        <p:nvSpPr>
          <p:cNvPr id="83" name="Rectangle 82"/>
          <p:cNvSpPr/>
          <p:nvPr/>
        </p:nvSpPr>
        <p:spPr bwMode="auto">
          <a:xfrm>
            <a:off x="5230904" y="1207287"/>
            <a:ext cx="1014579" cy="42139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2</a:t>
            </a:r>
          </a:p>
        </p:txBody>
      </p:sp>
      <p:sp>
        <p:nvSpPr>
          <p:cNvPr id="84" name="Rectangle 83"/>
          <p:cNvSpPr/>
          <p:nvPr/>
        </p:nvSpPr>
        <p:spPr bwMode="auto">
          <a:xfrm>
            <a:off x="3516455" y="1467069"/>
            <a:ext cx="1069540" cy="42139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3</a:t>
            </a:r>
          </a:p>
        </p:txBody>
      </p:sp>
      <p:sp>
        <p:nvSpPr>
          <p:cNvPr id="85" name="Rectangle 84"/>
          <p:cNvSpPr/>
          <p:nvPr/>
        </p:nvSpPr>
        <p:spPr bwMode="auto">
          <a:xfrm>
            <a:off x="5233730" y="1999019"/>
            <a:ext cx="1032982" cy="42139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4</a:t>
            </a:r>
          </a:p>
        </p:txBody>
      </p:sp>
      <p:sp>
        <p:nvSpPr>
          <p:cNvPr id="86" name="Rectangle 85"/>
          <p:cNvSpPr/>
          <p:nvPr/>
        </p:nvSpPr>
        <p:spPr bwMode="auto">
          <a:xfrm>
            <a:off x="3527569" y="2376146"/>
            <a:ext cx="1072741" cy="42986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5</a:t>
            </a:r>
          </a:p>
        </p:txBody>
      </p:sp>
      <p:sp>
        <p:nvSpPr>
          <p:cNvPr id="72" name="Right Arrow 71"/>
          <p:cNvSpPr/>
          <p:nvPr/>
        </p:nvSpPr>
        <p:spPr>
          <a:xfrm>
            <a:off x="6327189" y="2908937"/>
            <a:ext cx="348245" cy="174095"/>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73" name="TextBox 72"/>
          <p:cNvSpPr txBox="1"/>
          <p:nvPr/>
        </p:nvSpPr>
        <p:spPr>
          <a:xfrm>
            <a:off x="6738856" y="2745939"/>
            <a:ext cx="2183971" cy="5078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Probation intake chooses informal track</a:t>
            </a:r>
          </a:p>
        </p:txBody>
      </p:sp>
      <p:cxnSp>
        <p:nvCxnSpPr>
          <p:cNvPr id="75" name="Straight Connector 74"/>
          <p:cNvCxnSpPr/>
          <p:nvPr/>
        </p:nvCxnSpPr>
        <p:spPr>
          <a:xfrm>
            <a:off x="7045753" y="3253769"/>
            <a:ext cx="0" cy="352091"/>
          </a:xfrm>
          <a:prstGeom prst="line">
            <a:avLst/>
          </a:prstGeom>
          <a:ln w="76200" cmpd="sng">
            <a:solidFill>
              <a:srgbClr val="FF0000"/>
            </a:solidFill>
            <a:prstDash val="sysDash"/>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a:off x="5705794" y="3584842"/>
            <a:ext cx="1339959" cy="1486"/>
          </a:xfrm>
          <a:prstGeom prst="straightConnector1">
            <a:avLst/>
          </a:prstGeom>
          <a:ln w="76200" cmpd="sng">
            <a:solidFill>
              <a:srgbClr val="FF0000"/>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a:off x="6023350" y="3351944"/>
            <a:ext cx="138478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lumMod val="50000"/>
                  </a:srgbClr>
                </a:solidFill>
                <a:effectLst/>
                <a:uLnTx/>
                <a:uFillTx/>
                <a:latin typeface="Arial"/>
                <a:ea typeface="+mn-ea"/>
                <a:cs typeface="+mn-cs"/>
              </a:rPr>
              <a:t>Revocation</a:t>
            </a:r>
          </a:p>
        </p:txBody>
      </p:sp>
      <p:sp>
        <p:nvSpPr>
          <p:cNvPr id="87" name="Rectangle 86"/>
          <p:cNvSpPr/>
          <p:nvPr/>
        </p:nvSpPr>
        <p:spPr bwMode="auto">
          <a:xfrm>
            <a:off x="5230784" y="2789358"/>
            <a:ext cx="1032982" cy="42139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6</a:t>
            </a:r>
          </a:p>
        </p:txBody>
      </p:sp>
      <p:sp>
        <p:nvSpPr>
          <p:cNvPr id="81" name="TextBox 80"/>
          <p:cNvSpPr txBox="1"/>
          <p:nvPr/>
        </p:nvSpPr>
        <p:spPr>
          <a:xfrm>
            <a:off x="570178" y="3328766"/>
            <a:ext cx="2583322" cy="3000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Court orders informal track</a:t>
            </a: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32" name="Right Arrow 31"/>
          <p:cNvSpPr/>
          <p:nvPr/>
        </p:nvSpPr>
        <p:spPr>
          <a:xfrm rot="10800000">
            <a:off x="3181926" y="3426875"/>
            <a:ext cx="348245" cy="174095"/>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cxnSp>
        <p:nvCxnSpPr>
          <p:cNvPr id="68" name="Straight Arrow Connector 67"/>
          <p:cNvCxnSpPr/>
          <p:nvPr/>
        </p:nvCxnSpPr>
        <p:spPr>
          <a:xfrm>
            <a:off x="2445482" y="4009479"/>
            <a:ext cx="1410596" cy="742"/>
          </a:xfrm>
          <a:prstGeom prst="straightConnector1">
            <a:avLst/>
          </a:prstGeom>
          <a:ln w="76200" cmpd="sng">
            <a:solidFill>
              <a:srgbClr val="FF0000"/>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2445482" y="3663745"/>
            <a:ext cx="0" cy="328432"/>
          </a:xfrm>
          <a:prstGeom prst="line">
            <a:avLst/>
          </a:prstGeom>
          <a:ln w="76200" cmpd="sng">
            <a:solidFill>
              <a:srgbClr val="FF0000"/>
            </a:solidFill>
            <a:prstDash val="sysDash"/>
          </a:ln>
        </p:spPr>
        <p:style>
          <a:lnRef idx="2">
            <a:schemeClr val="accent1"/>
          </a:lnRef>
          <a:fillRef idx="0">
            <a:schemeClr val="accent1"/>
          </a:fillRef>
          <a:effectRef idx="1">
            <a:schemeClr val="accent1"/>
          </a:effectRef>
          <a:fontRef idx="minor">
            <a:schemeClr val="tx1"/>
          </a:fontRef>
        </p:style>
      </p:cxnSp>
      <p:sp>
        <p:nvSpPr>
          <p:cNvPr id="88" name="Rectangle 87"/>
          <p:cNvSpPr/>
          <p:nvPr/>
        </p:nvSpPr>
        <p:spPr bwMode="auto">
          <a:xfrm>
            <a:off x="3553013" y="3309652"/>
            <a:ext cx="1032982" cy="42139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7</a:t>
            </a:r>
          </a:p>
        </p:txBody>
      </p:sp>
      <p:sp>
        <p:nvSpPr>
          <p:cNvPr id="100" name="TextBox 99"/>
          <p:cNvSpPr txBox="1"/>
          <p:nvPr/>
        </p:nvSpPr>
        <p:spPr>
          <a:xfrm>
            <a:off x="1133960" y="4835882"/>
            <a:ext cx="2693920" cy="3000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Supervised Probation</a:t>
            </a: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101" name="Right Arrow 100"/>
          <p:cNvSpPr/>
          <p:nvPr/>
        </p:nvSpPr>
        <p:spPr>
          <a:xfrm rot="10800000">
            <a:off x="3153500" y="4906613"/>
            <a:ext cx="348245" cy="174095"/>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cxnSp>
        <p:nvCxnSpPr>
          <p:cNvPr id="102" name="Straight Arrow Connector 101"/>
          <p:cNvCxnSpPr/>
          <p:nvPr/>
        </p:nvCxnSpPr>
        <p:spPr>
          <a:xfrm>
            <a:off x="2324267" y="5417182"/>
            <a:ext cx="1530661" cy="8942"/>
          </a:xfrm>
          <a:prstGeom prst="straightConnector1">
            <a:avLst/>
          </a:prstGeom>
          <a:ln w="76200" cmpd="sng">
            <a:solidFill>
              <a:srgbClr val="FF0000"/>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a:off x="2284565" y="5146775"/>
            <a:ext cx="3812" cy="270537"/>
          </a:xfrm>
          <a:prstGeom prst="line">
            <a:avLst/>
          </a:prstGeom>
          <a:ln w="76200" cmpd="sng">
            <a:solidFill>
              <a:srgbClr val="FF0000"/>
            </a:solidFill>
            <a:prstDash val="sysDash"/>
          </a:ln>
        </p:spPr>
        <p:style>
          <a:lnRef idx="2">
            <a:schemeClr val="accent1"/>
          </a:lnRef>
          <a:fillRef idx="0">
            <a:schemeClr val="accent1"/>
          </a:fillRef>
          <a:effectRef idx="1">
            <a:schemeClr val="accent1"/>
          </a:effectRef>
          <a:fontRef idx="minor">
            <a:schemeClr val="tx1"/>
          </a:fontRef>
        </p:style>
      </p:cxnSp>
      <p:sp>
        <p:nvSpPr>
          <p:cNvPr id="104" name="Rectangle 103"/>
          <p:cNvSpPr/>
          <p:nvPr/>
        </p:nvSpPr>
        <p:spPr bwMode="auto">
          <a:xfrm>
            <a:off x="3524587" y="4789390"/>
            <a:ext cx="1032982" cy="42139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10</a:t>
            </a:r>
          </a:p>
        </p:txBody>
      </p:sp>
      <p:sp>
        <p:nvSpPr>
          <p:cNvPr id="105" name="TextBox 104"/>
          <p:cNvSpPr txBox="1"/>
          <p:nvPr/>
        </p:nvSpPr>
        <p:spPr>
          <a:xfrm>
            <a:off x="2320092" y="5199013"/>
            <a:ext cx="138478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lumMod val="50000"/>
                  </a:srgbClr>
                </a:solidFill>
                <a:effectLst/>
                <a:uLnTx/>
                <a:uFillTx/>
                <a:latin typeface="Arial"/>
                <a:ea typeface="+mn-ea"/>
                <a:cs typeface="+mn-cs"/>
              </a:rPr>
              <a:t>Revocation</a:t>
            </a:r>
          </a:p>
        </p:txBody>
      </p:sp>
      <p:sp>
        <p:nvSpPr>
          <p:cNvPr id="106" name="TextBox 105"/>
          <p:cNvSpPr txBox="1"/>
          <p:nvPr/>
        </p:nvSpPr>
        <p:spPr>
          <a:xfrm>
            <a:off x="2308763" y="2821104"/>
            <a:ext cx="107294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lumMod val="50000"/>
                  </a:srgbClr>
                </a:solidFill>
                <a:effectLst/>
                <a:uLnTx/>
                <a:uFillTx/>
                <a:latin typeface="Arial"/>
                <a:ea typeface="+mn-ea"/>
                <a:cs typeface="+mn-cs"/>
              </a:rPr>
              <a:t>Formal charge</a:t>
            </a:r>
          </a:p>
        </p:txBody>
      </p:sp>
      <p:sp>
        <p:nvSpPr>
          <p:cNvPr id="108" name="Right Arrow 107"/>
          <p:cNvSpPr/>
          <p:nvPr/>
        </p:nvSpPr>
        <p:spPr>
          <a:xfrm>
            <a:off x="6327189" y="5386374"/>
            <a:ext cx="348245" cy="174095"/>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109" name="TextBox 108"/>
          <p:cNvSpPr txBox="1"/>
          <p:nvPr/>
        </p:nvSpPr>
        <p:spPr>
          <a:xfrm>
            <a:off x="6529586" y="5223375"/>
            <a:ext cx="2321225" cy="50783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Probation with program participation</a:t>
            </a:r>
          </a:p>
        </p:txBody>
      </p:sp>
      <p:cxnSp>
        <p:nvCxnSpPr>
          <p:cNvPr id="110" name="Straight Connector 109"/>
          <p:cNvCxnSpPr/>
          <p:nvPr/>
        </p:nvCxnSpPr>
        <p:spPr>
          <a:xfrm>
            <a:off x="7045753" y="5539219"/>
            <a:ext cx="0" cy="544078"/>
          </a:xfrm>
          <a:prstGeom prst="line">
            <a:avLst/>
          </a:prstGeom>
          <a:ln w="76200" cmpd="sng">
            <a:solidFill>
              <a:srgbClr val="FF0000"/>
            </a:solidFill>
            <a:prstDash val="sysDash"/>
          </a:ln>
        </p:spPr>
        <p:style>
          <a:lnRef idx="2">
            <a:schemeClr val="accent1"/>
          </a:lnRef>
          <a:fillRef idx="0">
            <a:schemeClr val="accent1"/>
          </a:fillRef>
          <a:effectRef idx="1">
            <a:schemeClr val="accent1"/>
          </a:effectRef>
          <a:fontRef idx="minor">
            <a:schemeClr val="tx1"/>
          </a:fontRef>
        </p:style>
      </p:cxnSp>
      <p:cxnSp>
        <p:nvCxnSpPr>
          <p:cNvPr id="111" name="Straight Arrow Connector 110"/>
          <p:cNvCxnSpPr/>
          <p:nvPr/>
        </p:nvCxnSpPr>
        <p:spPr>
          <a:xfrm flipH="1">
            <a:off x="5705794" y="6062279"/>
            <a:ext cx="1339959" cy="1486"/>
          </a:xfrm>
          <a:prstGeom prst="straightConnector1">
            <a:avLst/>
          </a:prstGeom>
          <a:ln w="76200" cmpd="sng">
            <a:solidFill>
              <a:srgbClr val="FF0000"/>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112" name="TextBox 111"/>
          <p:cNvSpPr txBox="1"/>
          <p:nvPr/>
        </p:nvSpPr>
        <p:spPr>
          <a:xfrm>
            <a:off x="6023350" y="5829381"/>
            <a:ext cx="138478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lumMod val="50000"/>
                  </a:srgbClr>
                </a:solidFill>
                <a:effectLst/>
                <a:uLnTx/>
                <a:uFillTx/>
                <a:latin typeface="Arial"/>
                <a:ea typeface="+mn-ea"/>
                <a:cs typeface="+mn-cs"/>
              </a:rPr>
              <a:t>Ejection</a:t>
            </a:r>
          </a:p>
        </p:txBody>
      </p:sp>
      <p:sp>
        <p:nvSpPr>
          <p:cNvPr id="113" name="Rectangle 112"/>
          <p:cNvSpPr/>
          <p:nvPr/>
        </p:nvSpPr>
        <p:spPr bwMode="auto">
          <a:xfrm>
            <a:off x="5230784" y="5266795"/>
            <a:ext cx="1032982" cy="42139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11</a:t>
            </a:r>
          </a:p>
        </p:txBody>
      </p:sp>
      <p:sp>
        <p:nvSpPr>
          <p:cNvPr id="114" name="Right Arrow 113"/>
          <p:cNvSpPr/>
          <p:nvPr/>
        </p:nvSpPr>
        <p:spPr>
          <a:xfrm rot="5400000">
            <a:off x="4630675" y="805370"/>
            <a:ext cx="503454" cy="237416"/>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119" name="Right Arrow 118"/>
          <p:cNvSpPr/>
          <p:nvPr/>
        </p:nvSpPr>
        <p:spPr>
          <a:xfrm>
            <a:off x="6314928" y="3997988"/>
            <a:ext cx="348245" cy="174095"/>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120" name="TextBox 119"/>
          <p:cNvSpPr txBox="1"/>
          <p:nvPr/>
        </p:nvSpPr>
        <p:spPr>
          <a:xfrm>
            <a:off x="6563642" y="3789580"/>
            <a:ext cx="2359189" cy="50783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Staffing Process to design home-based disposition</a:t>
            </a:r>
          </a:p>
        </p:txBody>
      </p:sp>
      <p:sp>
        <p:nvSpPr>
          <p:cNvPr id="121" name="Rectangle 120"/>
          <p:cNvSpPr/>
          <p:nvPr/>
        </p:nvSpPr>
        <p:spPr bwMode="auto">
          <a:xfrm>
            <a:off x="5218523" y="3878409"/>
            <a:ext cx="1032982" cy="42139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8</a:t>
            </a:r>
          </a:p>
        </p:txBody>
      </p:sp>
      <p:cxnSp>
        <p:nvCxnSpPr>
          <p:cNvPr id="122" name="Straight Connector 121"/>
          <p:cNvCxnSpPr/>
          <p:nvPr/>
        </p:nvCxnSpPr>
        <p:spPr>
          <a:xfrm>
            <a:off x="7098930" y="4310179"/>
            <a:ext cx="0" cy="286598"/>
          </a:xfrm>
          <a:prstGeom prst="line">
            <a:avLst/>
          </a:prstGeom>
          <a:ln w="76200" cmpd="sng">
            <a:solidFill>
              <a:srgbClr val="FF0000"/>
            </a:solidFill>
            <a:prstDash val="sysDash"/>
          </a:ln>
        </p:spPr>
        <p:style>
          <a:lnRef idx="2">
            <a:schemeClr val="accent1"/>
          </a:lnRef>
          <a:fillRef idx="0">
            <a:schemeClr val="accent1"/>
          </a:fillRef>
          <a:effectRef idx="1">
            <a:schemeClr val="accent1"/>
          </a:effectRef>
          <a:fontRef idx="minor">
            <a:schemeClr val="tx1"/>
          </a:fontRef>
        </p:style>
      </p:cxnSp>
      <p:cxnSp>
        <p:nvCxnSpPr>
          <p:cNvPr id="123" name="Straight Arrow Connector 122"/>
          <p:cNvCxnSpPr/>
          <p:nvPr/>
        </p:nvCxnSpPr>
        <p:spPr>
          <a:xfrm flipH="1">
            <a:off x="5758971" y="4583642"/>
            <a:ext cx="1339959" cy="1486"/>
          </a:xfrm>
          <a:prstGeom prst="straightConnector1">
            <a:avLst/>
          </a:prstGeom>
          <a:ln w="76200" cmpd="sng">
            <a:solidFill>
              <a:srgbClr val="FF0000"/>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124" name="TextBox 123"/>
          <p:cNvSpPr txBox="1"/>
          <p:nvPr/>
        </p:nvSpPr>
        <p:spPr>
          <a:xfrm>
            <a:off x="6128147" y="4622685"/>
            <a:ext cx="2165775"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lumMod val="50000"/>
                  </a:srgbClr>
                </a:solidFill>
                <a:effectLst/>
                <a:uLnTx/>
                <a:uFillTx/>
                <a:latin typeface="Arial"/>
                <a:ea typeface="+mn-ea"/>
                <a:cs typeface="+mn-cs"/>
              </a:rPr>
              <a:t>Placement Recommendation</a:t>
            </a:r>
          </a:p>
        </p:txBody>
      </p:sp>
      <p:sp>
        <p:nvSpPr>
          <p:cNvPr id="125" name="TextBox 124"/>
          <p:cNvSpPr txBox="1"/>
          <p:nvPr/>
        </p:nvSpPr>
        <p:spPr>
          <a:xfrm>
            <a:off x="863600" y="4239448"/>
            <a:ext cx="2975680" cy="3000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Administrative Probation</a:t>
            </a: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126" name="Right Arrow 125"/>
          <p:cNvSpPr/>
          <p:nvPr/>
        </p:nvSpPr>
        <p:spPr>
          <a:xfrm rot="10800000">
            <a:off x="3164900" y="4310179"/>
            <a:ext cx="348245" cy="174095"/>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127" name="Rectangle 126"/>
          <p:cNvSpPr/>
          <p:nvPr/>
        </p:nvSpPr>
        <p:spPr bwMode="auto">
          <a:xfrm>
            <a:off x="3535987" y="4192956"/>
            <a:ext cx="1032982" cy="42139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9</a:t>
            </a:r>
          </a:p>
        </p:txBody>
      </p:sp>
      <p:sp>
        <p:nvSpPr>
          <p:cNvPr id="128" name="TextBox 127"/>
          <p:cNvSpPr txBox="1"/>
          <p:nvPr/>
        </p:nvSpPr>
        <p:spPr>
          <a:xfrm>
            <a:off x="1098522" y="5585711"/>
            <a:ext cx="2693920" cy="3000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Arial"/>
                <a:ea typeface="+mn-ea"/>
                <a:cs typeface="+mn-cs"/>
              </a:rPr>
              <a:t>Intensive Probation</a:t>
            </a: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
        <p:nvSpPr>
          <p:cNvPr id="129" name="Right Arrow 128"/>
          <p:cNvSpPr/>
          <p:nvPr/>
        </p:nvSpPr>
        <p:spPr>
          <a:xfrm rot="10800000">
            <a:off x="3118062" y="5656442"/>
            <a:ext cx="348245" cy="174095"/>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cxnSp>
        <p:nvCxnSpPr>
          <p:cNvPr id="130" name="Straight Arrow Connector 129"/>
          <p:cNvCxnSpPr/>
          <p:nvPr/>
        </p:nvCxnSpPr>
        <p:spPr>
          <a:xfrm>
            <a:off x="2249786" y="6140930"/>
            <a:ext cx="1530661" cy="8942"/>
          </a:xfrm>
          <a:prstGeom prst="straightConnector1">
            <a:avLst/>
          </a:prstGeom>
          <a:ln w="76200" cmpd="sng">
            <a:solidFill>
              <a:srgbClr val="FF0000"/>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131" name="Straight Connector 130"/>
          <p:cNvCxnSpPr/>
          <p:nvPr/>
        </p:nvCxnSpPr>
        <p:spPr>
          <a:xfrm>
            <a:off x="2257605" y="5896604"/>
            <a:ext cx="6638" cy="205419"/>
          </a:xfrm>
          <a:prstGeom prst="line">
            <a:avLst/>
          </a:prstGeom>
          <a:ln w="76200" cmpd="sng">
            <a:solidFill>
              <a:srgbClr val="FF0000"/>
            </a:solidFill>
            <a:prstDash val="sysDash"/>
          </a:ln>
        </p:spPr>
        <p:style>
          <a:lnRef idx="2">
            <a:schemeClr val="accent1"/>
          </a:lnRef>
          <a:fillRef idx="0">
            <a:schemeClr val="accent1"/>
          </a:fillRef>
          <a:effectRef idx="1">
            <a:schemeClr val="accent1"/>
          </a:effectRef>
          <a:fontRef idx="minor">
            <a:schemeClr val="tx1"/>
          </a:fontRef>
        </p:style>
      </p:cxnSp>
      <p:sp>
        <p:nvSpPr>
          <p:cNvPr id="132" name="Rectangle 131"/>
          <p:cNvSpPr/>
          <p:nvPr/>
        </p:nvSpPr>
        <p:spPr bwMode="auto">
          <a:xfrm>
            <a:off x="3489149" y="5539219"/>
            <a:ext cx="1032982" cy="421390"/>
          </a:xfrm>
          <a:prstGeom prst="rect">
            <a:avLst/>
          </a:prstGeom>
          <a:solidFill>
            <a:srgbClr val="008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EXIT 12</a:t>
            </a:r>
          </a:p>
        </p:txBody>
      </p:sp>
      <p:sp>
        <p:nvSpPr>
          <p:cNvPr id="133" name="TextBox 132"/>
          <p:cNvSpPr txBox="1"/>
          <p:nvPr/>
        </p:nvSpPr>
        <p:spPr>
          <a:xfrm>
            <a:off x="2320092" y="5896604"/>
            <a:ext cx="1322296" cy="25326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lumMod val="50000"/>
                  </a:srgbClr>
                </a:solidFill>
                <a:effectLst/>
                <a:uLnTx/>
                <a:uFillTx/>
                <a:latin typeface="Arial"/>
                <a:ea typeface="+mn-ea"/>
                <a:cs typeface="+mn-cs"/>
              </a:rPr>
              <a:t>Revocation</a:t>
            </a:r>
          </a:p>
        </p:txBody>
      </p:sp>
      <p:sp>
        <p:nvSpPr>
          <p:cNvPr id="71" name="TextBox 70"/>
          <p:cNvSpPr txBox="1"/>
          <p:nvPr/>
        </p:nvSpPr>
        <p:spPr>
          <a:xfrm>
            <a:off x="2425671" y="3770800"/>
            <a:ext cx="138478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lumMod val="50000"/>
                  </a:srgbClr>
                </a:solidFill>
                <a:effectLst/>
                <a:uLnTx/>
                <a:uFillTx/>
                <a:latin typeface="Arial"/>
                <a:ea typeface="+mn-ea"/>
                <a:cs typeface="+mn-cs"/>
              </a:rPr>
              <a:t>Revocation</a:t>
            </a:r>
          </a:p>
        </p:txBody>
      </p:sp>
    </p:spTree>
    <p:extLst>
      <p:ext uri="{BB962C8B-B14F-4D97-AF65-F5344CB8AC3E}">
        <p14:creationId xmlns:p14="http://schemas.microsoft.com/office/powerpoint/2010/main" val="1994860257"/>
      </p:ext>
    </p:extLst>
  </p:cSld>
  <p:clrMapOvr>
    <a:masterClrMapping/>
  </p:clrMapOvr>
</p:sld>
</file>

<file path=ppt/theme/theme1.xml><?xml version="1.0" encoding="utf-8"?>
<a:theme xmlns:a="http://schemas.openxmlformats.org/drawingml/2006/main" name="AECF_ColorPalette_Office_r1">
  <a:themeElements>
    <a:clrScheme name="AECF_ColorTheme_8_15_12">
      <a:dk1>
        <a:srgbClr val="000000"/>
      </a:dk1>
      <a:lt1>
        <a:srgbClr val="FFFFFF"/>
      </a:lt1>
      <a:dk2>
        <a:srgbClr val="595959"/>
      </a:dk2>
      <a:lt2>
        <a:srgbClr val="EDE4CA"/>
      </a:lt2>
      <a:accent1>
        <a:srgbClr val="97A825"/>
      </a:accent1>
      <a:accent2>
        <a:srgbClr val="849120"/>
      </a:accent2>
      <a:accent3>
        <a:srgbClr val="DA5521"/>
      </a:accent3>
      <a:accent4>
        <a:srgbClr val="E9AF1D"/>
      </a:accent4>
      <a:accent5>
        <a:srgbClr val="005293"/>
      </a:accent5>
      <a:accent6>
        <a:srgbClr val="5A5284"/>
      </a:accent6>
      <a:hlink>
        <a:srgbClr val="005293"/>
      </a:hlink>
      <a:folHlink>
        <a:srgbClr val="0665A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808080"/>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808080"/>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B72C00"/>
        </a:accent1>
        <a:accent2>
          <a:srgbClr val="006666"/>
        </a:accent2>
        <a:accent3>
          <a:srgbClr val="FFFFFF"/>
        </a:accent3>
        <a:accent4>
          <a:srgbClr val="000000"/>
        </a:accent4>
        <a:accent5>
          <a:srgbClr val="D8ACAA"/>
        </a:accent5>
        <a:accent6>
          <a:srgbClr val="005C5C"/>
        </a:accent6>
        <a:hlink>
          <a:srgbClr val="3D97AF"/>
        </a:hlink>
        <a:folHlink>
          <a:srgbClr val="E2E1C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B72C00"/>
        </a:accent1>
        <a:accent2>
          <a:srgbClr val="0000FF"/>
        </a:accent2>
        <a:accent3>
          <a:srgbClr val="FFFFFF"/>
        </a:accent3>
        <a:accent4>
          <a:srgbClr val="000000"/>
        </a:accent4>
        <a:accent5>
          <a:srgbClr val="D8ACAA"/>
        </a:accent5>
        <a:accent6>
          <a:srgbClr val="0000E7"/>
        </a:accent6>
        <a:hlink>
          <a:srgbClr val="3D97AF"/>
        </a:hlink>
        <a:folHlink>
          <a:srgbClr val="E2E1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ECF_ColorPalette_Office_r1">
  <a:themeElements>
    <a:clrScheme name="Custom 1">
      <a:dk1>
        <a:srgbClr val="000000"/>
      </a:dk1>
      <a:lt1>
        <a:srgbClr val="FFFFFF"/>
      </a:lt1>
      <a:dk2>
        <a:srgbClr val="595959"/>
      </a:dk2>
      <a:lt2>
        <a:srgbClr val="EDE4CA"/>
      </a:lt2>
      <a:accent1>
        <a:srgbClr val="97A825"/>
      </a:accent1>
      <a:accent2>
        <a:srgbClr val="E9AF1D"/>
      </a:accent2>
      <a:accent3>
        <a:srgbClr val="DA5521"/>
      </a:accent3>
      <a:accent4>
        <a:srgbClr val="849120"/>
      </a:accent4>
      <a:accent5>
        <a:srgbClr val="005293"/>
      </a:accent5>
      <a:accent6>
        <a:srgbClr val="5A5284"/>
      </a:accent6>
      <a:hlink>
        <a:srgbClr val="005293"/>
      </a:hlink>
      <a:folHlink>
        <a:srgbClr val="0665A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808080"/>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808080"/>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B72C00"/>
        </a:accent1>
        <a:accent2>
          <a:srgbClr val="006666"/>
        </a:accent2>
        <a:accent3>
          <a:srgbClr val="FFFFFF"/>
        </a:accent3>
        <a:accent4>
          <a:srgbClr val="000000"/>
        </a:accent4>
        <a:accent5>
          <a:srgbClr val="D8ACAA"/>
        </a:accent5>
        <a:accent6>
          <a:srgbClr val="005C5C"/>
        </a:accent6>
        <a:hlink>
          <a:srgbClr val="3D97AF"/>
        </a:hlink>
        <a:folHlink>
          <a:srgbClr val="E2E1C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B72C00"/>
        </a:accent1>
        <a:accent2>
          <a:srgbClr val="0000FF"/>
        </a:accent2>
        <a:accent3>
          <a:srgbClr val="FFFFFF"/>
        </a:accent3>
        <a:accent4>
          <a:srgbClr val="000000"/>
        </a:accent4>
        <a:accent5>
          <a:srgbClr val="D8ACAA"/>
        </a:accent5>
        <a:accent6>
          <a:srgbClr val="0000E7"/>
        </a:accent6>
        <a:hlink>
          <a:srgbClr val="3D97AF"/>
        </a:hlink>
        <a:folHlink>
          <a:srgbClr val="E2E1C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AECF_ColorPalette_Office_r1">
  <a:themeElements>
    <a:clrScheme name="AECF_ColorTheme_8_15_12">
      <a:dk1>
        <a:srgbClr val="000000"/>
      </a:dk1>
      <a:lt1>
        <a:srgbClr val="FFFFFF"/>
      </a:lt1>
      <a:dk2>
        <a:srgbClr val="595959"/>
      </a:dk2>
      <a:lt2>
        <a:srgbClr val="EDE4CA"/>
      </a:lt2>
      <a:accent1>
        <a:srgbClr val="97A825"/>
      </a:accent1>
      <a:accent2>
        <a:srgbClr val="849120"/>
      </a:accent2>
      <a:accent3>
        <a:srgbClr val="DA5521"/>
      </a:accent3>
      <a:accent4>
        <a:srgbClr val="E9AF1D"/>
      </a:accent4>
      <a:accent5>
        <a:srgbClr val="005293"/>
      </a:accent5>
      <a:accent6>
        <a:srgbClr val="5A5284"/>
      </a:accent6>
      <a:hlink>
        <a:srgbClr val="005293"/>
      </a:hlink>
      <a:folHlink>
        <a:srgbClr val="0665A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808080"/>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808080"/>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B72C00"/>
        </a:accent1>
        <a:accent2>
          <a:srgbClr val="006666"/>
        </a:accent2>
        <a:accent3>
          <a:srgbClr val="FFFFFF"/>
        </a:accent3>
        <a:accent4>
          <a:srgbClr val="000000"/>
        </a:accent4>
        <a:accent5>
          <a:srgbClr val="D8ACAA"/>
        </a:accent5>
        <a:accent6>
          <a:srgbClr val="005C5C"/>
        </a:accent6>
        <a:hlink>
          <a:srgbClr val="3D97AF"/>
        </a:hlink>
        <a:folHlink>
          <a:srgbClr val="E2E1C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B72C00"/>
        </a:accent1>
        <a:accent2>
          <a:srgbClr val="0000FF"/>
        </a:accent2>
        <a:accent3>
          <a:srgbClr val="FFFFFF"/>
        </a:accent3>
        <a:accent4>
          <a:srgbClr val="000000"/>
        </a:accent4>
        <a:accent5>
          <a:srgbClr val="D8ACAA"/>
        </a:accent5>
        <a:accent6>
          <a:srgbClr val="0000E7"/>
        </a:accent6>
        <a:hlink>
          <a:srgbClr val="3D97AF"/>
        </a:hlink>
        <a:folHlink>
          <a:srgbClr val="E2E1C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Office Theme">
  <a:themeElements>
    <a:clrScheme name="AECF_ColorTheme_8_15_12">
      <a:dk1>
        <a:srgbClr val="000000"/>
      </a:dk1>
      <a:lt1>
        <a:srgbClr val="FFFFFF"/>
      </a:lt1>
      <a:dk2>
        <a:srgbClr val="595959"/>
      </a:dk2>
      <a:lt2>
        <a:srgbClr val="EDE4CA"/>
      </a:lt2>
      <a:accent1>
        <a:srgbClr val="97A825"/>
      </a:accent1>
      <a:accent2>
        <a:srgbClr val="849120"/>
      </a:accent2>
      <a:accent3>
        <a:srgbClr val="DA5521"/>
      </a:accent3>
      <a:accent4>
        <a:srgbClr val="E9AF1D"/>
      </a:accent4>
      <a:accent5>
        <a:srgbClr val="005293"/>
      </a:accent5>
      <a:accent6>
        <a:srgbClr val="5A5284"/>
      </a:accent6>
      <a:hlink>
        <a:srgbClr val="005293"/>
      </a:hlink>
      <a:folHlink>
        <a:srgbClr val="0665A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_AECF_ColorPalette_Office_r1">
  <a:themeElements>
    <a:clrScheme name="AECF_ColorTheme_8_15_12">
      <a:dk1>
        <a:srgbClr val="000000"/>
      </a:dk1>
      <a:lt1>
        <a:srgbClr val="FFFFFF"/>
      </a:lt1>
      <a:dk2>
        <a:srgbClr val="595959"/>
      </a:dk2>
      <a:lt2>
        <a:srgbClr val="EDE4CA"/>
      </a:lt2>
      <a:accent1>
        <a:srgbClr val="97A825"/>
      </a:accent1>
      <a:accent2>
        <a:srgbClr val="849120"/>
      </a:accent2>
      <a:accent3>
        <a:srgbClr val="DA5521"/>
      </a:accent3>
      <a:accent4>
        <a:srgbClr val="E9AF1D"/>
      </a:accent4>
      <a:accent5>
        <a:srgbClr val="005293"/>
      </a:accent5>
      <a:accent6>
        <a:srgbClr val="5A5284"/>
      </a:accent6>
      <a:hlink>
        <a:srgbClr val="005293"/>
      </a:hlink>
      <a:folHlink>
        <a:srgbClr val="0665A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808080"/>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808080"/>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B72C00"/>
        </a:accent1>
        <a:accent2>
          <a:srgbClr val="006666"/>
        </a:accent2>
        <a:accent3>
          <a:srgbClr val="FFFFFF"/>
        </a:accent3>
        <a:accent4>
          <a:srgbClr val="000000"/>
        </a:accent4>
        <a:accent5>
          <a:srgbClr val="D8ACAA"/>
        </a:accent5>
        <a:accent6>
          <a:srgbClr val="005C5C"/>
        </a:accent6>
        <a:hlink>
          <a:srgbClr val="3D97AF"/>
        </a:hlink>
        <a:folHlink>
          <a:srgbClr val="E2E1C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B72C00"/>
        </a:accent1>
        <a:accent2>
          <a:srgbClr val="0000FF"/>
        </a:accent2>
        <a:accent3>
          <a:srgbClr val="FFFFFF"/>
        </a:accent3>
        <a:accent4>
          <a:srgbClr val="000000"/>
        </a:accent4>
        <a:accent5>
          <a:srgbClr val="D8ACAA"/>
        </a:accent5>
        <a:accent6>
          <a:srgbClr val="0000E7"/>
        </a:accent6>
        <a:hlink>
          <a:srgbClr val="3D97AF"/>
        </a:hlink>
        <a:folHlink>
          <a:srgbClr val="E2E1C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AECF_ColorPalette_Office_r1">
  <a:themeElements>
    <a:clrScheme name="AECF_ColorTheme_8_15_12">
      <a:dk1>
        <a:srgbClr val="000000"/>
      </a:dk1>
      <a:lt1>
        <a:srgbClr val="FFFFFF"/>
      </a:lt1>
      <a:dk2>
        <a:srgbClr val="595959"/>
      </a:dk2>
      <a:lt2>
        <a:srgbClr val="EDE4CA"/>
      </a:lt2>
      <a:accent1>
        <a:srgbClr val="97A825"/>
      </a:accent1>
      <a:accent2>
        <a:srgbClr val="849120"/>
      </a:accent2>
      <a:accent3>
        <a:srgbClr val="DA5521"/>
      </a:accent3>
      <a:accent4>
        <a:srgbClr val="E9AF1D"/>
      </a:accent4>
      <a:accent5>
        <a:srgbClr val="005293"/>
      </a:accent5>
      <a:accent6>
        <a:srgbClr val="5A5284"/>
      </a:accent6>
      <a:hlink>
        <a:srgbClr val="005293"/>
      </a:hlink>
      <a:folHlink>
        <a:srgbClr val="0665A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808080"/>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808080"/>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B72C00"/>
        </a:accent1>
        <a:accent2>
          <a:srgbClr val="006666"/>
        </a:accent2>
        <a:accent3>
          <a:srgbClr val="FFFFFF"/>
        </a:accent3>
        <a:accent4>
          <a:srgbClr val="000000"/>
        </a:accent4>
        <a:accent5>
          <a:srgbClr val="D8ACAA"/>
        </a:accent5>
        <a:accent6>
          <a:srgbClr val="005C5C"/>
        </a:accent6>
        <a:hlink>
          <a:srgbClr val="3D97AF"/>
        </a:hlink>
        <a:folHlink>
          <a:srgbClr val="E2E1C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B72C00"/>
        </a:accent1>
        <a:accent2>
          <a:srgbClr val="0000FF"/>
        </a:accent2>
        <a:accent3>
          <a:srgbClr val="FFFFFF"/>
        </a:accent3>
        <a:accent4>
          <a:srgbClr val="000000"/>
        </a:accent4>
        <a:accent5>
          <a:srgbClr val="D8ACAA"/>
        </a:accent5>
        <a:accent6>
          <a:srgbClr val="0000E7"/>
        </a:accent6>
        <a:hlink>
          <a:srgbClr val="3D97AF"/>
        </a:hlink>
        <a:folHlink>
          <a:srgbClr val="E2E1C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resentation Layouts">
  <a:themeElements>
    <a:clrScheme name="CaseyPalette">
      <a:dk1>
        <a:srgbClr val="595959"/>
      </a:dk1>
      <a:lt1>
        <a:srgbClr val="FFFFFF"/>
      </a:lt1>
      <a:dk2>
        <a:srgbClr val="97A825"/>
      </a:dk2>
      <a:lt2>
        <a:srgbClr val="F7EED4"/>
      </a:lt2>
      <a:accent1>
        <a:srgbClr val="595959"/>
      </a:accent1>
      <a:accent2>
        <a:srgbClr val="DA5521"/>
      </a:accent2>
      <a:accent3>
        <a:srgbClr val="E9AF1D"/>
      </a:accent3>
      <a:accent4>
        <a:srgbClr val="849120"/>
      </a:accent4>
      <a:accent5>
        <a:srgbClr val="005293"/>
      </a:accent5>
      <a:accent6>
        <a:srgbClr val="5A5284"/>
      </a:accent6>
      <a:hlink>
        <a:srgbClr val="0665A4"/>
      </a:hlink>
      <a:folHlink>
        <a:srgbClr val="7030A0"/>
      </a:folHlink>
    </a:clrScheme>
    <a:fontScheme name="Custom 1">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effectLst>
          <a:outerShdw sx="1000" sy="1000" algn="ctr" rotWithShape="0">
            <a:schemeClr val="bg1"/>
          </a:outerShdw>
        </a:effectLst>
      </a:spPr>
      <a:bodyPr wrap="none" lIns="91440" tIns="45720" rIns="91440" bIns="45720">
        <a:spAutoFit/>
      </a:bodyPr>
      <a:lstStyle>
        <a:defPPr algn="ctr">
          <a:defRPr sz="4500" b="1" cap="none" spc="0" dirty="0">
            <a:ln w="0"/>
            <a:solidFill>
              <a:schemeClr val="accent2"/>
            </a:solidFill>
            <a:latin typeface="+mj-lt"/>
          </a:defRPr>
        </a:defPPr>
      </a:lstStyle>
    </a:spDef>
    <a:txDef>
      <a:spPr>
        <a:noFill/>
        <a:ln w="6350">
          <a:noFill/>
        </a:ln>
      </a:spPr>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marL="230188" indent="-230188" algn="l" defTabSz="685800">
          <a:lnSpc>
            <a:spcPct val="95000"/>
          </a:lnSpc>
          <a:spcBef>
            <a:spcPts val="1400"/>
          </a:spcBef>
          <a:buClr>
            <a:srgbClr val="DA5521"/>
          </a:buClr>
          <a:buFont typeface="Wingdings" panose="05000000000000000000" pitchFamily="2" charset="2"/>
          <a:buChar char="§"/>
          <a:defRPr kern="2400" dirty="0">
            <a:solidFill>
              <a:srgbClr val="595959"/>
            </a:solidFill>
          </a:defRPr>
        </a:defPPr>
      </a:lstStyle>
    </a:txDef>
  </a:objectDefaults>
  <a:extraClrSchemeLst/>
  <a:extLst>
    <a:ext uri="{05A4C25C-085E-4340-85A3-A5531E510DB2}">
      <thm15:themeFamily xmlns:thm15="http://schemas.microsoft.com/office/thememl/2012/main" name="Presentation_Orange" id="{267D330B-34BF-4FA4-B257-2D4E9EF4E34C}" vid="{27D85E97-E538-4277-9AA8-24A977B012E1}"/>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53048</TotalTime>
  <Words>492</Words>
  <Application>Microsoft Office PowerPoint</Application>
  <PresentationFormat>On-screen Show (4:3)</PresentationFormat>
  <Paragraphs>82</Paragraphs>
  <Slides>3</Slides>
  <Notes>2</Notes>
  <HiddenSlides>0</HiddenSlides>
  <MMClips>0</MMClips>
  <ScaleCrop>false</ScaleCrop>
  <HeadingPairs>
    <vt:vector size="6" baseType="variant">
      <vt:variant>
        <vt:lpstr>Fonts Used</vt:lpstr>
      </vt:variant>
      <vt:variant>
        <vt:i4>6</vt:i4>
      </vt:variant>
      <vt:variant>
        <vt:lpstr>Theme</vt:lpstr>
      </vt:variant>
      <vt:variant>
        <vt:i4>7</vt:i4>
      </vt:variant>
      <vt:variant>
        <vt:lpstr>Slide Titles</vt:lpstr>
      </vt:variant>
      <vt:variant>
        <vt:i4>3</vt:i4>
      </vt:variant>
    </vt:vector>
  </HeadingPairs>
  <TitlesOfParts>
    <vt:vector size="16" baseType="lpstr">
      <vt:lpstr>Arial</vt:lpstr>
      <vt:lpstr>Arial Narrow</vt:lpstr>
      <vt:lpstr>Calibri</vt:lpstr>
      <vt:lpstr>Courier New</vt:lpstr>
      <vt:lpstr>Lucida Grande</vt:lpstr>
      <vt:lpstr>Wingdings</vt:lpstr>
      <vt:lpstr>AECF_ColorPalette_Office_r1</vt:lpstr>
      <vt:lpstr>1_AECF_ColorPalette_Office_r1</vt:lpstr>
      <vt:lpstr>2_AECF_ColorPalette_Office_r1</vt:lpstr>
      <vt:lpstr>2_Office Theme</vt:lpstr>
      <vt:lpstr>3_AECF_ColorPalette_Office_r1</vt:lpstr>
      <vt:lpstr>4_AECF_ColorPalette_Office_r1</vt:lpstr>
      <vt:lpstr>Presentation Layouts</vt:lpstr>
      <vt:lpstr>Communities can use the “Deep-End Highway” to create a race-conscious picture of the decisions that drive young people toward or away from confinement.</vt:lpstr>
      <vt:lpstr>The Deep End Highway</vt:lpstr>
      <vt:lpstr>The Deep End Highway</vt:lpstr>
    </vt:vector>
  </TitlesOfParts>
  <Company>Annie E Casey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Kelley Acree</dc:creator>
  <cp:lastModifiedBy>Carol Abrams</cp:lastModifiedBy>
  <cp:revision>617</cp:revision>
  <cp:lastPrinted>2018-05-08T13:40:31Z</cp:lastPrinted>
  <dcterms:created xsi:type="dcterms:W3CDTF">2015-08-26T12:26:33Z</dcterms:created>
  <dcterms:modified xsi:type="dcterms:W3CDTF">2020-03-19T13:44:30Z</dcterms:modified>
</cp:coreProperties>
</file>