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7.xml" ContentType="application/vnd.openxmlformats-officedocument.theme+xml"/>
  <Override PartName="/ppt/slideLayouts/slideLayout3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4" r:id="rId1"/>
    <p:sldMasterId id="2147483672" r:id="rId2"/>
    <p:sldMasterId id="2147483778" r:id="rId3"/>
    <p:sldMasterId id="2147483767" r:id="rId4"/>
    <p:sldMasterId id="2147483684" r:id="rId5"/>
    <p:sldMasterId id="2147483746" r:id="rId6"/>
    <p:sldMasterId id="2147483739" r:id="rId7"/>
    <p:sldMasterId id="2147483715" r:id="rId8"/>
  </p:sldMasterIdLst>
  <p:notesMasterIdLst>
    <p:notesMasterId r:id="rId54"/>
  </p:notesMasterIdLst>
  <p:handoutMasterIdLst>
    <p:handoutMasterId r:id="rId55"/>
  </p:handoutMasterIdLst>
  <p:sldIdLst>
    <p:sldId id="367" r:id="rId9"/>
    <p:sldId id="361" r:id="rId10"/>
    <p:sldId id="306" r:id="rId11"/>
    <p:sldId id="362" r:id="rId12"/>
    <p:sldId id="402" r:id="rId13"/>
    <p:sldId id="338" r:id="rId14"/>
    <p:sldId id="339" r:id="rId15"/>
    <p:sldId id="298" r:id="rId16"/>
    <p:sldId id="364" r:id="rId17"/>
    <p:sldId id="365" r:id="rId18"/>
    <p:sldId id="403" r:id="rId19"/>
    <p:sldId id="401" r:id="rId20"/>
    <p:sldId id="369" r:id="rId21"/>
    <p:sldId id="372" r:id="rId22"/>
    <p:sldId id="373" r:id="rId23"/>
    <p:sldId id="363" r:id="rId24"/>
    <p:sldId id="371" r:id="rId25"/>
    <p:sldId id="370" r:id="rId26"/>
    <p:sldId id="374" r:id="rId27"/>
    <p:sldId id="375" r:id="rId28"/>
    <p:sldId id="368" r:id="rId29"/>
    <p:sldId id="348" r:id="rId30"/>
    <p:sldId id="376" r:id="rId31"/>
    <p:sldId id="309" r:id="rId32"/>
    <p:sldId id="378" r:id="rId33"/>
    <p:sldId id="350" r:id="rId34"/>
    <p:sldId id="406" r:id="rId35"/>
    <p:sldId id="408" r:id="rId36"/>
    <p:sldId id="409" r:id="rId37"/>
    <p:sldId id="381" r:id="rId38"/>
    <p:sldId id="382" r:id="rId39"/>
    <p:sldId id="405" r:id="rId40"/>
    <p:sldId id="385" r:id="rId41"/>
    <p:sldId id="386" r:id="rId42"/>
    <p:sldId id="412" r:id="rId43"/>
    <p:sldId id="387" r:id="rId44"/>
    <p:sldId id="388" r:id="rId45"/>
    <p:sldId id="389" r:id="rId46"/>
    <p:sldId id="404" r:id="rId47"/>
    <p:sldId id="391" r:id="rId48"/>
    <p:sldId id="411" r:id="rId49"/>
    <p:sldId id="413" r:id="rId50"/>
    <p:sldId id="395" r:id="rId51"/>
    <p:sldId id="396" r:id="rId52"/>
    <p:sldId id="330"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7A4A07-13D3-8CDE-4CD8-17CCFC6BC2AB}" name="Norris West" initials="NW" userId="e789620da8b79763" providerId="Windows Live"/>
  <p188:author id="{A648FD48-57FF-9C99-326E-CCAB56B69AA4}" name="Jean Griffith-Thompson" initials="JGT" userId="S::JGriffithThompson@AECF.ORG::da45b680-55d6-4be3-8572-c1b6cb1bd765" providerId="AD"/>
  <p188:author id="{B61EB75C-E0E3-CCDC-55A4-DC13856146A3}" name="Alexandra Lohrbach" initials="AL" userId="RI0L1UX6i2P/zXRvlHBgNbpZrpcR+B4RoT6KQfzz6+g=" providerId="None"/>
  <p188:author id="{B73F6264-CF38-9F4C-D503-716E01DCE7CB}" name="Kristin Coffey" initials="KC" userId="Kristin Coffey" providerId="None"/>
  <p188:author id="{ACFC8271-0766-0383-7D02-E1F0656AC3DE}" name="Raven Wells" initials="RW" userId="S::rwells@aecf.org::38a63c19-8f26-403e-aeb5-ee8759350f6d" providerId="AD"/>
  <p188:author id="{D22DD0C5-0F2A-38A6-5ED0-046CF049A11D}" name="Ashley Cheatham" initials="AC" userId="S::acheatham@aecf.org::66b3f7c7-4ef5-4022-94a5-2b6965cda3bd" providerId="AD"/>
  <p188:author id="{8AFB9EE8-A55E-5D11-A3E0-07B1DC6D2AFF}" name="Gina Davis" initials="GD" userId="S::gdavis@AECF.ORG::26c9bfc2-5ea4-4ba1-bdb2-637277c3e0ec" providerId="AD"/>
  <p188:author id="{967238F7-3076-30AA-269F-F235A7CC65D1}" name="Raven Wells" initials="RW" userId="S::RWells@aecf.org::38a63c19-8f26-403e-aeb5-ee8759350f6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rik Brynildsen" initials="EB" lastIdx="1" clrIdx="0">
    <p:extLst>
      <p:ext uri="{19B8F6BF-5375-455C-9EA6-DF929625EA0E}">
        <p15:presenceInfo xmlns:p15="http://schemas.microsoft.com/office/powerpoint/2012/main" userId="dd28a42ba725e77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784D"/>
    <a:srgbClr val="9D74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D7B26C5-4107-4FEC-AEDC-1716B250A1E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280" autoAdjust="0"/>
    <p:restoredTop sz="95627" autoAdjust="0"/>
  </p:normalViewPr>
  <p:slideViewPr>
    <p:cSldViewPr>
      <p:cViewPr varScale="1">
        <p:scale>
          <a:sx n="71" d="100"/>
          <a:sy n="71" d="100"/>
        </p:scale>
        <p:origin x="52" y="576"/>
      </p:cViewPr>
      <p:guideLst/>
    </p:cSldViewPr>
  </p:slideViewPr>
  <p:notesTextViewPr>
    <p:cViewPr>
      <p:scale>
        <a:sx n="1" d="1"/>
        <a:sy n="1" d="1"/>
      </p:scale>
      <p:origin x="0" y="0"/>
    </p:cViewPr>
  </p:notesTextViewPr>
  <p:notesViewPr>
    <p:cSldViewPr>
      <p:cViewPr varScale="1">
        <p:scale>
          <a:sx n="89" d="100"/>
          <a:sy n="89" d="100"/>
        </p:scale>
        <p:origin x="3288"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handoutMaster" Target="handoutMasters/handout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viewProps" Target="viewProps.xml"/><Relationship Id="rId5" Type="http://schemas.openxmlformats.org/officeDocument/2006/relationships/slideMaster" Target="slideMasters/slideMaster5.xml"/><Relationship Id="rId61" Type="http://schemas.microsoft.com/office/2018/10/relationships/authors" Target="author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presProps" Target="pres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DF5CA8-02C2-48C8-A234-F874E34CDE95}"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en-US"/>
        </a:p>
      </dgm:t>
    </dgm:pt>
    <dgm:pt modelId="{3A4AA103-C28F-40FC-84E8-09AA592EC156}">
      <dgm:prSet phldrT="[Text]"/>
      <dgm:spPr>
        <a:ln>
          <a:noFill/>
        </a:ln>
        <a:effectLst>
          <a:outerShdw blurRad="38100" dist="25400" dir="2700000" algn="tl" rotWithShape="0">
            <a:prstClr val="black">
              <a:alpha val="11516"/>
            </a:prstClr>
          </a:outerShdw>
        </a:effectLst>
      </dgm:spPr>
      <dgm:t>
        <a:bodyPr/>
        <a:lstStyle/>
        <a:p>
          <a:r>
            <a:rPr lang="en-US" b="1" dirty="0">
              <a:latin typeface="+mj-lt"/>
            </a:rPr>
            <a:t>COACHING</a:t>
          </a:r>
        </a:p>
      </dgm:t>
    </dgm:pt>
    <dgm:pt modelId="{F26234EF-BC53-444E-AAC0-D02C458EE6BB}" type="parTrans" cxnId="{1F65C841-7A3D-43DA-B8D7-AC85E3163A5D}">
      <dgm:prSet/>
      <dgm:spPr/>
      <dgm:t>
        <a:bodyPr/>
        <a:lstStyle/>
        <a:p>
          <a:endParaRPr lang="en-US">
            <a:latin typeface="+mj-lt"/>
          </a:endParaRPr>
        </a:p>
      </dgm:t>
    </dgm:pt>
    <dgm:pt modelId="{6FE27F3E-979C-4C08-8854-F2ADD6A02883}" type="sibTrans" cxnId="{1F65C841-7A3D-43DA-B8D7-AC85E3163A5D}">
      <dgm:prSet/>
      <dgm:spPr/>
      <dgm:t>
        <a:bodyPr/>
        <a:lstStyle/>
        <a:p>
          <a:endParaRPr lang="en-US">
            <a:latin typeface="+mj-lt"/>
          </a:endParaRPr>
        </a:p>
      </dgm:t>
    </dgm:pt>
    <dgm:pt modelId="{D8749BAF-D157-42A9-A51C-C1EAEBED200C}">
      <dgm:prSet phldrT="[Text]" custT="1"/>
      <dgm:spPr>
        <a:ln>
          <a:noFill/>
        </a:ln>
        <a:effectLst>
          <a:outerShdw blurRad="38100" dist="25400" dir="2700000" algn="tl" rotWithShape="0">
            <a:prstClr val="black">
              <a:alpha val="11516"/>
            </a:prstClr>
          </a:outerShdw>
        </a:effectLst>
      </dgm:spPr>
      <dgm:t>
        <a:bodyPr/>
        <a:lstStyle/>
        <a:p>
          <a:r>
            <a:rPr lang="en-US" sz="2200" b="1" dirty="0">
              <a:latin typeface="+mj-lt"/>
            </a:rPr>
            <a:t>Goal and outcome driven</a:t>
          </a:r>
        </a:p>
      </dgm:t>
    </dgm:pt>
    <dgm:pt modelId="{D81EAD04-BF30-42FE-B6EB-648217F86CC2}" type="parTrans" cxnId="{5A4B3081-AF9E-46C9-969E-9C61A93E4D38}">
      <dgm:prSet/>
      <dgm:spPr>
        <a:effectLst>
          <a:outerShdw blurRad="38100" dist="25400" dir="2700000" algn="tl" rotWithShape="0">
            <a:prstClr val="black">
              <a:alpha val="11516"/>
            </a:prstClr>
          </a:outerShdw>
        </a:effectLst>
      </dgm:spPr>
      <dgm:t>
        <a:bodyPr/>
        <a:lstStyle/>
        <a:p>
          <a:endParaRPr lang="en-US">
            <a:latin typeface="+mj-lt"/>
          </a:endParaRPr>
        </a:p>
      </dgm:t>
    </dgm:pt>
    <dgm:pt modelId="{B1A69566-8FC6-4CF4-94E8-19F4E4F6CD61}" type="sibTrans" cxnId="{5A4B3081-AF9E-46C9-969E-9C61A93E4D38}">
      <dgm:prSet/>
      <dgm:spPr/>
      <dgm:t>
        <a:bodyPr/>
        <a:lstStyle/>
        <a:p>
          <a:endParaRPr lang="en-US">
            <a:latin typeface="+mj-lt"/>
          </a:endParaRPr>
        </a:p>
      </dgm:t>
    </dgm:pt>
    <dgm:pt modelId="{AEA8FA26-15E5-4436-B77E-C82750F4F303}">
      <dgm:prSet phldrT="[Text]" custT="1"/>
      <dgm:spPr>
        <a:ln>
          <a:noFill/>
        </a:ln>
        <a:effectLst>
          <a:outerShdw blurRad="38100" dist="25400" dir="2700000" algn="tl" rotWithShape="0">
            <a:prstClr val="black">
              <a:alpha val="11516"/>
            </a:prstClr>
          </a:outerShdw>
        </a:effectLst>
      </dgm:spPr>
      <dgm:t>
        <a:bodyPr/>
        <a:lstStyle/>
        <a:p>
          <a:r>
            <a:rPr lang="en-US" sz="2200" b="1" dirty="0">
              <a:latin typeface="+mj-lt"/>
            </a:rPr>
            <a:t>Present and future oriented</a:t>
          </a:r>
        </a:p>
      </dgm:t>
    </dgm:pt>
    <dgm:pt modelId="{B0BC54A2-2C54-4FAD-B927-424BB8F0F637}" type="parTrans" cxnId="{7033275F-8DEE-4BB1-95EA-CE5C0BEF8EAB}">
      <dgm:prSet/>
      <dgm:spPr>
        <a:effectLst>
          <a:outerShdw blurRad="38100" dist="25400" dir="2700000" algn="tl" rotWithShape="0">
            <a:prstClr val="black">
              <a:alpha val="11516"/>
            </a:prstClr>
          </a:outerShdw>
        </a:effectLst>
      </dgm:spPr>
      <dgm:t>
        <a:bodyPr/>
        <a:lstStyle/>
        <a:p>
          <a:endParaRPr lang="en-US">
            <a:latin typeface="+mj-lt"/>
          </a:endParaRPr>
        </a:p>
      </dgm:t>
    </dgm:pt>
    <dgm:pt modelId="{28A15D42-20B7-4839-A265-D5F5CA8C0CCA}" type="sibTrans" cxnId="{7033275F-8DEE-4BB1-95EA-CE5C0BEF8EAB}">
      <dgm:prSet/>
      <dgm:spPr/>
      <dgm:t>
        <a:bodyPr/>
        <a:lstStyle/>
        <a:p>
          <a:endParaRPr lang="en-US">
            <a:latin typeface="+mj-lt"/>
          </a:endParaRPr>
        </a:p>
      </dgm:t>
    </dgm:pt>
    <dgm:pt modelId="{8C5F6D3E-378B-4178-9BC0-C23AF16F0099}">
      <dgm:prSet phldrT="[Text]" custT="1"/>
      <dgm:spPr>
        <a:ln>
          <a:noFill/>
        </a:ln>
        <a:effectLst>
          <a:outerShdw blurRad="38100" dist="25400" dir="2700000" algn="tl" rotWithShape="0">
            <a:prstClr val="black">
              <a:alpha val="11540"/>
            </a:prstClr>
          </a:outerShdw>
        </a:effectLst>
      </dgm:spPr>
      <dgm:t>
        <a:bodyPr/>
        <a:lstStyle/>
        <a:p>
          <a:r>
            <a:rPr lang="en-US" sz="2200" b="1" dirty="0">
              <a:latin typeface="+mj-lt"/>
            </a:rPr>
            <a:t>Relational </a:t>
          </a:r>
          <a:br>
            <a:rPr lang="en-US" sz="2200" b="1" dirty="0">
              <a:latin typeface="+mj-lt"/>
            </a:rPr>
          </a:br>
          <a:r>
            <a:rPr lang="en-US" sz="2200" b="1" dirty="0">
              <a:latin typeface="+mj-lt"/>
            </a:rPr>
            <a:t>and focused </a:t>
          </a:r>
          <a:br>
            <a:rPr lang="en-US" sz="2200" b="1" dirty="0">
              <a:latin typeface="+mj-lt"/>
            </a:rPr>
          </a:br>
          <a:r>
            <a:rPr lang="en-US" sz="2200" b="1" dirty="0">
              <a:latin typeface="+mj-lt"/>
            </a:rPr>
            <a:t>on a balance </a:t>
          </a:r>
          <a:br>
            <a:rPr lang="en-US" sz="2200" b="1" dirty="0">
              <a:latin typeface="+mj-lt"/>
            </a:rPr>
          </a:br>
          <a:r>
            <a:rPr lang="en-US" sz="2200" b="1" dirty="0">
              <a:latin typeface="+mj-lt"/>
            </a:rPr>
            <a:t>of power</a:t>
          </a:r>
        </a:p>
      </dgm:t>
    </dgm:pt>
    <dgm:pt modelId="{5672C47D-0D69-47E1-9957-53D9B0D94068}" type="parTrans" cxnId="{446FEC71-D467-4FBF-8CF6-A3DF7F44A3DD}">
      <dgm:prSet/>
      <dgm:spPr>
        <a:effectLst>
          <a:outerShdw blurRad="38100" dist="25400" dir="2700000" algn="tl" rotWithShape="0">
            <a:prstClr val="black">
              <a:alpha val="11540"/>
            </a:prstClr>
          </a:outerShdw>
        </a:effectLst>
      </dgm:spPr>
      <dgm:t>
        <a:bodyPr/>
        <a:lstStyle/>
        <a:p>
          <a:endParaRPr lang="en-US">
            <a:latin typeface="+mj-lt"/>
          </a:endParaRPr>
        </a:p>
      </dgm:t>
    </dgm:pt>
    <dgm:pt modelId="{3D6A8BD6-96EC-4FFB-A6F5-2E919C10BA6F}" type="sibTrans" cxnId="{446FEC71-D467-4FBF-8CF6-A3DF7F44A3DD}">
      <dgm:prSet/>
      <dgm:spPr/>
      <dgm:t>
        <a:bodyPr/>
        <a:lstStyle/>
        <a:p>
          <a:endParaRPr lang="en-US">
            <a:latin typeface="+mj-lt"/>
          </a:endParaRPr>
        </a:p>
      </dgm:t>
    </dgm:pt>
    <dgm:pt modelId="{E6E5D85D-CEE1-4C71-9C91-0029562BD1F6}">
      <dgm:prSet phldrT="[Text]" custT="1"/>
      <dgm:spPr>
        <a:ln>
          <a:noFill/>
        </a:ln>
        <a:effectLst>
          <a:outerShdw blurRad="38100" dist="25400" dir="2700000" algn="tl" rotWithShape="0">
            <a:prstClr val="black">
              <a:alpha val="11516"/>
            </a:prstClr>
          </a:outerShdw>
        </a:effectLst>
      </dgm:spPr>
      <dgm:t>
        <a:bodyPr/>
        <a:lstStyle/>
        <a:p>
          <a:r>
            <a:rPr lang="en-US" sz="2200" b="1" dirty="0">
              <a:latin typeface="+mj-lt"/>
            </a:rPr>
            <a:t>Follows a predictable process of practice</a:t>
          </a:r>
        </a:p>
      </dgm:t>
    </dgm:pt>
    <dgm:pt modelId="{AC53EF4F-D9D4-439A-BC9A-4BD894A517F8}" type="parTrans" cxnId="{3FEDB0FE-D4CC-415B-B8B6-9278B0041511}">
      <dgm:prSet/>
      <dgm:spPr>
        <a:effectLst>
          <a:outerShdw blurRad="38100" dist="25400" dir="2700000" algn="tl" rotWithShape="0">
            <a:prstClr val="black">
              <a:alpha val="11516"/>
            </a:prstClr>
          </a:outerShdw>
        </a:effectLst>
      </dgm:spPr>
      <dgm:t>
        <a:bodyPr/>
        <a:lstStyle/>
        <a:p>
          <a:endParaRPr lang="en-US">
            <a:latin typeface="+mj-lt"/>
          </a:endParaRPr>
        </a:p>
      </dgm:t>
    </dgm:pt>
    <dgm:pt modelId="{04EF0787-917A-4699-962A-6C4F361EFDB2}" type="sibTrans" cxnId="{3FEDB0FE-D4CC-415B-B8B6-9278B0041511}">
      <dgm:prSet/>
      <dgm:spPr/>
      <dgm:t>
        <a:bodyPr/>
        <a:lstStyle/>
        <a:p>
          <a:endParaRPr lang="en-US">
            <a:latin typeface="+mj-lt"/>
          </a:endParaRPr>
        </a:p>
      </dgm:t>
    </dgm:pt>
    <dgm:pt modelId="{1AB7F180-327B-432F-907F-2F140D51DE14}" type="pres">
      <dgm:prSet presAssocID="{58DF5CA8-02C2-48C8-A234-F874E34CDE95}" presName="cycle" presStyleCnt="0">
        <dgm:presLayoutVars>
          <dgm:chMax val="1"/>
          <dgm:dir/>
          <dgm:animLvl val="ctr"/>
          <dgm:resizeHandles val="exact"/>
        </dgm:presLayoutVars>
      </dgm:prSet>
      <dgm:spPr/>
    </dgm:pt>
    <dgm:pt modelId="{7107009D-038C-4F97-B5FA-08113AA5C105}" type="pres">
      <dgm:prSet presAssocID="{3A4AA103-C28F-40FC-84E8-09AA592EC156}" presName="centerShape" presStyleLbl="node0" presStyleIdx="0" presStyleCnt="1"/>
      <dgm:spPr/>
    </dgm:pt>
    <dgm:pt modelId="{CFCFB53C-5ACF-4304-A202-F0B8CB416AE7}" type="pres">
      <dgm:prSet presAssocID="{D81EAD04-BF30-42FE-B6EB-648217F86CC2}" presName="parTrans" presStyleLbl="bgSibTrans2D1" presStyleIdx="0" presStyleCnt="4"/>
      <dgm:spPr/>
    </dgm:pt>
    <dgm:pt modelId="{DE907839-9014-43D5-8A53-EEB7F98EC499}" type="pres">
      <dgm:prSet presAssocID="{D8749BAF-D157-42A9-A51C-C1EAEBED200C}" presName="node" presStyleLbl="node1" presStyleIdx="0" presStyleCnt="4">
        <dgm:presLayoutVars>
          <dgm:bulletEnabled val="1"/>
        </dgm:presLayoutVars>
      </dgm:prSet>
      <dgm:spPr/>
    </dgm:pt>
    <dgm:pt modelId="{17ED20EA-733A-4B1D-8807-D14F84059931}" type="pres">
      <dgm:prSet presAssocID="{B0BC54A2-2C54-4FAD-B927-424BB8F0F637}" presName="parTrans" presStyleLbl="bgSibTrans2D1" presStyleIdx="1" presStyleCnt="4"/>
      <dgm:spPr/>
    </dgm:pt>
    <dgm:pt modelId="{EE2F9DFC-4D73-4F51-A67B-E7B6B88D60B7}" type="pres">
      <dgm:prSet presAssocID="{AEA8FA26-15E5-4436-B77E-C82750F4F303}" presName="node" presStyleLbl="node1" presStyleIdx="1" presStyleCnt="4">
        <dgm:presLayoutVars>
          <dgm:bulletEnabled val="1"/>
        </dgm:presLayoutVars>
      </dgm:prSet>
      <dgm:spPr/>
    </dgm:pt>
    <dgm:pt modelId="{FD19B84A-D746-4DD0-A083-D91F96BD0C10}" type="pres">
      <dgm:prSet presAssocID="{5672C47D-0D69-47E1-9957-53D9B0D94068}" presName="parTrans" presStyleLbl="bgSibTrans2D1" presStyleIdx="2" presStyleCnt="4"/>
      <dgm:spPr/>
    </dgm:pt>
    <dgm:pt modelId="{380AD587-49E5-42A2-B011-F7A85589E444}" type="pres">
      <dgm:prSet presAssocID="{8C5F6D3E-378B-4178-9BC0-C23AF16F0099}" presName="node" presStyleLbl="node1" presStyleIdx="2" presStyleCnt="4">
        <dgm:presLayoutVars>
          <dgm:bulletEnabled val="1"/>
        </dgm:presLayoutVars>
      </dgm:prSet>
      <dgm:spPr/>
    </dgm:pt>
    <dgm:pt modelId="{34C556F6-4E04-4E6C-BC52-337DCFDBEE01}" type="pres">
      <dgm:prSet presAssocID="{AC53EF4F-D9D4-439A-BC9A-4BD894A517F8}" presName="parTrans" presStyleLbl="bgSibTrans2D1" presStyleIdx="3" presStyleCnt="4"/>
      <dgm:spPr/>
    </dgm:pt>
    <dgm:pt modelId="{A50B9881-6B92-48F3-AAF1-EAE74473BF9F}" type="pres">
      <dgm:prSet presAssocID="{E6E5D85D-CEE1-4C71-9C91-0029562BD1F6}" presName="node" presStyleLbl="node1" presStyleIdx="3" presStyleCnt="4">
        <dgm:presLayoutVars>
          <dgm:bulletEnabled val="1"/>
        </dgm:presLayoutVars>
      </dgm:prSet>
      <dgm:spPr/>
    </dgm:pt>
  </dgm:ptLst>
  <dgm:cxnLst>
    <dgm:cxn modelId="{30DC9912-544B-410D-A2A4-23C3E8C7B27A}" type="presOf" srcId="{3A4AA103-C28F-40FC-84E8-09AA592EC156}" destId="{7107009D-038C-4F97-B5FA-08113AA5C105}" srcOrd="0" destOrd="0" presId="urn:microsoft.com/office/officeart/2005/8/layout/radial4"/>
    <dgm:cxn modelId="{7033275F-8DEE-4BB1-95EA-CE5C0BEF8EAB}" srcId="{3A4AA103-C28F-40FC-84E8-09AA592EC156}" destId="{AEA8FA26-15E5-4436-B77E-C82750F4F303}" srcOrd="1" destOrd="0" parTransId="{B0BC54A2-2C54-4FAD-B927-424BB8F0F637}" sibTransId="{28A15D42-20B7-4839-A265-D5F5CA8C0CCA}"/>
    <dgm:cxn modelId="{1F65C841-7A3D-43DA-B8D7-AC85E3163A5D}" srcId="{58DF5CA8-02C2-48C8-A234-F874E34CDE95}" destId="{3A4AA103-C28F-40FC-84E8-09AA592EC156}" srcOrd="0" destOrd="0" parTransId="{F26234EF-BC53-444E-AAC0-D02C458EE6BB}" sibTransId="{6FE27F3E-979C-4C08-8854-F2ADD6A02883}"/>
    <dgm:cxn modelId="{850F9D46-0E66-4497-9B5A-BA257DE910BB}" type="presOf" srcId="{AEA8FA26-15E5-4436-B77E-C82750F4F303}" destId="{EE2F9DFC-4D73-4F51-A67B-E7B6B88D60B7}" srcOrd="0" destOrd="0" presId="urn:microsoft.com/office/officeart/2005/8/layout/radial4"/>
    <dgm:cxn modelId="{7C8CBC48-9A0E-494E-B1A5-A2886A3940ED}" type="presOf" srcId="{58DF5CA8-02C2-48C8-A234-F874E34CDE95}" destId="{1AB7F180-327B-432F-907F-2F140D51DE14}" srcOrd="0" destOrd="0" presId="urn:microsoft.com/office/officeart/2005/8/layout/radial4"/>
    <dgm:cxn modelId="{446FEC71-D467-4FBF-8CF6-A3DF7F44A3DD}" srcId="{3A4AA103-C28F-40FC-84E8-09AA592EC156}" destId="{8C5F6D3E-378B-4178-9BC0-C23AF16F0099}" srcOrd="2" destOrd="0" parTransId="{5672C47D-0D69-47E1-9957-53D9B0D94068}" sibTransId="{3D6A8BD6-96EC-4FFB-A6F5-2E919C10BA6F}"/>
    <dgm:cxn modelId="{CC797179-212E-4F20-96E4-09D7D8872916}" type="presOf" srcId="{8C5F6D3E-378B-4178-9BC0-C23AF16F0099}" destId="{380AD587-49E5-42A2-B011-F7A85589E444}" srcOrd="0" destOrd="0" presId="urn:microsoft.com/office/officeart/2005/8/layout/radial4"/>
    <dgm:cxn modelId="{5A4B3081-AF9E-46C9-969E-9C61A93E4D38}" srcId="{3A4AA103-C28F-40FC-84E8-09AA592EC156}" destId="{D8749BAF-D157-42A9-A51C-C1EAEBED200C}" srcOrd="0" destOrd="0" parTransId="{D81EAD04-BF30-42FE-B6EB-648217F86CC2}" sibTransId="{B1A69566-8FC6-4CF4-94E8-19F4E4F6CD61}"/>
    <dgm:cxn modelId="{CD357C84-8C6A-4F65-BB03-06F565EFBDB0}" type="presOf" srcId="{D8749BAF-D157-42A9-A51C-C1EAEBED200C}" destId="{DE907839-9014-43D5-8A53-EEB7F98EC499}" srcOrd="0" destOrd="0" presId="urn:microsoft.com/office/officeart/2005/8/layout/radial4"/>
    <dgm:cxn modelId="{75709795-3835-4E0D-8EA8-AD041085FAEA}" type="presOf" srcId="{AC53EF4F-D9D4-439A-BC9A-4BD894A517F8}" destId="{34C556F6-4E04-4E6C-BC52-337DCFDBEE01}" srcOrd="0" destOrd="0" presId="urn:microsoft.com/office/officeart/2005/8/layout/radial4"/>
    <dgm:cxn modelId="{CBFED5AC-AE29-4336-B709-3AB5CF7C68CB}" type="presOf" srcId="{5672C47D-0D69-47E1-9957-53D9B0D94068}" destId="{FD19B84A-D746-4DD0-A083-D91F96BD0C10}" srcOrd="0" destOrd="0" presId="urn:microsoft.com/office/officeart/2005/8/layout/radial4"/>
    <dgm:cxn modelId="{3EBF2BB8-6E36-4B69-8791-CBB7353A09E2}" type="presOf" srcId="{D81EAD04-BF30-42FE-B6EB-648217F86CC2}" destId="{CFCFB53C-5ACF-4304-A202-F0B8CB416AE7}" srcOrd="0" destOrd="0" presId="urn:microsoft.com/office/officeart/2005/8/layout/radial4"/>
    <dgm:cxn modelId="{F4B696B8-4A1E-4B59-A2CF-EF3C6679FE7C}" type="presOf" srcId="{B0BC54A2-2C54-4FAD-B927-424BB8F0F637}" destId="{17ED20EA-733A-4B1D-8807-D14F84059931}" srcOrd="0" destOrd="0" presId="urn:microsoft.com/office/officeart/2005/8/layout/radial4"/>
    <dgm:cxn modelId="{4EDDBAEC-D174-47D7-8BD9-09571AFF2527}" type="presOf" srcId="{E6E5D85D-CEE1-4C71-9C91-0029562BD1F6}" destId="{A50B9881-6B92-48F3-AAF1-EAE74473BF9F}" srcOrd="0" destOrd="0" presId="urn:microsoft.com/office/officeart/2005/8/layout/radial4"/>
    <dgm:cxn modelId="{3FEDB0FE-D4CC-415B-B8B6-9278B0041511}" srcId="{3A4AA103-C28F-40FC-84E8-09AA592EC156}" destId="{E6E5D85D-CEE1-4C71-9C91-0029562BD1F6}" srcOrd="3" destOrd="0" parTransId="{AC53EF4F-D9D4-439A-BC9A-4BD894A517F8}" sibTransId="{04EF0787-917A-4699-962A-6C4F361EFDB2}"/>
    <dgm:cxn modelId="{695B1763-069B-4C2A-8CC3-8B10FA54E897}" type="presParOf" srcId="{1AB7F180-327B-432F-907F-2F140D51DE14}" destId="{7107009D-038C-4F97-B5FA-08113AA5C105}" srcOrd="0" destOrd="0" presId="urn:microsoft.com/office/officeart/2005/8/layout/radial4"/>
    <dgm:cxn modelId="{2781B807-2073-40C9-830C-1B824D9EA713}" type="presParOf" srcId="{1AB7F180-327B-432F-907F-2F140D51DE14}" destId="{CFCFB53C-5ACF-4304-A202-F0B8CB416AE7}" srcOrd="1" destOrd="0" presId="urn:microsoft.com/office/officeart/2005/8/layout/radial4"/>
    <dgm:cxn modelId="{51B2FC83-AA80-43E4-B530-A61D86F2268E}" type="presParOf" srcId="{1AB7F180-327B-432F-907F-2F140D51DE14}" destId="{DE907839-9014-43D5-8A53-EEB7F98EC499}" srcOrd="2" destOrd="0" presId="urn:microsoft.com/office/officeart/2005/8/layout/radial4"/>
    <dgm:cxn modelId="{FD06EACF-B87C-45D7-B0A8-8361AE411ADE}" type="presParOf" srcId="{1AB7F180-327B-432F-907F-2F140D51DE14}" destId="{17ED20EA-733A-4B1D-8807-D14F84059931}" srcOrd="3" destOrd="0" presId="urn:microsoft.com/office/officeart/2005/8/layout/radial4"/>
    <dgm:cxn modelId="{A89C6F1F-C29D-498D-83F0-B691177B78B5}" type="presParOf" srcId="{1AB7F180-327B-432F-907F-2F140D51DE14}" destId="{EE2F9DFC-4D73-4F51-A67B-E7B6B88D60B7}" srcOrd="4" destOrd="0" presId="urn:microsoft.com/office/officeart/2005/8/layout/radial4"/>
    <dgm:cxn modelId="{D75CBD4E-0FFA-4A00-8F88-DF709CA06DD7}" type="presParOf" srcId="{1AB7F180-327B-432F-907F-2F140D51DE14}" destId="{FD19B84A-D746-4DD0-A083-D91F96BD0C10}" srcOrd="5" destOrd="0" presId="urn:microsoft.com/office/officeart/2005/8/layout/radial4"/>
    <dgm:cxn modelId="{B48F7513-14BC-4328-8EA1-D47BA0A15669}" type="presParOf" srcId="{1AB7F180-327B-432F-907F-2F140D51DE14}" destId="{380AD587-49E5-42A2-B011-F7A85589E444}" srcOrd="6" destOrd="0" presId="urn:microsoft.com/office/officeart/2005/8/layout/radial4"/>
    <dgm:cxn modelId="{C266059E-4BFE-423B-8418-461CDFD224D6}" type="presParOf" srcId="{1AB7F180-327B-432F-907F-2F140D51DE14}" destId="{34C556F6-4E04-4E6C-BC52-337DCFDBEE01}" srcOrd="7" destOrd="0" presId="urn:microsoft.com/office/officeart/2005/8/layout/radial4"/>
    <dgm:cxn modelId="{C610C406-6F81-4A4E-9BA8-317B2A13808F}" type="presParOf" srcId="{1AB7F180-327B-432F-907F-2F140D51DE14}" destId="{A50B9881-6B92-48F3-AAF1-EAE74473BF9F}"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FD9E8C-E2B4-4F39-86F6-E7A571CCD7A0}"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E6014256-EBB2-44C9-AE50-07288A24B5AE}">
      <dgm:prSet phldrT="[Text]" custT="1"/>
      <dgm:spPr/>
      <dgm:t>
        <a:bodyPr/>
        <a:lstStyle/>
        <a:p>
          <a:endParaRPr lang="en-US" sz="3000" b="1" dirty="0"/>
        </a:p>
      </dgm:t>
    </dgm:pt>
    <dgm:pt modelId="{A195A967-6DD8-492D-B67B-751377AB9653}" type="parTrans" cxnId="{509AD4EE-C94F-4493-8A59-254D6D2F0D0E}">
      <dgm:prSet/>
      <dgm:spPr/>
      <dgm:t>
        <a:bodyPr/>
        <a:lstStyle/>
        <a:p>
          <a:endParaRPr lang="en-US"/>
        </a:p>
      </dgm:t>
    </dgm:pt>
    <dgm:pt modelId="{7F70FC45-B24F-47BE-AD7B-50EE814C65F7}" type="sibTrans" cxnId="{509AD4EE-C94F-4493-8A59-254D6D2F0D0E}">
      <dgm:prSet/>
      <dgm:spPr/>
      <dgm:t>
        <a:bodyPr/>
        <a:lstStyle/>
        <a:p>
          <a:endParaRPr lang="en-US"/>
        </a:p>
      </dgm:t>
    </dgm:pt>
    <dgm:pt modelId="{C547F61E-6CC7-439D-947B-FB82470065CC}">
      <dgm:prSet phldrT="[Text]" custT="1"/>
      <dgm:spPr>
        <a:solidFill>
          <a:schemeClr val="tx2"/>
        </a:solidFill>
      </dgm:spPr>
      <dgm:t>
        <a:bodyPr/>
        <a:lstStyle/>
        <a:p>
          <a:endParaRPr lang="en-US" sz="3000" b="1" dirty="0"/>
        </a:p>
      </dgm:t>
    </dgm:pt>
    <dgm:pt modelId="{F750A20F-FCC2-4668-859E-BCA719AA0B81}" type="parTrans" cxnId="{F57EE0F7-936C-4BF2-B7EE-AA8878EF9B52}">
      <dgm:prSet/>
      <dgm:spPr/>
      <dgm:t>
        <a:bodyPr/>
        <a:lstStyle/>
        <a:p>
          <a:endParaRPr lang="en-US"/>
        </a:p>
      </dgm:t>
    </dgm:pt>
    <dgm:pt modelId="{4A4AC87D-A4D8-421C-9154-B0A222D8B6C0}" type="sibTrans" cxnId="{F57EE0F7-936C-4BF2-B7EE-AA8878EF9B52}">
      <dgm:prSet/>
      <dgm:spPr/>
      <dgm:t>
        <a:bodyPr/>
        <a:lstStyle/>
        <a:p>
          <a:endParaRPr lang="en-US"/>
        </a:p>
      </dgm:t>
    </dgm:pt>
    <dgm:pt modelId="{2FE2F36D-BB56-41D8-B06A-F11CEAE9E8CD}">
      <dgm:prSet phldrT="[Text]" custT="1"/>
      <dgm:spPr>
        <a:solidFill>
          <a:schemeClr val="accent3"/>
        </a:solidFill>
      </dgm:spPr>
      <dgm:t>
        <a:bodyPr/>
        <a:lstStyle/>
        <a:p>
          <a:endParaRPr lang="en-US" sz="3000" b="1" dirty="0"/>
        </a:p>
      </dgm:t>
    </dgm:pt>
    <dgm:pt modelId="{6FF8D3AF-A1C7-4E68-96D1-057105813D66}" type="parTrans" cxnId="{20FED888-5874-4E6D-B4CD-DF38667FD3AC}">
      <dgm:prSet/>
      <dgm:spPr/>
      <dgm:t>
        <a:bodyPr/>
        <a:lstStyle/>
        <a:p>
          <a:endParaRPr lang="en-US"/>
        </a:p>
      </dgm:t>
    </dgm:pt>
    <dgm:pt modelId="{0885139D-8982-401F-B121-DF6F629B2228}" type="sibTrans" cxnId="{20FED888-5874-4E6D-B4CD-DF38667FD3AC}">
      <dgm:prSet/>
      <dgm:spPr/>
      <dgm:t>
        <a:bodyPr/>
        <a:lstStyle/>
        <a:p>
          <a:endParaRPr lang="en-US"/>
        </a:p>
      </dgm:t>
    </dgm:pt>
    <dgm:pt modelId="{B26DB540-26EF-4A0A-9C27-E167CBE0B975}" type="pres">
      <dgm:prSet presAssocID="{2AFD9E8C-E2B4-4F39-86F6-E7A571CCD7A0}" presName="diagram" presStyleCnt="0">
        <dgm:presLayoutVars>
          <dgm:dir/>
          <dgm:resizeHandles val="exact"/>
        </dgm:presLayoutVars>
      </dgm:prSet>
      <dgm:spPr/>
    </dgm:pt>
    <dgm:pt modelId="{DB53F48E-DB37-4EB3-9123-6C3CCC4C5D50}" type="pres">
      <dgm:prSet presAssocID="{E6014256-EBB2-44C9-AE50-07288A24B5AE}" presName="node" presStyleLbl="node1" presStyleIdx="0" presStyleCnt="3">
        <dgm:presLayoutVars>
          <dgm:bulletEnabled val="1"/>
        </dgm:presLayoutVars>
      </dgm:prSet>
      <dgm:spPr/>
    </dgm:pt>
    <dgm:pt modelId="{DA8CEBFB-CF76-42D2-9E56-921CAA2AAA1F}" type="pres">
      <dgm:prSet presAssocID="{7F70FC45-B24F-47BE-AD7B-50EE814C65F7}" presName="sibTrans" presStyleCnt="0"/>
      <dgm:spPr/>
    </dgm:pt>
    <dgm:pt modelId="{DC642D28-9860-44B9-B68F-36F8E7A8747F}" type="pres">
      <dgm:prSet presAssocID="{C547F61E-6CC7-439D-947B-FB82470065CC}" presName="node" presStyleLbl="node1" presStyleIdx="1" presStyleCnt="3">
        <dgm:presLayoutVars>
          <dgm:bulletEnabled val="1"/>
        </dgm:presLayoutVars>
      </dgm:prSet>
      <dgm:spPr/>
    </dgm:pt>
    <dgm:pt modelId="{69BC29A0-AA83-456C-9DB3-6958860D3416}" type="pres">
      <dgm:prSet presAssocID="{4A4AC87D-A4D8-421C-9154-B0A222D8B6C0}" presName="sibTrans" presStyleCnt="0"/>
      <dgm:spPr/>
    </dgm:pt>
    <dgm:pt modelId="{2F1ABD75-9570-4647-83DB-7EC3C3080283}" type="pres">
      <dgm:prSet presAssocID="{2FE2F36D-BB56-41D8-B06A-F11CEAE9E8CD}" presName="node" presStyleLbl="node1" presStyleIdx="2" presStyleCnt="3">
        <dgm:presLayoutVars>
          <dgm:bulletEnabled val="1"/>
        </dgm:presLayoutVars>
      </dgm:prSet>
      <dgm:spPr/>
    </dgm:pt>
  </dgm:ptLst>
  <dgm:cxnLst>
    <dgm:cxn modelId="{DCF1612D-F10A-4734-80A9-79E3952D6311}" type="presOf" srcId="{2FE2F36D-BB56-41D8-B06A-F11CEAE9E8CD}" destId="{2F1ABD75-9570-4647-83DB-7EC3C3080283}" srcOrd="0" destOrd="0" presId="urn:microsoft.com/office/officeart/2005/8/layout/default"/>
    <dgm:cxn modelId="{E9D88264-738D-49E4-A437-A570ACF5773C}" type="presOf" srcId="{E6014256-EBB2-44C9-AE50-07288A24B5AE}" destId="{DB53F48E-DB37-4EB3-9123-6C3CCC4C5D50}" srcOrd="0" destOrd="0" presId="urn:microsoft.com/office/officeart/2005/8/layout/default"/>
    <dgm:cxn modelId="{20FED888-5874-4E6D-B4CD-DF38667FD3AC}" srcId="{2AFD9E8C-E2B4-4F39-86F6-E7A571CCD7A0}" destId="{2FE2F36D-BB56-41D8-B06A-F11CEAE9E8CD}" srcOrd="2" destOrd="0" parTransId="{6FF8D3AF-A1C7-4E68-96D1-057105813D66}" sibTransId="{0885139D-8982-401F-B121-DF6F629B2228}"/>
    <dgm:cxn modelId="{098EC9A8-F15D-4128-9698-2C020704FC64}" type="presOf" srcId="{C547F61E-6CC7-439D-947B-FB82470065CC}" destId="{DC642D28-9860-44B9-B68F-36F8E7A8747F}" srcOrd="0" destOrd="0" presId="urn:microsoft.com/office/officeart/2005/8/layout/default"/>
    <dgm:cxn modelId="{012497B0-0A33-40A9-BB47-6818F69BE5BE}" type="presOf" srcId="{2AFD9E8C-E2B4-4F39-86F6-E7A571CCD7A0}" destId="{B26DB540-26EF-4A0A-9C27-E167CBE0B975}" srcOrd="0" destOrd="0" presId="urn:microsoft.com/office/officeart/2005/8/layout/default"/>
    <dgm:cxn modelId="{509AD4EE-C94F-4493-8A59-254D6D2F0D0E}" srcId="{2AFD9E8C-E2B4-4F39-86F6-E7A571CCD7A0}" destId="{E6014256-EBB2-44C9-AE50-07288A24B5AE}" srcOrd="0" destOrd="0" parTransId="{A195A967-6DD8-492D-B67B-751377AB9653}" sibTransId="{7F70FC45-B24F-47BE-AD7B-50EE814C65F7}"/>
    <dgm:cxn modelId="{F57EE0F7-936C-4BF2-B7EE-AA8878EF9B52}" srcId="{2AFD9E8C-E2B4-4F39-86F6-E7A571CCD7A0}" destId="{C547F61E-6CC7-439D-947B-FB82470065CC}" srcOrd="1" destOrd="0" parTransId="{F750A20F-FCC2-4668-859E-BCA719AA0B81}" sibTransId="{4A4AC87D-A4D8-421C-9154-B0A222D8B6C0}"/>
    <dgm:cxn modelId="{CC92EEF5-1DE0-439C-B51B-A9CE4E84C898}" type="presParOf" srcId="{B26DB540-26EF-4A0A-9C27-E167CBE0B975}" destId="{DB53F48E-DB37-4EB3-9123-6C3CCC4C5D50}" srcOrd="0" destOrd="0" presId="urn:microsoft.com/office/officeart/2005/8/layout/default"/>
    <dgm:cxn modelId="{D745EAAD-0907-4B77-BE52-F250BF67F93C}" type="presParOf" srcId="{B26DB540-26EF-4A0A-9C27-E167CBE0B975}" destId="{DA8CEBFB-CF76-42D2-9E56-921CAA2AAA1F}" srcOrd="1" destOrd="0" presId="urn:microsoft.com/office/officeart/2005/8/layout/default"/>
    <dgm:cxn modelId="{66E7DF51-36F4-450A-894F-EAD37816BB03}" type="presParOf" srcId="{B26DB540-26EF-4A0A-9C27-E167CBE0B975}" destId="{DC642D28-9860-44B9-B68F-36F8E7A8747F}" srcOrd="2" destOrd="0" presId="urn:microsoft.com/office/officeart/2005/8/layout/default"/>
    <dgm:cxn modelId="{E29FECE7-0D97-428C-8224-184BCC420895}" type="presParOf" srcId="{B26DB540-26EF-4A0A-9C27-E167CBE0B975}" destId="{69BC29A0-AA83-456C-9DB3-6958860D3416}" srcOrd="3" destOrd="0" presId="urn:microsoft.com/office/officeart/2005/8/layout/default"/>
    <dgm:cxn modelId="{F66D554E-73D0-41B6-B263-3259F29862A3}" type="presParOf" srcId="{B26DB540-26EF-4A0A-9C27-E167CBE0B975}" destId="{2F1ABD75-9570-4647-83DB-7EC3C3080283}"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B3A95D5-3185-4D95-B3EF-6C1EC0094FD1}" type="doc">
      <dgm:prSet loTypeId="urn:microsoft.com/office/officeart/2005/8/layout/chevron1" loCatId="process" qsTypeId="urn:microsoft.com/office/officeart/2005/8/quickstyle/simple1" qsCatId="simple" csTypeId="urn:microsoft.com/office/officeart/2005/8/colors/colorful1" csCatId="colorful" phldr="1"/>
      <dgm:spPr/>
    </dgm:pt>
    <dgm:pt modelId="{9F2FBF31-6BF0-43A2-81E2-0496FBD7CA55}">
      <dgm:prSet phldrT="[Text]" custT="1"/>
      <dgm:spPr/>
      <dgm:t>
        <a:bodyPr/>
        <a:lstStyle/>
        <a:p>
          <a:pPr algn="ctr"/>
          <a:r>
            <a:rPr lang="en-US" sz="2600" b="1" dirty="0">
              <a:latin typeface="+mj-lt"/>
            </a:rPr>
            <a:t>AGREEMENT</a:t>
          </a:r>
        </a:p>
      </dgm:t>
    </dgm:pt>
    <dgm:pt modelId="{01576A9A-1CCA-44FA-918B-DF7D99CEBF84}" type="parTrans" cxnId="{EDB28254-05F9-4086-B165-A96C46F76E66}">
      <dgm:prSet/>
      <dgm:spPr/>
      <dgm:t>
        <a:bodyPr/>
        <a:lstStyle/>
        <a:p>
          <a:pPr algn="ctr"/>
          <a:endParaRPr lang="en-US"/>
        </a:p>
      </dgm:t>
    </dgm:pt>
    <dgm:pt modelId="{A8B89BCB-203A-4D2F-BE1B-97C286814687}" type="sibTrans" cxnId="{EDB28254-05F9-4086-B165-A96C46F76E66}">
      <dgm:prSet/>
      <dgm:spPr/>
      <dgm:t>
        <a:bodyPr/>
        <a:lstStyle/>
        <a:p>
          <a:pPr algn="ctr"/>
          <a:endParaRPr lang="en-US"/>
        </a:p>
      </dgm:t>
    </dgm:pt>
    <dgm:pt modelId="{36A3D3DE-ECA8-426C-8358-4CCA8E038F15}">
      <dgm:prSet phldrT="[Text]" custT="1"/>
      <dgm:spPr/>
      <dgm:t>
        <a:bodyPr/>
        <a:lstStyle/>
        <a:p>
          <a:pPr algn="ctr"/>
          <a:r>
            <a:rPr lang="en-US" sz="2600" b="1" kern="1200" dirty="0">
              <a:solidFill>
                <a:srgbClr val="FFFFFF"/>
              </a:solidFill>
              <a:latin typeface="Arial Narrow"/>
              <a:ea typeface="+mn-ea"/>
              <a:cs typeface="+mn-cs"/>
            </a:rPr>
            <a:t>ACTIONS</a:t>
          </a:r>
        </a:p>
      </dgm:t>
    </dgm:pt>
    <dgm:pt modelId="{43CD2916-B0A0-4C10-9367-B5C8F079DC59}" type="parTrans" cxnId="{B9798D6A-7F38-49FC-BDA3-55BCFEE33D1D}">
      <dgm:prSet/>
      <dgm:spPr/>
      <dgm:t>
        <a:bodyPr/>
        <a:lstStyle/>
        <a:p>
          <a:pPr algn="ctr"/>
          <a:endParaRPr lang="en-US"/>
        </a:p>
      </dgm:t>
    </dgm:pt>
    <dgm:pt modelId="{61ABDA0A-B979-489F-BBF7-03A34E740EBF}" type="sibTrans" cxnId="{B9798D6A-7F38-49FC-BDA3-55BCFEE33D1D}">
      <dgm:prSet/>
      <dgm:spPr/>
      <dgm:t>
        <a:bodyPr/>
        <a:lstStyle/>
        <a:p>
          <a:pPr algn="ctr"/>
          <a:endParaRPr lang="en-US"/>
        </a:p>
      </dgm:t>
    </dgm:pt>
    <dgm:pt modelId="{5475385A-5708-4D61-8963-68334D73CE29}">
      <dgm:prSet phldrT="[Text]" custT="1"/>
      <dgm:spPr/>
      <dgm:t>
        <a:bodyPr/>
        <a:lstStyle/>
        <a:p>
          <a:pPr algn="ctr"/>
          <a:r>
            <a:rPr lang="en-US" sz="2600" kern="1200" dirty="0"/>
            <a:t> </a:t>
          </a:r>
          <a:r>
            <a:rPr lang="en-US" sz="2600" b="1" kern="1200" dirty="0">
              <a:solidFill>
                <a:srgbClr val="FFFFFF"/>
              </a:solidFill>
              <a:latin typeface="Arial Narrow"/>
              <a:ea typeface="+mn-ea"/>
              <a:cs typeface="+mn-cs"/>
            </a:rPr>
            <a:t>ACCOUNTABILITY</a:t>
          </a:r>
        </a:p>
      </dgm:t>
    </dgm:pt>
    <dgm:pt modelId="{20BF2EA7-F91A-4C8A-8DDD-3C6D8A952E13}" type="parTrans" cxnId="{096839CA-C813-4530-8A6F-7233BDE53977}">
      <dgm:prSet/>
      <dgm:spPr/>
      <dgm:t>
        <a:bodyPr/>
        <a:lstStyle/>
        <a:p>
          <a:pPr algn="ctr"/>
          <a:endParaRPr lang="en-US"/>
        </a:p>
      </dgm:t>
    </dgm:pt>
    <dgm:pt modelId="{42C8BF4D-8730-4A08-94A5-1DD7FB966914}" type="sibTrans" cxnId="{096839CA-C813-4530-8A6F-7233BDE53977}">
      <dgm:prSet/>
      <dgm:spPr/>
      <dgm:t>
        <a:bodyPr/>
        <a:lstStyle/>
        <a:p>
          <a:pPr algn="ctr"/>
          <a:endParaRPr lang="en-US"/>
        </a:p>
      </dgm:t>
    </dgm:pt>
    <dgm:pt modelId="{E761682A-C403-41C1-B85C-75E8911C96F5}" type="pres">
      <dgm:prSet presAssocID="{6B3A95D5-3185-4D95-B3EF-6C1EC0094FD1}" presName="Name0" presStyleCnt="0">
        <dgm:presLayoutVars>
          <dgm:dir/>
          <dgm:animLvl val="lvl"/>
          <dgm:resizeHandles val="exact"/>
        </dgm:presLayoutVars>
      </dgm:prSet>
      <dgm:spPr/>
    </dgm:pt>
    <dgm:pt modelId="{0F2C1E2C-3DB5-4E38-AB12-43577A387FB4}" type="pres">
      <dgm:prSet presAssocID="{9F2FBF31-6BF0-43A2-81E2-0496FBD7CA55}" presName="parTxOnly" presStyleLbl="node1" presStyleIdx="0" presStyleCnt="3">
        <dgm:presLayoutVars>
          <dgm:chMax val="0"/>
          <dgm:chPref val="0"/>
          <dgm:bulletEnabled val="1"/>
        </dgm:presLayoutVars>
      </dgm:prSet>
      <dgm:spPr/>
    </dgm:pt>
    <dgm:pt modelId="{9355D7DF-CF39-42C9-A4A7-B14BD54E135E}" type="pres">
      <dgm:prSet presAssocID="{A8B89BCB-203A-4D2F-BE1B-97C286814687}" presName="parTxOnlySpace" presStyleCnt="0"/>
      <dgm:spPr/>
    </dgm:pt>
    <dgm:pt modelId="{B8FCD08D-5B0F-43CD-A337-AC82AEDEF29C}" type="pres">
      <dgm:prSet presAssocID="{36A3D3DE-ECA8-426C-8358-4CCA8E038F15}" presName="parTxOnly" presStyleLbl="node1" presStyleIdx="1" presStyleCnt="3">
        <dgm:presLayoutVars>
          <dgm:chMax val="0"/>
          <dgm:chPref val="0"/>
          <dgm:bulletEnabled val="1"/>
        </dgm:presLayoutVars>
      </dgm:prSet>
      <dgm:spPr/>
    </dgm:pt>
    <dgm:pt modelId="{2840CD05-0F18-4DC3-982A-85842B6D9DFC}" type="pres">
      <dgm:prSet presAssocID="{61ABDA0A-B979-489F-BBF7-03A34E740EBF}" presName="parTxOnlySpace" presStyleCnt="0"/>
      <dgm:spPr/>
    </dgm:pt>
    <dgm:pt modelId="{9BE709AC-AE38-4D19-8A46-E5FC96B7B157}" type="pres">
      <dgm:prSet presAssocID="{5475385A-5708-4D61-8963-68334D73CE29}" presName="parTxOnly" presStyleLbl="node1" presStyleIdx="2" presStyleCnt="3" custScaleX="117222">
        <dgm:presLayoutVars>
          <dgm:chMax val="0"/>
          <dgm:chPref val="0"/>
          <dgm:bulletEnabled val="1"/>
        </dgm:presLayoutVars>
      </dgm:prSet>
      <dgm:spPr/>
    </dgm:pt>
  </dgm:ptLst>
  <dgm:cxnLst>
    <dgm:cxn modelId="{3D53DF2E-7DC2-41ED-B735-1136AD4C8CA8}" type="presOf" srcId="{6B3A95D5-3185-4D95-B3EF-6C1EC0094FD1}" destId="{E761682A-C403-41C1-B85C-75E8911C96F5}" srcOrd="0" destOrd="0" presId="urn:microsoft.com/office/officeart/2005/8/layout/chevron1"/>
    <dgm:cxn modelId="{AEC1B033-846F-4DEA-882E-D99C68942DBA}" type="presOf" srcId="{5475385A-5708-4D61-8963-68334D73CE29}" destId="{9BE709AC-AE38-4D19-8A46-E5FC96B7B157}" srcOrd="0" destOrd="0" presId="urn:microsoft.com/office/officeart/2005/8/layout/chevron1"/>
    <dgm:cxn modelId="{20F43342-F000-4283-A665-DCE741C0EAAD}" type="presOf" srcId="{9F2FBF31-6BF0-43A2-81E2-0496FBD7CA55}" destId="{0F2C1E2C-3DB5-4E38-AB12-43577A387FB4}" srcOrd="0" destOrd="0" presId="urn:microsoft.com/office/officeart/2005/8/layout/chevron1"/>
    <dgm:cxn modelId="{B9798D6A-7F38-49FC-BDA3-55BCFEE33D1D}" srcId="{6B3A95D5-3185-4D95-B3EF-6C1EC0094FD1}" destId="{36A3D3DE-ECA8-426C-8358-4CCA8E038F15}" srcOrd="1" destOrd="0" parTransId="{43CD2916-B0A0-4C10-9367-B5C8F079DC59}" sibTransId="{61ABDA0A-B979-489F-BBF7-03A34E740EBF}"/>
    <dgm:cxn modelId="{EDB28254-05F9-4086-B165-A96C46F76E66}" srcId="{6B3A95D5-3185-4D95-B3EF-6C1EC0094FD1}" destId="{9F2FBF31-6BF0-43A2-81E2-0496FBD7CA55}" srcOrd="0" destOrd="0" parTransId="{01576A9A-1CCA-44FA-918B-DF7D99CEBF84}" sibTransId="{A8B89BCB-203A-4D2F-BE1B-97C286814687}"/>
    <dgm:cxn modelId="{096839CA-C813-4530-8A6F-7233BDE53977}" srcId="{6B3A95D5-3185-4D95-B3EF-6C1EC0094FD1}" destId="{5475385A-5708-4D61-8963-68334D73CE29}" srcOrd="2" destOrd="0" parTransId="{20BF2EA7-F91A-4C8A-8DDD-3C6D8A952E13}" sibTransId="{42C8BF4D-8730-4A08-94A5-1DD7FB966914}"/>
    <dgm:cxn modelId="{4E0810DD-0DB5-48F6-927D-FF3F7F1EAFC1}" type="presOf" srcId="{36A3D3DE-ECA8-426C-8358-4CCA8E038F15}" destId="{B8FCD08D-5B0F-43CD-A337-AC82AEDEF29C}" srcOrd="0" destOrd="0" presId="urn:microsoft.com/office/officeart/2005/8/layout/chevron1"/>
    <dgm:cxn modelId="{1231285F-423D-44C5-9BDF-07143C123E9D}" type="presParOf" srcId="{E761682A-C403-41C1-B85C-75E8911C96F5}" destId="{0F2C1E2C-3DB5-4E38-AB12-43577A387FB4}" srcOrd="0" destOrd="0" presId="urn:microsoft.com/office/officeart/2005/8/layout/chevron1"/>
    <dgm:cxn modelId="{055FE16B-44DA-4545-B59C-91BE95E123CB}" type="presParOf" srcId="{E761682A-C403-41C1-B85C-75E8911C96F5}" destId="{9355D7DF-CF39-42C9-A4A7-B14BD54E135E}" srcOrd="1" destOrd="0" presId="urn:microsoft.com/office/officeart/2005/8/layout/chevron1"/>
    <dgm:cxn modelId="{D6D9FEFA-2B19-4EC8-9AD5-D504F10E5D07}" type="presParOf" srcId="{E761682A-C403-41C1-B85C-75E8911C96F5}" destId="{B8FCD08D-5B0F-43CD-A337-AC82AEDEF29C}" srcOrd="2" destOrd="0" presId="urn:microsoft.com/office/officeart/2005/8/layout/chevron1"/>
    <dgm:cxn modelId="{FB1C1CF5-CBDB-4DCC-A270-C59A4A8F5CBF}" type="presParOf" srcId="{E761682A-C403-41C1-B85C-75E8911C96F5}" destId="{2840CD05-0F18-4DC3-982A-85842B6D9DFC}" srcOrd="3" destOrd="0" presId="urn:microsoft.com/office/officeart/2005/8/layout/chevron1"/>
    <dgm:cxn modelId="{ECF5AAEC-567B-4763-947E-E622EE9D03A6}" type="presParOf" srcId="{E761682A-C403-41C1-B85C-75E8911C96F5}" destId="{9BE709AC-AE38-4D19-8A46-E5FC96B7B157}"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B3A95D5-3185-4D95-B3EF-6C1EC0094FD1}" type="doc">
      <dgm:prSet loTypeId="urn:microsoft.com/office/officeart/2005/8/layout/chevron1" loCatId="process" qsTypeId="urn:microsoft.com/office/officeart/2005/8/quickstyle/simple1" qsCatId="simple" csTypeId="urn:microsoft.com/office/officeart/2005/8/colors/colorful1" csCatId="colorful" phldr="1"/>
      <dgm:spPr/>
    </dgm:pt>
    <dgm:pt modelId="{9F2FBF31-6BF0-43A2-81E2-0496FBD7CA55}">
      <dgm:prSet phldrT="[Text]" custT="1"/>
      <dgm:spPr>
        <a:ln>
          <a:noFill/>
        </a:ln>
        <a:effectLst>
          <a:outerShdw blurRad="38100" dist="25400" dir="2700000" algn="tl" rotWithShape="0">
            <a:prstClr val="black">
              <a:alpha val="14979"/>
            </a:prstClr>
          </a:outerShdw>
        </a:effectLst>
      </dgm:spPr>
      <dgm:t>
        <a:bodyPr/>
        <a:lstStyle/>
        <a:p>
          <a:pPr algn="ctr"/>
          <a:r>
            <a:rPr lang="en-US" sz="2600" b="1" dirty="0">
              <a:latin typeface="+mj-lt"/>
            </a:rPr>
            <a:t>AGREEMENT</a:t>
          </a:r>
        </a:p>
      </dgm:t>
    </dgm:pt>
    <dgm:pt modelId="{01576A9A-1CCA-44FA-918B-DF7D99CEBF84}" type="parTrans" cxnId="{EDB28254-05F9-4086-B165-A96C46F76E66}">
      <dgm:prSet/>
      <dgm:spPr/>
      <dgm:t>
        <a:bodyPr/>
        <a:lstStyle/>
        <a:p>
          <a:pPr algn="ctr"/>
          <a:endParaRPr lang="en-US" sz="2600" dirty="0">
            <a:latin typeface="+mj-lt"/>
          </a:endParaRPr>
        </a:p>
      </dgm:t>
    </dgm:pt>
    <dgm:pt modelId="{A8B89BCB-203A-4D2F-BE1B-97C286814687}" type="sibTrans" cxnId="{EDB28254-05F9-4086-B165-A96C46F76E66}">
      <dgm:prSet/>
      <dgm:spPr/>
      <dgm:t>
        <a:bodyPr/>
        <a:lstStyle/>
        <a:p>
          <a:pPr algn="ctr"/>
          <a:endParaRPr lang="en-US" sz="2600" dirty="0">
            <a:latin typeface="+mj-lt"/>
          </a:endParaRPr>
        </a:p>
      </dgm:t>
    </dgm:pt>
    <dgm:pt modelId="{36A3D3DE-ECA8-426C-8358-4CCA8E038F15}">
      <dgm:prSet phldrT="[Text]" custT="1"/>
      <dgm:spPr>
        <a:solidFill>
          <a:schemeClr val="bg1"/>
        </a:solidFill>
        <a:ln>
          <a:solidFill>
            <a:schemeClr val="tx1"/>
          </a:solidFill>
        </a:ln>
        <a:effectLst>
          <a:outerShdw blurRad="38100" dist="25400" dir="2700000" algn="tl" rotWithShape="0">
            <a:prstClr val="black">
              <a:alpha val="14979"/>
            </a:prstClr>
          </a:outerShdw>
        </a:effectLst>
      </dgm:spPr>
      <dgm:t>
        <a:bodyPr/>
        <a:lstStyle/>
        <a:p>
          <a:pPr algn="ctr"/>
          <a:r>
            <a:rPr lang="en-US" sz="2600" b="1" dirty="0">
              <a:solidFill>
                <a:schemeClr val="tx1"/>
              </a:solidFill>
              <a:latin typeface="+mj-lt"/>
            </a:rPr>
            <a:t>ACTIONS</a:t>
          </a:r>
        </a:p>
      </dgm:t>
    </dgm:pt>
    <dgm:pt modelId="{43CD2916-B0A0-4C10-9367-B5C8F079DC59}" type="parTrans" cxnId="{B9798D6A-7F38-49FC-BDA3-55BCFEE33D1D}">
      <dgm:prSet/>
      <dgm:spPr/>
      <dgm:t>
        <a:bodyPr/>
        <a:lstStyle/>
        <a:p>
          <a:pPr algn="ctr"/>
          <a:endParaRPr lang="en-US" sz="2600" dirty="0">
            <a:latin typeface="+mj-lt"/>
          </a:endParaRPr>
        </a:p>
      </dgm:t>
    </dgm:pt>
    <dgm:pt modelId="{61ABDA0A-B979-489F-BBF7-03A34E740EBF}" type="sibTrans" cxnId="{B9798D6A-7F38-49FC-BDA3-55BCFEE33D1D}">
      <dgm:prSet/>
      <dgm:spPr/>
      <dgm:t>
        <a:bodyPr/>
        <a:lstStyle/>
        <a:p>
          <a:pPr algn="ctr"/>
          <a:endParaRPr lang="en-US" sz="2600" dirty="0">
            <a:latin typeface="+mj-lt"/>
          </a:endParaRPr>
        </a:p>
      </dgm:t>
    </dgm:pt>
    <dgm:pt modelId="{5475385A-5708-4D61-8963-68334D73CE29}">
      <dgm:prSet phldrT="[Text]" custT="1"/>
      <dgm:spPr>
        <a:solidFill>
          <a:schemeClr val="bg1"/>
        </a:solidFill>
        <a:ln>
          <a:solidFill>
            <a:schemeClr val="tx1"/>
          </a:solidFill>
        </a:ln>
        <a:effectLst>
          <a:outerShdw blurRad="38100" dist="25400" dir="2700000" algn="tl" rotWithShape="0">
            <a:prstClr val="black">
              <a:alpha val="14979"/>
            </a:prstClr>
          </a:outerShdw>
        </a:effectLst>
      </dgm:spPr>
      <dgm:t>
        <a:bodyPr/>
        <a:lstStyle/>
        <a:p>
          <a:pPr algn="ctr"/>
          <a:r>
            <a:rPr lang="en-US" sz="2600" dirty="0">
              <a:latin typeface="+mj-lt"/>
            </a:rPr>
            <a:t> </a:t>
          </a:r>
          <a:r>
            <a:rPr lang="en-US" sz="2600" b="1" dirty="0">
              <a:solidFill>
                <a:schemeClr val="tx1"/>
              </a:solidFill>
              <a:latin typeface="+mj-lt"/>
            </a:rPr>
            <a:t>ACCOUNTABILITY</a:t>
          </a:r>
        </a:p>
      </dgm:t>
    </dgm:pt>
    <dgm:pt modelId="{20BF2EA7-F91A-4C8A-8DDD-3C6D8A952E13}" type="parTrans" cxnId="{096839CA-C813-4530-8A6F-7233BDE53977}">
      <dgm:prSet/>
      <dgm:spPr/>
      <dgm:t>
        <a:bodyPr/>
        <a:lstStyle/>
        <a:p>
          <a:pPr algn="ctr"/>
          <a:endParaRPr lang="en-US" sz="2600" dirty="0">
            <a:latin typeface="+mj-lt"/>
          </a:endParaRPr>
        </a:p>
      </dgm:t>
    </dgm:pt>
    <dgm:pt modelId="{42C8BF4D-8730-4A08-94A5-1DD7FB966914}" type="sibTrans" cxnId="{096839CA-C813-4530-8A6F-7233BDE53977}">
      <dgm:prSet/>
      <dgm:spPr/>
      <dgm:t>
        <a:bodyPr/>
        <a:lstStyle/>
        <a:p>
          <a:pPr algn="ctr"/>
          <a:endParaRPr lang="en-US" sz="2600" dirty="0">
            <a:latin typeface="+mj-lt"/>
          </a:endParaRPr>
        </a:p>
      </dgm:t>
    </dgm:pt>
    <dgm:pt modelId="{E761682A-C403-41C1-B85C-75E8911C96F5}" type="pres">
      <dgm:prSet presAssocID="{6B3A95D5-3185-4D95-B3EF-6C1EC0094FD1}" presName="Name0" presStyleCnt="0">
        <dgm:presLayoutVars>
          <dgm:dir/>
          <dgm:animLvl val="lvl"/>
          <dgm:resizeHandles val="exact"/>
        </dgm:presLayoutVars>
      </dgm:prSet>
      <dgm:spPr/>
    </dgm:pt>
    <dgm:pt modelId="{0F2C1E2C-3DB5-4E38-AB12-43577A387FB4}" type="pres">
      <dgm:prSet presAssocID="{9F2FBF31-6BF0-43A2-81E2-0496FBD7CA55}" presName="parTxOnly" presStyleLbl="node1" presStyleIdx="0" presStyleCnt="3">
        <dgm:presLayoutVars>
          <dgm:chMax val="0"/>
          <dgm:chPref val="0"/>
          <dgm:bulletEnabled val="1"/>
        </dgm:presLayoutVars>
      </dgm:prSet>
      <dgm:spPr/>
    </dgm:pt>
    <dgm:pt modelId="{9355D7DF-CF39-42C9-A4A7-B14BD54E135E}" type="pres">
      <dgm:prSet presAssocID="{A8B89BCB-203A-4D2F-BE1B-97C286814687}" presName="parTxOnlySpace" presStyleCnt="0"/>
      <dgm:spPr/>
    </dgm:pt>
    <dgm:pt modelId="{B8FCD08D-5B0F-43CD-A337-AC82AEDEF29C}" type="pres">
      <dgm:prSet presAssocID="{36A3D3DE-ECA8-426C-8358-4CCA8E038F15}" presName="parTxOnly" presStyleLbl="node1" presStyleIdx="1" presStyleCnt="3">
        <dgm:presLayoutVars>
          <dgm:chMax val="0"/>
          <dgm:chPref val="0"/>
          <dgm:bulletEnabled val="1"/>
        </dgm:presLayoutVars>
      </dgm:prSet>
      <dgm:spPr/>
    </dgm:pt>
    <dgm:pt modelId="{2840CD05-0F18-4DC3-982A-85842B6D9DFC}" type="pres">
      <dgm:prSet presAssocID="{61ABDA0A-B979-489F-BBF7-03A34E740EBF}" presName="parTxOnlySpace" presStyleCnt="0"/>
      <dgm:spPr/>
    </dgm:pt>
    <dgm:pt modelId="{9BE709AC-AE38-4D19-8A46-E5FC96B7B157}" type="pres">
      <dgm:prSet presAssocID="{5475385A-5708-4D61-8963-68334D73CE29}" presName="parTxOnly" presStyleLbl="node1" presStyleIdx="2" presStyleCnt="3" custScaleX="120242">
        <dgm:presLayoutVars>
          <dgm:chMax val="0"/>
          <dgm:chPref val="0"/>
          <dgm:bulletEnabled val="1"/>
        </dgm:presLayoutVars>
      </dgm:prSet>
      <dgm:spPr/>
    </dgm:pt>
  </dgm:ptLst>
  <dgm:cxnLst>
    <dgm:cxn modelId="{3D53DF2E-7DC2-41ED-B735-1136AD4C8CA8}" type="presOf" srcId="{6B3A95D5-3185-4D95-B3EF-6C1EC0094FD1}" destId="{E761682A-C403-41C1-B85C-75E8911C96F5}" srcOrd="0" destOrd="0" presId="urn:microsoft.com/office/officeart/2005/8/layout/chevron1"/>
    <dgm:cxn modelId="{AEC1B033-846F-4DEA-882E-D99C68942DBA}" type="presOf" srcId="{5475385A-5708-4D61-8963-68334D73CE29}" destId="{9BE709AC-AE38-4D19-8A46-E5FC96B7B157}" srcOrd="0" destOrd="0" presId="urn:microsoft.com/office/officeart/2005/8/layout/chevron1"/>
    <dgm:cxn modelId="{20F43342-F000-4283-A665-DCE741C0EAAD}" type="presOf" srcId="{9F2FBF31-6BF0-43A2-81E2-0496FBD7CA55}" destId="{0F2C1E2C-3DB5-4E38-AB12-43577A387FB4}" srcOrd="0" destOrd="0" presId="urn:microsoft.com/office/officeart/2005/8/layout/chevron1"/>
    <dgm:cxn modelId="{B9798D6A-7F38-49FC-BDA3-55BCFEE33D1D}" srcId="{6B3A95D5-3185-4D95-B3EF-6C1EC0094FD1}" destId="{36A3D3DE-ECA8-426C-8358-4CCA8E038F15}" srcOrd="1" destOrd="0" parTransId="{43CD2916-B0A0-4C10-9367-B5C8F079DC59}" sibTransId="{61ABDA0A-B979-489F-BBF7-03A34E740EBF}"/>
    <dgm:cxn modelId="{EDB28254-05F9-4086-B165-A96C46F76E66}" srcId="{6B3A95D5-3185-4D95-B3EF-6C1EC0094FD1}" destId="{9F2FBF31-6BF0-43A2-81E2-0496FBD7CA55}" srcOrd="0" destOrd="0" parTransId="{01576A9A-1CCA-44FA-918B-DF7D99CEBF84}" sibTransId="{A8B89BCB-203A-4D2F-BE1B-97C286814687}"/>
    <dgm:cxn modelId="{096839CA-C813-4530-8A6F-7233BDE53977}" srcId="{6B3A95D5-3185-4D95-B3EF-6C1EC0094FD1}" destId="{5475385A-5708-4D61-8963-68334D73CE29}" srcOrd="2" destOrd="0" parTransId="{20BF2EA7-F91A-4C8A-8DDD-3C6D8A952E13}" sibTransId="{42C8BF4D-8730-4A08-94A5-1DD7FB966914}"/>
    <dgm:cxn modelId="{4E0810DD-0DB5-48F6-927D-FF3F7F1EAFC1}" type="presOf" srcId="{36A3D3DE-ECA8-426C-8358-4CCA8E038F15}" destId="{B8FCD08D-5B0F-43CD-A337-AC82AEDEF29C}" srcOrd="0" destOrd="0" presId="urn:microsoft.com/office/officeart/2005/8/layout/chevron1"/>
    <dgm:cxn modelId="{1231285F-423D-44C5-9BDF-07143C123E9D}" type="presParOf" srcId="{E761682A-C403-41C1-B85C-75E8911C96F5}" destId="{0F2C1E2C-3DB5-4E38-AB12-43577A387FB4}" srcOrd="0" destOrd="0" presId="urn:microsoft.com/office/officeart/2005/8/layout/chevron1"/>
    <dgm:cxn modelId="{055FE16B-44DA-4545-B59C-91BE95E123CB}" type="presParOf" srcId="{E761682A-C403-41C1-B85C-75E8911C96F5}" destId="{9355D7DF-CF39-42C9-A4A7-B14BD54E135E}" srcOrd="1" destOrd="0" presId="urn:microsoft.com/office/officeart/2005/8/layout/chevron1"/>
    <dgm:cxn modelId="{D6D9FEFA-2B19-4EC8-9AD5-D504F10E5D07}" type="presParOf" srcId="{E761682A-C403-41C1-B85C-75E8911C96F5}" destId="{B8FCD08D-5B0F-43CD-A337-AC82AEDEF29C}" srcOrd="2" destOrd="0" presId="urn:microsoft.com/office/officeart/2005/8/layout/chevron1"/>
    <dgm:cxn modelId="{FB1C1CF5-CBDB-4DCC-A270-C59A4A8F5CBF}" type="presParOf" srcId="{E761682A-C403-41C1-B85C-75E8911C96F5}" destId="{2840CD05-0F18-4DC3-982A-85842B6D9DFC}" srcOrd="3" destOrd="0" presId="urn:microsoft.com/office/officeart/2005/8/layout/chevron1"/>
    <dgm:cxn modelId="{ECF5AAEC-567B-4763-947E-E622EE9D03A6}" type="presParOf" srcId="{E761682A-C403-41C1-B85C-75E8911C96F5}" destId="{9BE709AC-AE38-4D19-8A46-E5FC96B7B157}" srcOrd="4" destOrd="0" presId="urn:microsoft.com/office/officeart/2005/8/layout/chevron1"/>
  </dgm:cxnLst>
  <dgm:bg>
    <a:effectLst>
      <a:outerShdw blurRad="50800" dist="38100" dir="2700000" algn="tl" rotWithShape="0">
        <a:prstClr val="black">
          <a:alpha val="12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B3A95D5-3185-4D95-B3EF-6C1EC0094FD1}" type="doc">
      <dgm:prSet loTypeId="urn:microsoft.com/office/officeart/2005/8/layout/chevron1" loCatId="process" qsTypeId="urn:microsoft.com/office/officeart/2005/8/quickstyle/simple1" qsCatId="simple" csTypeId="urn:microsoft.com/office/officeart/2005/8/colors/colorful1" csCatId="colorful" phldr="1"/>
      <dgm:spPr/>
    </dgm:pt>
    <dgm:pt modelId="{9F2FBF31-6BF0-43A2-81E2-0496FBD7CA55}">
      <dgm:prSet phldrT="[Text]" custT="1"/>
      <dgm:spPr>
        <a:solidFill>
          <a:schemeClr val="bg1"/>
        </a:solidFill>
        <a:ln>
          <a:solidFill>
            <a:schemeClr val="tx1"/>
          </a:solidFill>
        </a:ln>
        <a:effectLst>
          <a:outerShdw blurRad="38100" dist="25400" dir="2700000" algn="tl" rotWithShape="0">
            <a:prstClr val="black">
              <a:alpha val="14000"/>
            </a:prstClr>
          </a:outerShdw>
        </a:effectLst>
      </dgm:spPr>
      <dgm:t>
        <a:bodyPr/>
        <a:lstStyle/>
        <a:p>
          <a:pPr algn="ctr"/>
          <a:r>
            <a:rPr lang="en-US" sz="2600" b="1" dirty="0">
              <a:solidFill>
                <a:schemeClr val="tx1"/>
              </a:solidFill>
              <a:latin typeface="+mj-lt"/>
            </a:rPr>
            <a:t>AGREEMENT</a:t>
          </a:r>
        </a:p>
      </dgm:t>
    </dgm:pt>
    <dgm:pt modelId="{01576A9A-1CCA-44FA-918B-DF7D99CEBF84}" type="parTrans" cxnId="{EDB28254-05F9-4086-B165-A96C46F76E66}">
      <dgm:prSet/>
      <dgm:spPr/>
      <dgm:t>
        <a:bodyPr/>
        <a:lstStyle/>
        <a:p>
          <a:pPr algn="ctr"/>
          <a:endParaRPr lang="en-US" sz="2600" dirty="0">
            <a:latin typeface="+mj-lt"/>
          </a:endParaRPr>
        </a:p>
      </dgm:t>
    </dgm:pt>
    <dgm:pt modelId="{A8B89BCB-203A-4D2F-BE1B-97C286814687}" type="sibTrans" cxnId="{EDB28254-05F9-4086-B165-A96C46F76E66}">
      <dgm:prSet/>
      <dgm:spPr/>
      <dgm:t>
        <a:bodyPr/>
        <a:lstStyle/>
        <a:p>
          <a:pPr algn="ctr"/>
          <a:endParaRPr lang="en-US" sz="2600" dirty="0">
            <a:latin typeface="+mj-lt"/>
          </a:endParaRPr>
        </a:p>
      </dgm:t>
    </dgm:pt>
    <dgm:pt modelId="{36A3D3DE-ECA8-426C-8358-4CCA8E038F15}">
      <dgm:prSet phldrT="[Text]" custT="1"/>
      <dgm:spPr>
        <a:ln>
          <a:noFill/>
        </a:ln>
        <a:effectLst>
          <a:outerShdw blurRad="38100" dist="25400" dir="2700000" algn="tl" rotWithShape="0">
            <a:prstClr val="black">
              <a:alpha val="14000"/>
            </a:prstClr>
          </a:outerShdw>
        </a:effectLst>
      </dgm:spPr>
      <dgm:t>
        <a:bodyPr/>
        <a:lstStyle/>
        <a:p>
          <a:pPr algn="ctr"/>
          <a:r>
            <a:rPr lang="en-US" sz="2600" b="1" dirty="0">
              <a:latin typeface="+mj-lt"/>
            </a:rPr>
            <a:t>ACTIONS</a:t>
          </a:r>
        </a:p>
      </dgm:t>
    </dgm:pt>
    <dgm:pt modelId="{43CD2916-B0A0-4C10-9367-B5C8F079DC59}" type="parTrans" cxnId="{B9798D6A-7F38-49FC-BDA3-55BCFEE33D1D}">
      <dgm:prSet/>
      <dgm:spPr/>
      <dgm:t>
        <a:bodyPr/>
        <a:lstStyle/>
        <a:p>
          <a:pPr algn="ctr"/>
          <a:endParaRPr lang="en-US" sz="2600" dirty="0">
            <a:latin typeface="+mj-lt"/>
          </a:endParaRPr>
        </a:p>
      </dgm:t>
    </dgm:pt>
    <dgm:pt modelId="{61ABDA0A-B979-489F-BBF7-03A34E740EBF}" type="sibTrans" cxnId="{B9798D6A-7F38-49FC-BDA3-55BCFEE33D1D}">
      <dgm:prSet/>
      <dgm:spPr/>
      <dgm:t>
        <a:bodyPr/>
        <a:lstStyle/>
        <a:p>
          <a:pPr algn="ctr"/>
          <a:endParaRPr lang="en-US" sz="2600" dirty="0">
            <a:latin typeface="+mj-lt"/>
          </a:endParaRPr>
        </a:p>
      </dgm:t>
    </dgm:pt>
    <dgm:pt modelId="{5475385A-5708-4D61-8963-68334D73CE29}">
      <dgm:prSet phldrT="[Text]" custT="1"/>
      <dgm:spPr>
        <a:solidFill>
          <a:schemeClr val="bg1"/>
        </a:solidFill>
        <a:ln>
          <a:solidFill>
            <a:schemeClr val="tx1"/>
          </a:solidFill>
        </a:ln>
        <a:effectLst>
          <a:outerShdw blurRad="38100" dist="25400" dir="2700000" algn="tl" rotWithShape="0">
            <a:prstClr val="black">
              <a:alpha val="14000"/>
            </a:prstClr>
          </a:outerShdw>
        </a:effectLst>
      </dgm:spPr>
      <dgm:t>
        <a:bodyPr/>
        <a:lstStyle/>
        <a:p>
          <a:pPr algn="ctr"/>
          <a:r>
            <a:rPr lang="en-US" sz="2600" dirty="0">
              <a:latin typeface="+mj-lt"/>
            </a:rPr>
            <a:t> </a:t>
          </a:r>
          <a:r>
            <a:rPr lang="en-US" sz="2600" b="1" dirty="0">
              <a:solidFill>
                <a:schemeClr val="tx1"/>
              </a:solidFill>
              <a:latin typeface="+mj-lt"/>
            </a:rPr>
            <a:t>ACCOUNTABILITY</a:t>
          </a:r>
        </a:p>
      </dgm:t>
    </dgm:pt>
    <dgm:pt modelId="{20BF2EA7-F91A-4C8A-8DDD-3C6D8A952E13}" type="parTrans" cxnId="{096839CA-C813-4530-8A6F-7233BDE53977}">
      <dgm:prSet/>
      <dgm:spPr/>
      <dgm:t>
        <a:bodyPr/>
        <a:lstStyle/>
        <a:p>
          <a:pPr algn="ctr"/>
          <a:endParaRPr lang="en-US" sz="2600" dirty="0">
            <a:latin typeface="+mj-lt"/>
          </a:endParaRPr>
        </a:p>
      </dgm:t>
    </dgm:pt>
    <dgm:pt modelId="{42C8BF4D-8730-4A08-94A5-1DD7FB966914}" type="sibTrans" cxnId="{096839CA-C813-4530-8A6F-7233BDE53977}">
      <dgm:prSet/>
      <dgm:spPr/>
      <dgm:t>
        <a:bodyPr/>
        <a:lstStyle/>
        <a:p>
          <a:pPr algn="ctr"/>
          <a:endParaRPr lang="en-US" sz="2600" dirty="0">
            <a:latin typeface="+mj-lt"/>
          </a:endParaRPr>
        </a:p>
      </dgm:t>
    </dgm:pt>
    <dgm:pt modelId="{E761682A-C403-41C1-B85C-75E8911C96F5}" type="pres">
      <dgm:prSet presAssocID="{6B3A95D5-3185-4D95-B3EF-6C1EC0094FD1}" presName="Name0" presStyleCnt="0">
        <dgm:presLayoutVars>
          <dgm:dir/>
          <dgm:animLvl val="lvl"/>
          <dgm:resizeHandles val="exact"/>
        </dgm:presLayoutVars>
      </dgm:prSet>
      <dgm:spPr/>
    </dgm:pt>
    <dgm:pt modelId="{0F2C1E2C-3DB5-4E38-AB12-43577A387FB4}" type="pres">
      <dgm:prSet presAssocID="{9F2FBF31-6BF0-43A2-81E2-0496FBD7CA55}" presName="parTxOnly" presStyleLbl="node1" presStyleIdx="0" presStyleCnt="3">
        <dgm:presLayoutVars>
          <dgm:chMax val="0"/>
          <dgm:chPref val="0"/>
          <dgm:bulletEnabled val="1"/>
        </dgm:presLayoutVars>
      </dgm:prSet>
      <dgm:spPr/>
    </dgm:pt>
    <dgm:pt modelId="{9355D7DF-CF39-42C9-A4A7-B14BD54E135E}" type="pres">
      <dgm:prSet presAssocID="{A8B89BCB-203A-4D2F-BE1B-97C286814687}" presName="parTxOnlySpace" presStyleCnt="0"/>
      <dgm:spPr/>
    </dgm:pt>
    <dgm:pt modelId="{B8FCD08D-5B0F-43CD-A337-AC82AEDEF29C}" type="pres">
      <dgm:prSet presAssocID="{36A3D3DE-ECA8-426C-8358-4CCA8E038F15}" presName="parTxOnly" presStyleLbl="node1" presStyleIdx="1" presStyleCnt="3">
        <dgm:presLayoutVars>
          <dgm:chMax val="0"/>
          <dgm:chPref val="0"/>
          <dgm:bulletEnabled val="1"/>
        </dgm:presLayoutVars>
      </dgm:prSet>
      <dgm:spPr/>
    </dgm:pt>
    <dgm:pt modelId="{2840CD05-0F18-4DC3-982A-85842B6D9DFC}" type="pres">
      <dgm:prSet presAssocID="{61ABDA0A-B979-489F-BBF7-03A34E740EBF}" presName="parTxOnlySpace" presStyleCnt="0"/>
      <dgm:spPr/>
    </dgm:pt>
    <dgm:pt modelId="{9BE709AC-AE38-4D19-8A46-E5FC96B7B157}" type="pres">
      <dgm:prSet presAssocID="{5475385A-5708-4D61-8963-68334D73CE29}" presName="parTxOnly" presStyleLbl="node1" presStyleIdx="2" presStyleCnt="3" custScaleX="120242">
        <dgm:presLayoutVars>
          <dgm:chMax val="0"/>
          <dgm:chPref val="0"/>
          <dgm:bulletEnabled val="1"/>
        </dgm:presLayoutVars>
      </dgm:prSet>
      <dgm:spPr/>
    </dgm:pt>
  </dgm:ptLst>
  <dgm:cxnLst>
    <dgm:cxn modelId="{3D53DF2E-7DC2-41ED-B735-1136AD4C8CA8}" type="presOf" srcId="{6B3A95D5-3185-4D95-B3EF-6C1EC0094FD1}" destId="{E761682A-C403-41C1-B85C-75E8911C96F5}" srcOrd="0" destOrd="0" presId="urn:microsoft.com/office/officeart/2005/8/layout/chevron1"/>
    <dgm:cxn modelId="{AEC1B033-846F-4DEA-882E-D99C68942DBA}" type="presOf" srcId="{5475385A-5708-4D61-8963-68334D73CE29}" destId="{9BE709AC-AE38-4D19-8A46-E5FC96B7B157}" srcOrd="0" destOrd="0" presId="urn:microsoft.com/office/officeart/2005/8/layout/chevron1"/>
    <dgm:cxn modelId="{20F43342-F000-4283-A665-DCE741C0EAAD}" type="presOf" srcId="{9F2FBF31-6BF0-43A2-81E2-0496FBD7CA55}" destId="{0F2C1E2C-3DB5-4E38-AB12-43577A387FB4}" srcOrd="0" destOrd="0" presId="urn:microsoft.com/office/officeart/2005/8/layout/chevron1"/>
    <dgm:cxn modelId="{B9798D6A-7F38-49FC-BDA3-55BCFEE33D1D}" srcId="{6B3A95D5-3185-4D95-B3EF-6C1EC0094FD1}" destId="{36A3D3DE-ECA8-426C-8358-4CCA8E038F15}" srcOrd="1" destOrd="0" parTransId="{43CD2916-B0A0-4C10-9367-B5C8F079DC59}" sibTransId="{61ABDA0A-B979-489F-BBF7-03A34E740EBF}"/>
    <dgm:cxn modelId="{EDB28254-05F9-4086-B165-A96C46F76E66}" srcId="{6B3A95D5-3185-4D95-B3EF-6C1EC0094FD1}" destId="{9F2FBF31-6BF0-43A2-81E2-0496FBD7CA55}" srcOrd="0" destOrd="0" parTransId="{01576A9A-1CCA-44FA-918B-DF7D99CEBF84}" sibTransId="{A8B89BCB-203A-4D2F-BE1B-97C286814687}"/>
    <dgm:cxn modelId="{096839CA-C813-4530-8A6F-7233BDE53977}" srcId="{6B3A95D5-3185-4D95-B3EF-6C1EC0094FD1}" destId="{5475385A-5708-4D61-8963-68334D73CE29}" srcOrd="2" destOrd="0" parTransId="{20BF2EA7-F91A-4C8A-8DDD-3C6D8A952E13}" sibTransId="{42C8BF4D-8730-4A08-94A5-1DD7FB966914}"/>
    <dgm:cxn modelId="{4E0810DD-0DB5-48F6-927D-FF3F7F1EAFC1}" type="presOf" srcId="{36A3D3DE-ECA8-426C-8358-4CCA8E038F15}" destId="{B8FCD08D-5B0F-43CD-A337-AC82AEDEF29C}" srcOrd="0" destOrd="0" presId="urn:microsoft.com/office/officeart/2005/8/layout/chevron1"/>
    <dgm:cxn modelId="{1231285F-423D-44C5-9BDF-07143C123E9D}" type="presParOf" srcId="{E761682A-C403-41C1-B85C-75E8911C96F5}" destId="{0F2C1E2C-3DB5-4E38-AB12-43577A387FB4}" srcOrd="0" destOrd="0" presId="urn:microsoft.com/office/officeart/2005/8/layout/chevron1"/>
    <dgm:cxn modelId="{055FE16B-44DA-4545-B59C-91BE95E123CB}" type="presParOf" srcId="{E761682A-C403-41C1-B85C-75E8911C96F5}" destId="{9355D7DF-CF39-42C9-A4A7-B14BD54E135E}" srcOrd="1" destOrd="0" presId="urn:microsoft.com/office/officeart/2005/8/layout/chevron1"/>
    <dgm:cxn modelId="{D6D9FEFA-2B19-4EC8-9AD5-D504F10E5D07}" type="presParOf" srcId="{E761682A-C403-41C1-B85C-75E8911C96F5}" destId="{B8FCD08D-5B0F-43CD-A337-AC82AEDEF29C}" srcOrd="2" destOrd="0" presId="urn:microsoft.com/office/officeart/2005/8/layout/chevron1"/>
    <dgm:cxn modelId="{FB1C1CF5-CBDB-4DCC-A270-C59A4A8F5CBF}" type="presParOf" srcId="{E761682A-C403-41C1-B85C-75E8911C96F5}" destId="{2840CD05-0F18-4DC3-982A-85842B6D9DFC}" srcOrd="3" destOrd="0" presId="urn:microsoft.com/office/officeart/2005/8/layout/chevron1"/>
    <dgm:cxn modelId="{ECF5AAEC-567B-4763-947E-E622EE9D03A6}" type="presParOf" srcId="{E761682A-C403-41C1-B85C-75E8911C96F5}" destId="{9BE709AC-AE38-4D19-8A46-E5FC96B7B157}"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B3A95D5-3185-4D95-B3EF-6C1EC0094FD1}" type="doc">
      <dgm:prSet loTypeId="urn:microsoft.com/office/officeart/2005/8/layout/chevron1" loCatId="process" qsTypeId="urn:microsoft.com/office/officeart/2005/8/quickstyle/simple1" qsCatId="simple" csTypeId="urn:microsoft.com/office/officeart/2005/8/colors/colorful1" csCatId="colorful" phldr="1"/>
      <dgm:spPr/>
    </dgm:pt>
    <dgm:pt modelId="{9F2FBF31-6BF0-43A2-81E2-0496FBD7CA55}">
      <dgm:prSet phldrT="[Text]" custT="1"/>
      <dgm:spPr>
        <a:solidFill>
          <a:schemeClr val="bg1"/>
        </a:solidFill>
        <a:ln>
          <a:solidFill>
            <a:schemeClr val="tx1">
              <a:lumMod val="60000"/>
              <a:lumOff val="40000"/>
            </a:schemeClr>
          </a:solidFill>
        </a:ln>
        <a:effectLst>
          <a:outerShdw blurRad="38100" dist="25400" dir="2700000" algn="tl" rotWithShape="0">
            <a:prstClr val="black">
              <a:alpha val="11381"/>
            </a:prstClr>
          </a:outerShdw>
        </a:effectLst>
      </dgm:spPr>
      <dgm:t>
        <a:bodyPr/>
        <a:lstStyle/>
        <a:p>
          <a:pPr algn="ctr"/>
          <a:r>
            <a:rPr lang="en-US" sz="2600" b="1" dirty="0">
              <a:solidFill>
                <a:schemeClr val="tx1"/>
              </a:solidFill>
              <a:latin typeface="+mj-lt"/>
            </a:rPr>
            <a:t>AGREEMENT</a:t>
          </a:r>
        </a:p>
      </dgm:t>
    </dgm:pt>
    <dgm:pt modelId="{01576A9A-1CCA-44FA-918B-DF7D99CEBF84}" type="parTrans" cxnId="{EDB28254-05F9-4086-B165-A96C46F76E66}">
      <dgm:prSet/>
      <dgm:spPr/>
      <dgm:t>
        <a:bodyPr/>
        <a:lstStyle/>
        <a:p>
          <a:pPr algn="ctr"/>
          <a:endParaRPr lang="en-US" sz="2600" b="1" dirty="0">
            <a:latin typeface="+mj-lt"/>
          </a:endParaRPr>
        </a:p>
      </dgm:t>
    </dgm:pt>
    <dgm:pt modelId="{A8B89BCB-203A-4D2F-BE1B-97C286814687}" type="sibTrans" cxnId="{EDB28254-05F9-4086-B165-A96C46F76E66}">
      <dgm:prSet/>
      <dgm:spPr/>
      <dgm:t>
        <a:bodyPr/>
        <a:lstStyle/>
        <a:p>
          <a:pPr algn="ctr"/>
          <a:endParaRPr lang="en-US" sz="2600" b="1" dirty="0">
            <a:latin typeface="+mj-lt"/>
          </a:endParaRPr>
        </a:p>
      </dgm:t>
    </dgm:pt>
    <dgm:pt modelId="{36A3D3DE-ECA8-426C-8358-4CCA8E038F15}">
      <dgm:prSet phldrT="[Text]" custT="1"/>
      <dgm:spPr>
        <a:solidFill>
          <a:schemeClr val="bg1"/>
        </a:solidFill>
        <a:ln>
          <a:solidFill>
            <a:schemeClr val="tx1">
              <a:lumMod val="60000"/>
              <a:lumOff val="40000"/>
            </a:schemeClr>
          </a:solidFill>
        </a:ln>
        <a:effectLst>
          <a:outerShdw blurRad="38100" dist="25400" dir="2700000" algn="tl" rotWithShape="0">
            <a:prstClr val="black">
              <a:alpha val="11381"/>
            </a:prstClr>
          </a:outerShdw>
        </a:effectLst>
      </dgm:spPr>
      <dgm:t>
        <a:bodyPr/>
        <a:lstStyle/>
        <a:p>
          <a:pPr algn="ctr"/>
          <a:r>
            <a:rPr lang="en-US" sz="2600" b="1" dirty="0">
              <a:solidFill>
                <a:schemeClr val="tx1"/>
              </a:solidFill>
              <a:latin typeface="+mj-lt"/>
            </a:rPr>
            <a:t>ACTIONS</a:t>
          </a:r>
        </a:p>
      </dgm:t>
    </dgm:pt>
    <dgm:pt modelId="{43CD2916-B0A0-4C10-9367-B5C8F079DC59}" type="parTrans" cxnId="{B9798D6A-7F38-49FC-BDA3-55BCFEE33D1D}">
      <dgm:prSet/>
      <dgm:spPr/>
      <dgm:t>
        <a:bodyPr/>
        <a:lstStyle/>
        <a:p>
          <a:pPr algn="ctr"/>
          <a:endParaRPr lang="en-US" sz="2600" b="1" dirty="0">
            <a:latin typeface="+mj-lt"/>
          </a:endParaRPr>
        </a:p>
      </dgm:t>
    </dgm:pt>
    <dgm:pt modelId="{61ABDA0A-B979-489F-BBF7-03A34E740EBF}" type="sibTrans" cxnId="{B9798D6A-7F38-49FC-BDA3-55BCFEE33D1D}">
      <dgm:prSet/>
      <dgm:spPr/>
      <dgm:t>
        <a:bodyPr/>
        <a:lstStyle/>
        <a:p>
          <a:pPr algn="ctr"/>
          <a:endParaRPr lang="en-US" sz="2600" b="1" dirty="0">
            <a:latin typeface="+mj-lt"/>
          </a:endParaRPr>
        </a:p>
      </dgm:t>
    </dgm:pt>
    <dgm:pt modelId="{5475385A-5708-4D61-8963-68334D73CE29}">
      <dgm:prSet phldrT="[Text]" custT="1"/>
      <dgm:spPr>
        <a:ln>
          <a:noFill/>
        </a:ln>
        <a:effectLst>
          <a:outerShdw blurRad="38100" dist="25400" dir="2700000" algn="tl" rotWithShape="0">
            <a:prstClr val="black">
              <a:alpha val="17135"/>
            </a:prstClr>
          </a:outerShdw>
        </a:effectLst>
      </dgm:spPr>
      <dgm:t>
        <a:bodyPr/>
        <a:lstStyle/>
        <a:p>
          <a:pPr algn="ctr"/>
          <a:r>
            <a:rPr lang="en-US" sz="2600" b="1" dirty="0">
              <a:latin typeface="+mj-lt"/>
            </a:rPr>
            <a:t> ACCOUNTABILITY</a:t>
          </a:r>
        </a:p>
      </dgm:t>
    </dgm:pt>
    <dgm:pt modelId="{20BF2EA7-F91A-4C8A-8DDD-3C6D8A952E13}" type="parTrans" cxnId="{096839CA-C813-4530-8A6F-7233BDE53977}">
      <dgm:prSet/>
      <dgm:spPr/>
      <dgm:t>
        <a:bodyPr/>
        <a:lstStyle/>
        <a:p>
          <a:pPr algn="ctr"/>
          <a:endParaRPr lang="en-US" sz="2600" b="1" dirty="0">
            <a:latin typeface="+mj-lt"/>
          </a:endParaRPr>
        </a:p>
      </dgm:t>
    </dgm:pt>
    <dgm:pt modelId="{42C8BF4D-8730-4A08-94A5-1DD7FB966914}" type="sibTrans" cxnId="{096839CA-C813-4530-8A6F-7233BDE53977}">
      <dgm:prSet/>
      <dgm:spPr/>
      <dgm:t>
        <a:bodyPr/>
        <a:lstStyle/>
        <a:p>
          <a:pPr algn="ctr"/>
          <a:endParaRPr lang="en-US" sz="2600" b="1" dirty="0">
            <a:latin typeface="+mj-lt"/>
          </a:endParaRPr>
        </a:p>
      </dgm:t>
    </dgm:pt>
    <dgm:pt modelId="{E761682A-C403-41C1-B85C-75E8911C96F5}" type="pres">
      <dgm:prSet presAssocID="{6B3A95D5-3185-4D95-B3EF-6C1EC0094FD1}" presName="Name0" presStyleCnt="0">
        <dgm:presLayoutVars>
          <dgm:dir/>
          <dgm:animLvl val="lvl"/>
          <dgm:resizeHandles val="exact"/>
        </dgm:presLayoutVars>
      </dgm:prSet>
      <dgm:spPr/>
    </dgm:pt>
    <dgm:pt modelId="{0F2C1E2C-3DB5-4E38-AB12-43577A387FB4}" type="pres">
      <dgm:prSet presAssocID="{9F2FBF31-6BF0-43A2-81E2-0496FBD7CA55}" presName="parTxOnly" presStyleLbl="node1" presStyleIdx="0" presStyleCnt="3" custLinFactNeighborX="-821" custLinFactNeighborY="1769">
        <dgm:presLayoutVars>
          <dgm:chMax val="0"/>
          <dgm:chPref val="0"/>
          <dgm:bulletEnabled val="1"/>
        </dgm:presLayoutVars>
      </dgm:prSet>
      <dgm:spPr/>
    </dgm:pt>
    <dgm:pt modelId="{9355D7DF-CF39-42C9-A4A7-B14BD54E135E}" type="pres">
      <dgm:prSet presAssocID="{A8B89BCB-203A-4D2F-BE1B-97C286814687}" presName="parTxOnlySpace" presStyleCnt="0"/>
      <dgm:spPr/>
    </dgm:pt>
    <dgm:pt modelId="{B8FCD08D-5B0F-43CD-A337-AC82AEDEF29C}" type="pres">
      <dgm:prSet presAssocID="{36A3D3DE-ECA8-426C-8358-4CCA8E038F15}" presName="parTxOnly" presStyleLbl="node1" presStyleIdx="1" presStyleCnt="3" custLinFactNeighborX="-8265">
        <dgm:presLayoutVars>
          <dgm:chMax val="0"/>
          <dgm:chPref val="0"/>
          <dgm:bulletEnabled val="1"/>
        </dgm:presLayoutVars>
      </dgm:prSet>
      <dgm:spPr/>
    </dgm:pt>
    <dgm:pt modelId="{2840CD05-0F18-4DC3-982A-85842B6D9DFC}" type="pres">
      <dgm:prSet presAssocID="{61ABDA0A-B979-489F-BBF7-03A34E740EBF}" presName="parTxOnlySpace" presStyleCnt="0"/>
      <dgm:spPr/>
    </dgm:pt>
    <dgm:pt modelId="{9BE709AC-AE38-4D19-8A46-E5FC96B7B157}" type="pres">
      <dgm:prSet presAssocID="{5475385A-5708-4D61-8963-68334D73CE29}" presName="parTxOnly" presStyleLbl="node1" presStyleIdx="2" presStyleCnt="3" custScaleX="120242">
        <dgm:presLayoutVars>
          <dgm:chMax val="0"/>
          <dgm:chPref val="0"/>
          <dgm:bulletEnabled val="1"/>
        </dgm:presLayoutVars>
      </dgm:prSet>
      <dgm:spPr/>
    </dgm:pt>
  </dgm:ptLst>
  <dgm:cxnLst>
    <dgm:cxn modelId="{3D53DF2E-7DC2-41ED-B735-1136AD4C8CA8}" type="presOf" srcId="{6B3A95D5-3185-4D95-B3EF-6C1EC0094FD1}" destId="{E761682A-C403-41C1-B85C-75E8911C96F5}" srcOrd="0" destOrd="0" presId="urn:microsoft.com/office/officeart/2005/8/layout/chevron1"/>
    <dgm:cxn modelId="{AEC1B033-846F-4DEA-882E-D99C68942DBA}" type="presOf" srcId="{5475385A-5708-4D61-8963-68334D73CE29}" destId="{9BE709AC-AE38-4D19-8A46-E5FC96B7B157}" srcOrd="0" destOrd="0" presId="urn:microsoft.com/office/officeart/2005/8/layout/chevron1"/>
    <dgm:cxn modelId="{20F43342-F000-4283-A665-DCE741C0EAAD}" type="presOf" srcId="{9F2FBF31-6BF0-43A2-81E2-0496FBD7CA55}" destId="{0F2C1E2C-3DB5-4E38-AB12-43577A387FB4}" srcOrd="0" destOrd="0" presId="urn:microsoft.com/office/officeart/2005/8/layout/chevron1"/>
    <dgm:cxn modelId="{B9798D6A-7F38-49FC-BDA3-55BCFEE33D1D}" srcId="{6B3A95D5-3185-4D95-B3EF-6C1EC0094FD1}" destId="{36A3D3DE-ECA8-426C-8358-4CCA8E038F15}" srcOrd="1" destOrd="0" parTransId="{43CD2916-B0A0-4C10-9367-B5C8F079DC59}" sibTransId="{61ABDA0A-B979-489F-BBF7-03A34E740EBF}"/>
    <dgm:cxn modelId="{EDB28254-05F9-4086-B165-A96C46F76E66}" srcId="{6B3A95D5-3185-4D95-B3EF-6C1EC0094FD1}" destId="{9F2FBF31-6BF0-43A2-81E2-0496FBD7CA55}" srcOrd="0" destOrd="0" parTransId="{01576A9A-1CCA-44FA-918B-DF7D99CEBF84}" sibTransId="{A8B89BCB-203A-4D2F-BE1B-97C286814687}"/>
    <dgm:cxn modelId="{096839CA-C813-4530-8A6F-7233BDE53977}" srcId="{6B3A95D5-3185-4D95-B3EF-6C1EC0094FD1}" destId="{5475385A-5708-4D61-8963-68334D73CE29}" srcOrd="2" destOrd="0" parTransId="{20BF2EA7-F91A-4C8A-8DDD-3C6D8A952E13}" sibTransId="{42C8BF4D-8730-4A08-94A5-1DD7FB966914}"/>
    <dgm:cxn modelId="{4E0810DD-0DB5-48F6-927D-FF3F7F1EAFC1}" type="presOf" srcId="{36A3D3DE-ECA8-426C-8358-4CCA8E038F15}" destId="{B8FCD08D-5B0F-43CD-A337-AC82AEDEF29C}" srcOrd="0" destOrd="0" presId="urn:microsoft.com/office/officeart/2005/8/layout/chevron1"/>
    <dgm:cxn modelId="{1231285F-423D-44C5-9BDF-07143C123E9D}" type="presParOf" srcId="{E761682A-C403-41C1-B85C-75E8911C96F5}" destId="{0F2C1E2C-3DB5-4E38-AB12-43577A387FB4}" srcOrd="0" destOrd="0" presId="urn:microsoft.com/office/officeart/2005/8/layout/chevron1"/>
    <dgm:cxn modelId="{055FE16B-44DA-4545-B59C-91BE95E123CB}" type="presParOf" srcId="{E761682A-C403-41C1-B85C-75E8911C96F5}" destId="{9355D7DF-CF39-42C9-A4A7-B14BD54E135E}" srcOrd="1" destOrd="0" presId="urn:microsoft.com/office/officeart/2005/8/layout/chevron1"/>
    <dgm:cxn modelId="{D6D9FEFA-2B19-4EC8-9AD5-D504F10E5D07}" type="presParOf" srcId="{E761682A-C403-41C1-B85C-75E8911C96F5}" destId="{B8FCD08D-5B0F-43CD-A337-AC82AEDEF29C}" srcOrd="2" destOrd="0" presId="urn:microsoft.com/office/officeart/2005/8/layout/chevron1"/>
    <dgm:cxn modelId="{FB1C1CF5-CBDB-4DCC-A270-C59A4A8F5CBF}" type="presParOf" srcId="{E761682A-C403-41C1-B85C-75E8911C96F5}" destId="{2840CD05-0F18-4DC3-982A-85842B6D9DFC}" srcOrd="3" destOrd="0" presId="urn:microsoft.com/office/officeart/2005/8/layout/chevron1"/>
    <dgm:cxn modelId="{ECF5AAEC-567B-4763-947E-E622EE9D03A6}" type="presParOf" srcId="{E761682A-C403-41C1-B85C-75E8911C96F5}" destId="{9BE709AC-AE38-4D19-8A46-E5FC96B7B157}"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B3A95D5-3185-4D95-B3EF-6C1EC0094FD1}" type="doc">
      <dgm:prSet loTypeId="urn:microsoft.com/office/officeart/2005/8/layout/chevron1" loCatId="process" qsTypeId="urn:microsoft.com/office/officeart/2005/8/quickstyle/simple1" qsCatId="simple" csTypeId="urn:microsoft.com/office/officeart/2005/8/colors/colorful1" csCatId="colorful" phldr="1"/>
      <dgm:spPr/>
    </dgm:pt>
    <dgm:pt modelId="{9F2FBF31-6BF0-43A2-81E2-0496FBD7CA55}">
      <dgm:prSet phldrT="[Text]" custT="1"/>
      <dgm:spPr>
        <a:ln>
          <a:noFill/>
        </a:ln>
        <a:effectLst>
          <a:outerShdw blurRad="38100" dist="25400" dir="2700000" algn="tl" rotWithShape="0">
            <a:prstClr val="black">
              <a:alpha val="12000"/>
            </a:prstClr>
          </a:outerShdw>
        </a:effectLst>
      </dgm:spPr>
      <dgm:t>
        <a:bodyPr/>
        <a:lstStyle/>
        <a:p>
          <a:pPr algn="ctr"/>
          <a:r>
            <a:rPr lang="en-US" sz="2600" b="1" dirty="0">
              <a:latin typeface="+mj-lt"/>
            </a:rPr>
            <a:t>AGREEMENT</a:t>
          </a:r>
        </a:p>
      </dgm:t>
    </dgm:pt>
    <dgm:pt modelId="{01576A9A-1CCA-44FA-918B-DF7D99CEBF84}" type="parTrans" cxnId="{EDB28254-05F9-4086-B165-A96C46F76E66}">
      <dgm:prSet/>
      <dgm:spPr/>
      <dgm:t>
        <a:bodyPr/>
        <a:lstStyle/>
        <a:p>
          <a:pPr algn="ctr"/>
          <a:endParaRPr lang="en-US" sz="2600" dirty="0">
            <a:latin typeface="+mj-lt"/>
          </a:endParaRPr>
        </a:p>
      </dgm:t>
    </dgm:pt>
    <dgm:pt modelId="{A8B89BCB-203A-4D2F-BE1B-97C286814687}" type="sibTrans" cxnId="{EDB28254-05F9-4086-B165-A96C46F76E66}">
      <dgm:prSet/>
      <dgm:spPr/>
      <dgm:t>
        <a:bodyPr/>
        <a:lstStyle/>
        <a:p>
          <a:pPr algn="ctr"/>
          <a:endParaRPr lang="en-US" sz="2600" dirty="0">
            <a:latin typeface="+mj-lt"/>
          </a:endParaRPr>
        </a:p>
      </dgm:t>
    </dgm:pt>
    <dgm:pt modelId="{36A3D3DE-ECA8-426C-8358-4CCA8E038F15}">
      <dgm:prSet phldrT="[Text]" custT="1"/>
      <dgm:spPr>
        <a:ln>
          <a:noFill/>
        </a:ln>
        <a:effectLst>
          <a:outerShdw blurRad="38100" dist="25400" dir="2700000" algn="tl" rotWithShape="0">
            <a:prstClr val="black">
              <a:alpha val="12000"/>
            </a:prstClr>
          </a:outerShdw>
        </a:effectLst>
      </dgm:spPr>
      <dgm:t>
        <a:bodyPr/>
        <a:lstStyle/>
        <a:p>
          <a:pPr algn="ctr"/>
          <a:r>
            <a:rPr lang="en-US" sz="2600" b="1" dirty="0">
              <a:latin typeface="+mj-lt"/>
            </a:rPr>
            <a:t>ACTIONS</a:t>
          </a:r>
        </a:p>
      </dgm:t>
    </dgm:pt>
    <dgm:pt modelId="{43CD2916-B0A0-4C10-9367-B5C8F079DC59}" type="parTrans" cxnId="{B9798D6A-7F38-49FC-BDA3-55BCFEE33D1D}">
      <dgm:prSet/>
      <dgm:spPr/>
      <dgm:t>
        <a:bodyPr/>
        <a:lstStyle/>
        <a:p>
          <a:pPr algn="ctr"/>
          <a:endParaRPr lang="en-US" sz="2600" dirty="0">
            <a:latin typeface="+mj-lt"/>
          </a:endParaRPr>
        </a:p>
      </dgm:t>
    </dgm:pt>
    <dgm:pt modelId="{61ABDA0A-B979-489F-BBF7-03A34E740EBF}" type="sibTrans" cxnId="{B9798D6A-7F38-49FC-BDA3-55BCFEE33D1D}">
      <dgm:prSet/>
      <dgm:spPr/>
      <dgm:t>
        <a:bodyPr/>
        <a:lstStyle/>
        <a:p>
          <a:pPr algn="ctr"/>
          <a:endParaRPr lang="en-US" sz="2600" dirty="0">
            <a:latin typeface="+mj-lt"/>
          </a:endParaRPr>
        </a:p>
      </dgm:t>
    </dgm:pt>
    <dgm:pt modelId="{5475385A-5708-4D61-8963-68334D73CE29}">
      <dgm:prSet phldrT="[Text]" custT="1"/>
      <dgm:spPr>
        <a:ln>
          <a:noFill/>
        </a:ln>
        <a:effectLst>
          <a:outerShdw blurRad="38100" dist="25400" dir="2700000" algn="tl" rotWithShape="0">
            <a:prstClr val="black">
              <a:alpha val="12000"/>
            </a:prstClr>
          </a:outerShdw>
        </a:effectLst>
      </dgm:spPr>
      <dgm:t>
        <a:bodyPr/>
        <a:lstStyle/>
        <a:p>
          <a:pPr algn="ctr"/>
          <a:r>
            <a:rPr lang="en-US" sz="2600" dirty="0">
              <a:latin typeface="+mj-lt"/>
            </a:rPr>
            <a:t> </a:t>
          </a:r>
          <a:r>
            <a:rPr lang="en-US" sz="2600" b="1" dirty="0">
              <a:latin typeface="+mj-lt"/>
            </a:rPr>
            <a:t>ACCOUNTABILITY</a:t>
          </a:r>
        </a:p>
      </dgm:t>
    </dgm:pt>
    <dgm:pt modelId="{20BF2EA7-F91A-4C8A-8DDD-3C6D8A952E13}" type="parTrans" cxnId="{096839CA-C813-4530-8A6F-7233BDE53977}">
      <dgm:prSet/>
      <dgm:spPr/>
      <dgm:t>
        <a:bodyPr/>
        <a:lstStyle/>
        <a:p>
          <a:pPr algn="ctr"/>
          <a:endParaRPr lang="en-US" sz="2600" dirty="0">
            <a:latin typeface="+mj-lt"/>
          </a:endParaRPr>
        </a:p>
      </dgm:t>
    </dgm:pt>
    <dgm:pt modelId="{42C8BF4D-8730-4A08-94A5-1DD7FB966914}" type="sibTrans" cxnId="{096839CA-C813-4530-8A6F-7233BDE53977}">
      <dgm:prSet/>
      <dgm:spPr/>
      <dgm:t>
        <a:bodyPr/>
        <a:lstStyle/>
        <a:p>
          <a:pPr algn="ctr"/>
          <a:endParaRPr lang="en-US" sz="2600" dirty="0">
            <a:latin typeface="+mj-lt"/>
          </a:endParaRPr>
        </a:p>
      </dgm:t>
    </dgm:pt>
    <dgm:pt modelId="{E761682A-C403-41C1-B85C-75E8911C96F5}" type="pres">
      <dgm:prSet presAssocID="{6B3A95D5-3185-4D95-B3EF-6C1EC0094FD1}" presName="Name0" presStyleCnt="0">
        <dgm:presLayoutVars>
          <dgm:dir/>
          <dgm:animLvl val="lvl"/>
          <dgm:resizeHandles val="exact"/>
        </dgm:presLayoutVars>
      </dgm:prSet>
      <dgm:spPr/>
    </dgm:pt>
    <dgm:pt modelId="{0F2C1E2C-3DB5-4E38-AB12-43577A387FB4}" type="pres">
      <dgm:prSet presAssocID="{9F2FBF31-6BF0-43A2-81E2-0496FBD7CA55}" presName="parTxOnly" presStyleLbl="node1" presStyleIdx="0" presStyleCnt="3">
        <dgm:presLayoutVars>
          <dgm:chMax val="0"/>
          <dgm:chPref val="0"/>
          <dgm:bulletEnabled val="1"/>
        </dgm:presLayoutVars>
      </dgm:prSet>
      <dgm:spPr/>
    </dgm:pt>
    <dgm:pt modelId="{9355D7DF-CF39-42C9-A4A7-B14BD54E135E}" type="pres">
      <dgm:prSet presAssocID="{A8B89BCB-203A-4D2F-BE1B-97C286814687}" presName="parTxOnlySpace" presStyleCnt="0"/>
      <dgm:spPr/>
    </dgm:pt>
    <dgm:pt modelId="{B8FCD08D-5B0F-43CD-A337-AC82AEDEF29C}" type="pres">
      <dgm:prSet presAssocID="{36A3D3DE-ECA8-426C-8358-4CCA8E038F15}" presName="parTxOnly" presStyleLbl="node1" presStyleIdx="1" presStyleCnt="3">
        <dgm:presLayoutVars>
          <dgm:chMax val="0"/>
          <dgm:chPref val="0"/>
          <dgm:bulletEnabled val="1"/>
        </dgm:presLayoutVars>
      </dgm:prSet>
      <dgm:spPr/>
    </dgm:pt>
    <dgm:pt modelId="{2840CD05-0F18-4DC3-982A-85842B6D9DFC}" type="pres">
      <dgm:prSet presAssocID="{61ABDA0A-B979-489F-BBF7-03A34E740EBF}" presName="parTxOnlySpace" presStyleCnt="0"/>
      <dgm:spPr/>
    </dgm:pt>
    <dgm:pt modelId="{9BE709AC-AE38-4D19-8A46-E5FC96B7B157}" type="pres">
      <dgm:prSet presAssocID="{5475385A-5708-4D61-8963-68334D73CE29}" presName="parTxOnly" presStyleLbl="node1" presStyleIdx="2" presStyleCnt="3" custScaleX="117222">
        <dgm:presLayoutVars>
          <dgm:chMax val="0"/>
          <dgm:chPref val="0"/>
          <dgm:bulletEnabled val="1"/>
        </dgm:presLayoutVars>
      </dgm:prSet>
      <dgm:spPr/>
    </dgm:pt>
  </dgm:ptLst>
  <dgm:cxnLst>
    <dgm:cxn modelId="{3D53DF2E-7DC2-41ED-B735-1136AD4C8CA8}" type="presOf" srcId="{6B3A95D5-3185-4D95-B3EF-6C1EC0094FD1}" destId="{E761682A-C403-41C1-B85C-75E8911C96F5}" srcOrd="0" destOrd="0" presId="urn:microsoft.com/office/officeart/2005/8/layout/chevron1"/>
    <dgm:cxn modelId="{AEC1B033-846F-4DEA-882E-D99C68942DBA}" type="presOf" srcId="{5475385A-5708-4D61-8963-68334D73CE29}" destId="{9BE709AC-AE38-4D19-8A46-E5FC96B7B157}" srcOrd="0" destOrd="0" presId="urn:microsoft.com/office/officeart/2005/8/layout/chevron1"/>
    <dgm:cxn modelId="{20F43342-F000-4283-A665-DCE741C0EAAD}" type="presOf" srcId="{9F2FBF31-6BF0-43A2-81E2-0496FBD7CA55}" destId="{0F2C1E2C-3DB5-4E38-AB12-43577A387FB4}" srcOrd="0" destOrd="0" presId="urn:microsoft.com/office/officeart/2005/8/layout/chevron1"/>
    <dgm:cxn modelId="{B9798D6A-7F38-49FC-BDA3-55BCFEE33D1D}" srcId="{6B3A95D5-3185-4D95-B3EF-6C1EC0094FD1}" destId="{36A3D3DE-ECA8-426C-8358-4CCA8E038F15}" srcOrd="1" destOrd="0" parTransId="{43CD2916-B0A0-4C10-9367-B5C8F079DC59}" sibTransId="{61ABDA0A-B979-489F-BBF7-03A34E740EBF}"/>
    <dgm:cxn modelId="{EDB28254-05F9-4086-B165-A96C46F76E66}" srcId="{6B3A95D5-3185-4D95-B3EF-6C1EC0094FD1}" destId="{9F2FBF31-6BF0-43A2-81E2-0496FBD7CA55}" srcOrd="0" destOrd="0" parTransId="{01576A9A-1CCA-44FA-918B-DF7D99CEBF84}" sibTransId="{A8B89BCB-203A-4D2F-BE1B-97C286814687}"/>
    <dgm:cxn modelId="{096839CA-C813-4530-8A6F-7233BDE53977}" srcId="{6B3A95D5-3185-4D95-B3EF-6C1EC0094FD1}" destId="{5475385A-5708-4D61-8963-68334D73CE29}" srcOrd="2" destOrd="0" parTransId="{20BF2EA7-F91A-4C8A-8DDD-3C6D8A952E13}" sibTransId="{42C8BF4D-8730-4A08-94A5-1DD7FB966914}"/>
    <dgm:cxn modelId="{4E0810DD-0DB5-48F6-927D-FF3F7F1EAFC1}" type="presOf" srcId="{36A3D3DE-ECA8-426C-8358-4CCA8E038F15}" destId="{B8FCD08D-5B0F-43CD-A337-AC82AEDEF29C}" srcOrd="0" destOrd="0" presId="urn:microsoft.com/office/officeart/2005/8/layout/chevron1"/>
    <dgm:cxn modelId="{1231285F-423D-44C5-9BDF-07143C123E9D}" type="presParOf" srcId="{E761682A-C403-41C1-B85C-75E8911C96F5}" destId="{0F2C1E2C-3DB5-4E38-AB12-43577A387FB4}" srcOrd="0" destOrd="0" presId="urn:microsoft.com/office/officeart/2005/8/layout/chevron1"/>
    <dgm:cxn modelId="{055FE16B-44DA-4545-B59C-91BE95E123CB}" type="presParOf" srcId="{E761682A-C403-41C1-B85C-75E8911C96F5}" destId="{9355D7DF-CF39-42C9-A4A7-B14BD54E135E}" srcOrd="1" destOrd="0" presId="urn:microsoft.com/office/officeart/2005/8/layout/chevron1"/>
    <dgm:cxn modelId="{D6D9FEFA-2B19-4EC8-9AD5-D504F10E5D07}" type="presParOf" srcId="{E761682A-C403-41C1-B85C-75E8911C96F5}" destId="{B8FCD08D-5B0F-43CD-A337-AC82AEDEF29C}" srcOrd="2" destOrd="0" presId="urn:microsoft.com/office/officeart/2005/8/layout/chevron1"/>
    <dgm:cxn modelId="{FB1C1CF5-CBDB-4DCC-A270-C59A4A8F5CBF}" type="presParOf" srcId="{E761682A-C403-41C1-B85C-75E8911C96F5}" destId="{2840CD05-0F18-4DC3-982A-85842B6D9DFC}" srcOrd="3" destOrd="0" presId="urn:microsoft.com/office/officeart/2005/8/layout/chevron1"/>
    <dgm:cxn modelId="{ECF5AAEC-567B-4763-947E-E622EE9D03A6}" type="presParOf" srcId="{E761682A-C403-41C1-B85C-75E8911C96F5}" destId="{9BE709AC-AE38-4D19-8A46-E5FC96B7B157}" srcOrd="4" destOrd="0" presId="urn:microsoft.com/office/officeart/2005/8/layout/chevron1"/>
  </dgm:cxnLst>
  <dgm:bg>
    <a:effectLst>
      <a:outerShdw blurRad="50800" dist="38100" dir="2700000" algn="tl" rotWithShape="0">
        <a:prstClr val="black">
          <a:alpha val="1099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07009D-038C-4F97-B5FA-08113AA5C105}">
      <dsp:nvSpPr>
        <dsp:cNvPr id="0" name=""/>
        <dsp:cNvSpPr/>
      </dsp:nvSpPr>
      <dsp:spPr>
        <a:xfrm>
          <a:off x="2962084" y="2451351"/>
          <a:ext cx="2191131" cy="2191131"/>
        </a:xfrm>
        <a:prstGeom prst="ellipse">
          <a:avLst/>
        </a:prstGeom>
        <a:solidFill>
          <a:schemeClr val="accent1">
            <a:hueOff val="0"/>
            <a:satOff val="0"/>
            <a:lumOff val="0"/>
            <a:alphaOff val="0"/>
          </a:schemeClr>
        </a:solidFill>
        <a:ln w="12700" cap="flat" cmpd="sng" algn="ctr">
          <a:noFill/>
          <a:prstDash val="solid"/>
          <a:miter lim="800000"/>
        </a:ln>
        <a:effectLst>
          <a:outerShdw blurRad="38100" dist="25400" dir="2700000" algn="tl" rotWithShape="0">
            <a:prstClr val="black">
              <a:alpha val="11516"/>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mj-lt"/>
            </a:rPr>
            <a:t>COACHING</a:t>
          </a:r>
        </a:p>
      </dsp:txBody>
      <dsp:txXfrm>
        <a:off x="3282968" y="2772235"/>
        <a:ext cx="1549363" cy="1549363"/>
      </dsp:txXfrm>
    </dsp:sp>
    <dsp:sp modelId="{CFCFB53C-5ACF-4304-A202-F0B8CB416AE7}">
      <dsp:nvSpPr>
        <dsp:cNvPr id="0" name=""/>
        <dsp:cNvSpPr/>
      </dsp:nvSpPr>
      <dsp:spPr>
        <a:xfrm rot="11700000">
          <a:off x="1134413" y="2691843"/>
          <a:ext cx="1794684" cy="624472"/>
        </a:xfrm>
        <a:prstGeom prst="leftArrow">
          <a:avLst>
            <a:gd name="adj1" fmla="val 60000"/>
            <a:gd name="adj2" fmla="val 50000"/>
          </a:avLst>
        </a:prstGeom>
        <a:solidFill>
          <a:schemeClr val="accent2">
            <a:hueOff val="0"/>
            <a:satOff val="0"/>
            <a:lumOff val="0"/>
            <a:alphaOff val="0"/>
          </a:schemeClr>
        </a:solidFill>
        <a:ln>
          <a:noFill/>
        </a:ln>
        <a:effectLst>
          <a:outerShdw blurRad="38100" dist="25400" dir="2700000" algn="tl" rotWithShape="0">
            <a:prstClr val="black">
              <a:alpha val="11516"/>
            </a:prstClr>
          </a:outerShdw>
        </a:effectLst>
      </dsp:spPr>
      <dsp:style>
        <a:lnRef idx="0">
          <a:scrgbClr r="0" g="0" b="0"/>
        </a:lnRef>
        <a:fillRef idx="1">
          <a:scrgbClr r="0" g="0" b="0"/>
        </a:fillRef>
        <a:effectRef idx="0">
          <a:scrgbClr r="0" g="0" b="0"/>
        </a:effectRef>
        <a:fontRef idx="minor">
          <a:schemeClr val="lt1"/>
        </a:fontRef>
      </dsp:style>
    </dsp:sp>
    <dsp:sp modelId="{DE907839-9014-43D5-8A53-EEB7F98EC499}">
      <dsp:nvSpPr>
        <dsp:cNvPr id="0" name=""/>
        <dsp:cNvSpPr/>
      </dsp:nvSpPr>
      <dsp:spPr>
        <a:xfrm>
          <a:off x="124202" y="1939200"/>
          <a:ext cx="2081574" cy="1665259"/>
        </a:xfrm>
        <a:prstGeom prst="roundRect">
          <a:avLst>
            <a:gd name="adj" fmla="val 10000"/>
          </a:avLst>
        </a:prstGeom>
        <a:solidFill>
          <a:schemeClr val="accent2">
            <a:hueOff val="0"/>
            <a:satOff val="0"/>
            <a:lumOff val="0"/>
            <a:alphaOff val="0"/>
          </a:schemeClr>
        </a:solidFill>
        <a:ln w="12700" cap="flat" cmpd="sng" algn="ctr">
          <a:noFill/>
          <a:prstDash val="solid"/>
          <a:miter lim="800000"/>
        </a:ln>
        <a:effectLst>
          <a:outerShdw blurRad="38100" dist="25400" dir="2700000" algn="tl" rotWithShape="0">
            <a:prstClr val="black">
              <a:alpha val="11516"/>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mj-lt"/>
            </a:rPr>
            <a:t>Goal and outcome driven</a:t>
          </a:r>
        </a:p>
      </dsp:txBody>
      <dsp:txXfrm>
        <a:off x="172976" y="1987974"/>
        <a:ext cx="1984026" cy="1567711"/>
      </dsp:txXfrm>
    </dsp:sp>
    <dsp:sp modelId="{17ED20EA-733A-4B1D-8807-D14F84059931}">
      <dsp:nvSpPr>
        <dsp:cNvPr id="0" name=""/>
        <dsp:cNvSpPr/>
      </dsp:nvSpPr>
      <dsp:spPr>
        <a:xfrm rot="14700000">
          <a:off x="2273924" y="1333826"/>
          <a:ext cx="1794684" cy="624472"/>
        </a:xfrm>
        <a:prstGeom prst="leftArrow">
          <a:avLst>
            <a:gd name="adj1" fmla="val 60000"/>
            <a:gd name="adj2" fmla="val 50000"/>
          </a:avLst>
        </a:prstGeom>
        <a:solidFill>
          <a:schemeClr val="accent3">
            <a:hueOff val="0"/>
            <a:satOff val="0"/>
            <a:lumOff val="0"/>
            <a:alphaOff val="0"/>
          </a:schemeClr>
        </a:solidFill>
        <a:ln>
          <a:noFill/>
        </a:ln>
        <a:effectLst>
          <a:outerShdw blurRad="38100" dist="25400" dir="2700000" algn="tl" rotWithShape="0">
            <a:prstClr val="black">
              <a:alpha val="11516"/>
            </a:prstClr>
          </a:outerShdw>
        </a:effectLst>
      </dsp:spPr>
      <dsp:style>
        <a:lnRef idx="0">
          <a:scrgbClr r="0" g="0" b="0"/>
        </a:lnRef>
        <a:fillRef idx="1">
          <a:scrgbClr r="0" g="0" b="0"/>
        </a:fillRef>
        <a:effectRef idx="0">
          <a:scrgbClr r="0" g="0" b="0"/>
        </a:effectRef>
        <a:fontRef idx="minor">
          <a:schemeClr val="lt1"/>
        </a:fontRef>
      </dsp:style>
    </dsp:sp>
    <dsp:sp modelId="{EE2F9DFC-4D73-4F51-A67B-E7B6B88D60B7}">
      <dsp:nvSpPr>
        <dsp:cNvPr id="0" name=""/>
        <dsp:cNvSpPr/>
      </dsp:nvSpPr>
      <dsp:spPr>
        <a:xfrm>
          <a:off x="1751246" y="164"/>
          <a:ext cx="2081574" cy="1665259"/>
        </a:xfrm>
        <a:prstGeom prst="roundRect">
          <a:avLst>
            <a:gd name="adj" fmla="val 10000"/>
          </a:avLst>
        </a:prstGeom>
        <a:solidFill>
          <a:schemeClr val="accent3">
            <a:hueOff val="0"/>
            <a:satOff val="0"/>
            <a:lumOff val="0"/>
            <a:alphaOff val="0"/>
          </a:schemeClr>
        </a:solidFill>
        <a:ln w="12700" cap="flat" cmpd="sng" algn="ctr">
          <a:noFill/>
          <a:prstDash val="solid"/>
          <a:miter lim="800000"/>
        </a:ln>
        <a:effectLst>
          <a:outerShdw blurRad="38100" dist="25400" dir="2700000" algn="tl" rotWithShape="0">
            <a:prstClr val="black">
              <a:alpha val="11516"/>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mj-lt"/>
            </a:rPr>
            <a:t>Present and future oriented</a:t>
          </a:r>
        </a:p>
      </dsp:txBody>
      <dsp:txXfrm>
        <a:off x="1800020" y="48938"/>
        <a:ext cx="1984026" cy="1567711"/>
      </dsp:txXfrm>
    </dsp:sp>
    <dsp:sp modelId="{FD19B84A-D746-4DD0-A083-D91F96BD0C10}">
      <dsp:nvSpPr>
        <dsp:cNvPr id="0" name=""/>
        <dsp:cNvSpPr/>
      </dsp:nvSpPr>
      <dsp:spPr>
        <a:xfrm rot="17700000">
          <a:off x="4046690" y="1333826"/>
          <a:ext cx="1794684" cy="624472"/>
        </a:xfrm>
        <a:prstGeom prst="leftArrow">
          <a:avLst>
            <a:gd name="adj1" fmla="val 60000"/>
            <a:gd name="adj2" fmla="val 50000"/>
          </a:avLst>
        </a:prstGeom>
        <a:solidFill>
          <a:schemeClr val="accent4">
            <a:hueOff val="0"/>
            <a:satOff val="0"/>
            <a:lumOff val="0"/>
            <a:alphaOff val="0"/>
          </a:schemeClr>
        </a:solidFill>
        <a:ln>
          <a:noFill/>
        </a:ln>
        <a:effectLst>
          <a:outerShdw blurRad="38100" dist="25400" dir="2700000" algn="tl" rotWithShape="0">
            <a:prstClr val="black">
              <a:alpha val="11540"/>
            </a:prstClr>
          </a:outerShdw>
        </a:effectLst>
      </dsp:spPr>
      <dsp:style>
        <a:lnRef idx="0">
          <a:scrgbClr r="0" g="0" b="0"/>
        </a:lnRef>
        <a:fillRef idx="1">
          <a:scrgbClr r="0" g="0" b="0"/>
        </a:fillRef>
        <a:effectRef idx="0">
          <a:scrgbClr r="0" g="0" b="0"/>
        </a:effectRef>
        <a:fontRef idx="minor">
          <a:schemeClr val="lt1"/>
        </a:fontRef>
      </dsp:style>
    </dsp:sp>
    <dsp:sp modelId="{380AD587-49E5-42A2-B011-F7A85589E444}">
      <dsp:nvSpPr>
        <dsp:cNvPr id="0" name=""/>
        <dsp:cNvSpPr/>
      </dsp:nvSpPr>
      <dsp:spPr>
        <a:xfrm>
          <a:off x="4282478" y="164"/>
          <a:ext cx="2081574" cy="1665259"/>
        </a:xfrm>
        <a:prstGeom prst="roundRect">
          <a:avLst>
            <a:gd name="adj" fmla="val 10000"/>
          </a:avLst>
        </a:prstGeom>
        <a:solidFill>
          <a:schemeClr val="accent4">
            <a:hueOff val="0"/>
            <a:satOff val="0"/>
            <a:lumOff val="0"/>
            <a:alphaOff val="0"/>
          </a:schemeClr>
        </a:solidFill>
        <a:ln w="12700" cap="flat" cmpd="sng" algn="ctr">
          <a:noFill/>
          <a:prstDash val="solid"/>
          <a:miter lim="800000"/>
        </a:ln>
        <a:effectLst>
          <a:outerShdw blurRad="38100" dist="25400" dir="2700000" algn="tl" rotWithShape="0">
            <a:prstClr val="black">
              <a:alpha val="1154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mj-lt"/>
            </a:rPr>
            <a:t>Relational </a:t>
          </a:r>
          <a:br>
            <a:rPr lang="en-US" sz="2200" b="1" kern="1200" dirty="0">
              <a:latin typeface="+mj-lt"/>
            </a:rPr>
          </a:br>
          <a:r>
            <a:rPr lang="en-US" sz="2200" b="1" kern="1200" dirty="0">
              <a:latin typeface="+mj-lt"/>
            </a:rPr>
            <a:t>and focused </a:t>
          </a:r>
          <a:br>
            <a:rPr lang="en-US" sz="2200" b="1" kern="1200" dirty="0">
              <a:latin typeface="+mj-lt"/>
            </a:rPr>
          </a:br>
          <a:r>
            <a:rPr lang="en-US" sz="2200" b="1" kern="1200" dirty="0">
              <a:latin typeface="+mj-lt"/>
            </a:rPr>
            <a:t>on a balance </a:t>
          </a:r>
          <a:br>
            <a:rPr lang="en-US" sz="2200" b="1" kern="1200" dirty="0">
              <a:latin typeface="+mj-lt"/>
            </a:rPr>
          </a:br>
          <a:r>
            <a:rPr lang="en-US" sz="2200" b="1" kern="1200" dirty="0">
              <a:latin typeface="+mj-lt"/>
            </a:rPr>
            <a:t>of power</a:t>
          </a:r>
        </a:p>
      </dsp:txBody>
      <dsp:txXfrm>
        <a:off x="4331252" y="48938"/>
        <a:ext cx="1984026" cy="1567711"/>
      </dsp:txXfrm>
    </dsp:sp>
    <dsp:sp modelId="{34C556F6-4E04-4E6C-BC52-337DCFDBEE01}">
      <dsp:nvSpPr>
        <dsp:cNvPr id="0" name=""/>
        <dsp:cNvSpPr/>
      </dsp:nvSpPr>
      <dsp:spPr>
        <a:xfrm rot="20700000">
          <a:off x="5186202" y="2691843"/>
          <a:ext cx="1794684" cy="624472"/>
        </a:xfrm>
        <a:prstGeom prst="leftArrow">
          <a:avLst>
            <a:gd name="adj1" fmla="val 60000"/>
            <a:gd name="adj2" fmla="val 50000"/>
          </a:avLst>
        </a:prstGeom>
        <a:solidFill>
          <a:schemeClr val="accent5">
            <a:hueOff val="0"/>
            <a:satOff val="0"/>
            <a:lumOff val="0"/>
            <a:alphaOff val="0"/>
          </a:schemeClr>
        </a:solidFill>
        <a:ln>
          <a:noFill/>
        </a:ln>
        <a:effectLst>
          <a:outerShdw blurRad="38100" dist="25400" dir="2700000" algn="tl" rotWithShape="0">
            <a:prstClr val="black">
              <a:alpha val="11516"/>
            </a:prstClr>
          </a:outerShdw>
        </a:effectLst>
      </dsp:spPr>
      <dsp:style>
        <a:lnRef idx="0">
          <a:scrgbClr r="0" g="0" b="0"/>
        </a:lnRef>
        <a:fillRef idx="1">
          <a:scrgbClr r="0" g="0" b="0"/>
        </a:fillRef>
        <a:effectRef idx="0">
          <a:scrgbClr r="0" g="0" b="0"/>
        </a:effectRef>
        <a:fontRef idx="minor">
          <a:schemeClr val="lt1"/>
        </a:fontRef>
      </dsp:style>
    </dsp:sp>
    <dsp:sp modelId="{A50B9881-6B92-48F3-AAF1-EAE74473BF9F}">
      <dsp:nvSpPr>
        <dsp:cNvPr id="0" name=""/>
        <dsp:cNvSpPr/>
      </dsp:nvSpPr>
      <dsp:spPr>
        <a:xfrm>
          <a:off x="5909523" y="1939200"/>
          <a:ext cx="2081574" cy="1665259"/>
        </a:xfrm>
        <a:prstGeom prst="roundRect">
          <a:avLst>
            <a:gd name="adj" fmla="val 10000"/>
          </a:avLst>
        </a:prstGeom>
        <a:solidFill>
          <a:schemeClr val="accent5">
            <a:hueOff val="0"/>
            <a:satOff val="0"/>
            <a:lumOff val="0"/>
            <a:alphaOff val="0"/>
          </a:schemeClr>
        </a:solidFill>
        <a:ln w="12700" cap="flat" cmpd="sng" algn="ctr">
          <a:noFill/>
          <a:prstDash val="solid"/>
          <a:miter lim="800000"/>
        </a:ln>
        <a:effectLst>
          <a:outerShdw blurRad="38100" dist="25400" dir="2700000" algn="tl" rotWithShape="0">
            <a:prstClr val="black">
              <a:alpha val="11516"/>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mj-lt"/>
            </a:rPr>
            <a:t>Follows a predictable process of practice</a:t>
          </a:r>
        </a:p>
      </dsp:txBody>
      <dsp:txXfrm>
        <a:off x="5958297" y="1987974"/>
        <a:ext cx="1984026" cy="15677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53F48E-DB37-4EB3-9123-6C3CCC4C5D50}">
      <dsp:nvSpPr>
        <dsp:cNvPr id="0" name=""/>
        <dsp:cNvSpPr/>
      </dsp:nvSpPr>
      <dsp:spPr>
        <a:xfrm>
          <a:off x="0" y="871272"/>
          <a:ext cx="3262312" cy="195738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endParaRPr lang="en-US" sz="3000" b="1" kern="1200" dirty="0"/>
        </a:p>
      </dsp:txBody>
      <dsp:txXfrm>
        <a:off x="0" y="871272"/>
        <a:ext cx="3262312" cy="1957387"/>
      </dsp:txXfrm>
    </dsp:sp>
    <dsp:sp modelId="{DC642D28-9860-44B9-B68F-36F8E7A8747F}">
      <dsp:nvSpPr>
        <dsp:cNvPr id="0" name=""/>
        <dsp:cNvSpPr/>
      </dsp:nvSpPr>
      <dsp:spPr>
        <a:xfrm>
          <a:off x="3588543" y="871272"/>
          <a:ext cx="3262312" cy="1957387"/>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endParaRPr lang="en-US" sz="3000" b="1" kern="1200" dirty="0"/>
        </a:p>
      </dsp:txBody>
      <dsp:txXfrm>
        <a:off x="3588543" y="871272"/>
        <a:ext cx="3262312" cy="1957387"/>
      </dsp:txXfrm>
    </dsp:sp>
    <dsp:sp modelId="{2F1ABD75-9570-4647-83DB-7EC3C3080283}">
      <dsp:nvSpPr>
        <dsp:cNvPr id="0" name=""/>
        <dsp:cNvSpPr/>
      </dsp:nvSpPr>
      <dsp:spPr>
        <a:xfrm>
          <a:off x="7177087" y="871272"/>
          <a:ext cx="3262312" cy="1957387"/>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endParaRPr lang="en-US" sz="3000" b="1" kern="1200" dirty="0"/>
        </a:p>
      </dsp:txBody>
      <dsp:txXfrm>
        <a:off x="7177087" y="871272"/>
        <a:ext cx="3262312" cy="19573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2C1E2C-3DB5-4E38-AB12-43577A387FB4}">
      <dsp:nvSpPr>
        <dsp:cNvPr id="0" name=""/>
        <dsp:cNvSpPr/>
      </dsp:nvSpPr>
      <dsp:spPr>
        <a:xfrm>
          <a:off x="363" y="925735"/>
          <a:ext cx="3562820" cy="1425128"/>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mj-lt"/>
            </a:rPr>
            <a:t>AGREEMENT</a:t>
          </a:r>
        </a:p>
      </dsp:txBody>
      <dsp:txXfrm>
        <a:off x="712927" y="925735"/>
        <a:ext cx="2137692" cy="1425128"/>
      </dsp:txXfrm>
    </dsp:sp>
    <dsp:sp modelId="{B8FCD08D-5B0F-43CD-A337-AC82AEDEF29C}">
      <dsp:nvSpPr>
        <dsp:cNvPr id="0" name=""/>
        <dsp:cNvSpPr/>
      </dsp:nvSpPr>
      <dsp:spPr>
        <a:xfrm>
          <a:off x="3206901" y="925735"/>
          <a:ext cx="3562820" cy="1425128"/>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rgbClr val="FFFFFF"/>
              </a:solidFill>
              <a:latin typeface="Arial Narrow"/>
              <a:ea typeface="+mn-ea"/>
              <a:cs typeface="+mn-cs"/>
            </a:rPr>
            <a:t>ACTIONS</a:t>
          </a:r>
        </a:p>
      </dsp:txBody>
      <dsp:txXfrm>
        <a:off x="3919465" y="925735"/>
        <a:ext cx="2137692" cy="1425128"/>
      </dsp:txXfrm>
    </dsp:sp>
    <dsp:sp modelId="{9BE709AC-AE38-4D19-8A46-E5FC96B7B157}">
      <dsp:nvSpPr>
        <dsp:cNvPr id="0" name=""/>
        <dsp:cNvSpPr/>
      </dsp:nvSpPr>
      <dsp:spPr>
        <a:xfrm>
          <a:off x="6413439" y="925735"/>
          <a:ext cx="4176409" cy="1425128"/>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kern="1200" dirty="0"/>
            <a:t> </a:t>
          </a:r>
          <a:r>
            <a:rPr lang="en-US" sz="2600" b="1" kern="1200" dirty="0">
              <a:solidFill>
                <a:srgbClr val="FFFFFF"/>
              </a:solidFill>
              <a:latin typeface="Arial Narrow"/>
              <a:ea typeface="+mn-ea"/>
              <a:cs typeface="+mn-cs"/>
            </a:rPr>
            <a:t>ACCOUNTABILITY</a:t>
          </a:r>
        </a:p>
      </dsp:txBody>
      <dsp:txXfrm>
        <a:off x="7126003" y="925735"/>
        <a:ext cx="2751281" cy="14251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2C1E2C-3DB5-4E38-AB12-43577A387FB4}">
      <dsp:nvSpPr>
        <dsp:cNvPr id="0" name=""/>
        <dsp:cNvSpPr/>
      </dsp:nvSpPr>
      <dsp:spPr>
        <a:xfrm>
          <a:off x="897" y="938156"/>
          <a:ext cx="3500719" cy="1400287"/>
        </a:xfrm>
        <a:prstGeom prst="chevron">
          <a:avLst/>
        </a:prstGeom>
        <a:solidFill>
          <a:schemeClr val="accent2">
            <a:hueOff val="0"/>
            <a:satOff val="0"/>
            <a:lumOff val="0"/>
            <a:alphaOff val="0"/>
          </a:schemeClr>
        </a:solidFill>
        <a:ln w="12700" cap="flat" cmpd="sng" algn="ctr">
          <a:noFill/>
          <a:prstDash val="solid"/>
          <a:miter lim="800000"/>
        </a:ln>
        <a:effectLst>
          <a:outerShdw blurRad="38100" dist="25400" dir="2700000" algn="tl" rotWithShape="0">
            <a:prstClr val="black">
              <a:alpha val="14979"/>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mj-lt"/>
            </a:rPr>
            <a:t>AGREEMENT</a:t>
          </a:r>
        </a:p>
      </dsp:txBody>
      <dsp:txXfrm>
        <a:off x="701041" y="938156"/>
        <a:ext cx="2100432" cy="1400287"/>
      </dsp:txXfrm>
    </dsp:sp>
    <dsp:sp modelId="{B8FCD08D-5B0F-43CD-A337-AC82AEDEF29C}">
      <dsp:nvSpPr>
        <dsp:cNvPr id="0" name=""/>
        <dsp:cNvSpPr/>
      </dsp:nvSpPr>
      <dsp:spPr>
        <a:xfrm>
          <a:off x="3151544" y="938156"/>
          <a:ext cx="3500719" cy="1400287"/>
        </a:xfrm>
        <a:prstGeom prst="chevron">
          <a:avLst/>
        </a:prstGeom>
        <a:solidFill>
          <a:schemeClr val="bg1"/>
        </a:solidFill>
        <a:ln w="12700" cap="flat" cmpd="sng" algn="ctr">
          <a:solidFill>
            <a:schemeClr val="tx1"/>
          </a:solidFill>
          <a:prstDash val="solid"/>
          <a:miter lim="800000"/>
        </a:ln>
        <a:effectLst>
          <a:outerShdw blurRad="38100" dist="25400" dir="2700000" algn="tl" rotWithShape="0">
            <a:prstClr val="black">
              <a:alpha val="14979"/>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chemeClr val="tx1"/>
              </a:solidFill>
              <a:latin typeface="+mj-lt"/>
            </a:rPr>
            <a:t>ACTIONS</a:t>
          </a:r>
        </a:p>
      </dsp:txBody>
      <dsp:txXfrm>
        <a:off x="3851688" y="938156"/>
        <a:ext cx="2100432" cy="1400287"/>
      </dsp:txXfrm>
    </dsp:sp>
    <dsp:sp modelId="{9BE709AC-AE38-4D19-8A46-E5FC96B7B157}">
      <dsp:nvSpPr>
        <dsp:cNvPr id="0" name=""/>
        <dsp:cNvSpPr/>
      </dsp:nvSpPr>
      <dsp:spPr>
        <a:xfrm>
          <a:off x="6302191" y="938156"/>
          <a:ext cx="4209334" cy="1400287"/>
        </a:xfrm>
        <a:prstGeom prst="chevron">
          <a:avLst/>
        </a:prstGeom>
        <a:solidFill>
          <a:schemeClr val="bg1"/>
        </a:solidFill>
        <a:ln w="12700" cap="flat" cmpd="sng" algn="ctr">
          <a:solidFill>
            <a:schemeClr val="tx1"/>
          </a:solidFill>
          <a:prstDash val="solid"/>
          <a:miter lim="800000"/>
        </a:ln>
        <a:effectLst>
          <a:outerShdw blurRad="38100" dist="25400" dir="2700000" algn="tl" rotWithShape="0">
            <a:prstClr val="black">
              <a:alpha val="14979"/>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mj-lt"/>
            </a:rPr>
            <a:t> </a:t>
          </a:r>
          <a:r>
            <a:rPr lang="en-US" sz="2600" b="1" kern="1200" dirty="0">
              <a:solidFill>
                <a:schemeClr val="tx1"/>
              </a:solidFill>
              <a:latin typeface="+mj-lt"/>
            </a:rPr>
            <a:t>ACCOUNTABILITY</a:t>
          </a:r>
        </a:p>
      </dsp:txBody>
      <dsp:txXfrm>
        <a:off x="7002335" y="938156"/>
        <a:ext cx="2809047" cy="14002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2C1E2C-3DB5-4E38-AB12-43577A387FB4}">
      <dsp:nvSpPr>
        <dsp:cNvPr id="0" name=""/>
        <dsp:cNvSpPr/>
      </dsp:nvSpPr>
      <dsp:spPr>
        <a:xfrm>
          <a:off x="897" y="938156"/>
          <a:ext cx="3500719" cy="1400287"/>
        </a:xfrm>
        <a:prstGeom prst="chevron">
          <a:avLst/>
        </a:prstGeom>
        <a:solidFill>
          <a:schemeClr val="bg1"/>
        </a:solidFill>
        <a:ln w="12700" cap="flat" cmpd="sng" algn="ctr">
          <a:solidFill>
            <a:schemeClr val="tx1"/>
          </a:solidFill>
          <a:prstDash val="solid"/>
          <a:miter lim="800000"/>
        </a:ln>
        <a:effectLst>
          <a:outerShdw blurRad="38100" dist="25400" dir="2700000" algn="tl" rotWithShape="0">
            <a:prstClr val="black">
              <a:alpha val="14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chemeClr val="tx1"/>
              </a:solidFill>
              <a:latin typeface="+mj-lt"/>
            </a:rPr>
            <a:t>AGREEMENT</a:t>
          </a:r>
        </a:p>
      </dsp:txBody>
      <dsp:txXfrm>
        <a:off x="701041" y="938156"/>
        <a:ext cx="2100432" cy="1400287"/>
      </dsp:txXfrm>
    </dsp:sp>
    <dsp:sp modelId="{B8FCD08D-5B0F-43CD-A337-AC82AEDEF29C}">
      <dsp:nvSpPr>
        <dsp:cNvPr id="0" name=""/>
        <dsp:cNvSpPr/>
      </dsp:nvSpPr>
      <dsp:spPr>
        <a:xfrm>
          <a:off x="3151544" y="938156"/>
          <a:ext cx="3500719" cy="1400287"/>
        </a:xfrm>
        <a:prstGeom prst="chevron">
          <a:avLst/>
        </a:prstGeom>
        <a:solidFill>
          <a:schemeClr val="accent3">
            <a:hueOff val="0"/>
            <a:satOff val="0"/>
            <a:lumOff val="0"/>
            <a:alphaOff val="0"/>
          </a:schemeClr>
        </a:solidFill>
        <a:ln w="12700" cap="flat" cmpd="sng" algn="ctr">
          <a:noFill/>
          <a:prstDash val="solid"/>
          <a:miter lim="800000"/>
        </a:ln>
        <a:effectLst>
          <a:outerShdw blurRad="38100" dist="25400" dir="2700000" algn="tl" rotWithShape="0">
            <a:prstClr val="black">
              <a:alpha val="14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mj-lt"/>
            </a:rPr>
            <a:t>ACTIONS</a:t>
          </a:r>
        </a:p>
      </dsp:txBody>
      <dsp:txXfrm>
        <a:off x="3851688" y="938156"/>
        <a:ext cx="2100432" cy="1400287"/>
      </dsp:txXfrm>
    </dsp:sp>
    <dsp:sp modelId="{9BE709AC-AE38-4D19-8A46-E5FC96B7B157}">
      <dsp:nvSpPr>
        <dsp:cNvPr id="0" name=""/>
        <dsp:cNvSpPr/>
      </dsp:nvSpPr>
      <dsp:spPr>
        <a:xfrm>
          <a:off x="6302191" y="938156"/>
          <a:ext cx="4209334" cy="1400287"/>
        </a:xfrm>
        <a:prstGeom prst="chevron">
          <a:avLst/>
        </a:prstGeom>
        <a:solidFill>
          <a:schemeClr val="bg1"/>
        </a:solidFill>
        <a:ln w="12700" cap="flat" cmpd="sng" algn="ctr">
          <a:solidFill>
            <a:schemeClr val="tx1"/>
          </a:solidFill>
          <a:prstDash val="solid"/>
          <a:miter lim="800000"/>
        </a:ln>
        <a:effectLst>
          <a:outerShdw blurRad="38100" dist="25400" dir="2700000" algn="tl" rotWithShape="0">
            <a:prstClr val="black">
              <a:alpha val="14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mj-lt"/>
            </a:rPr>
            <a:t> </a:t>
          </a:r>
          <a:r>
            <a:rPr lang="en-US" sz="2600" b="1" kern="1200" dirty="0">
              <a:solidFill>
                <a:schemeClr val="tx1"/>
              </a:solidFill>
              <a:latin typeface="+mj-lt"/>
            </a:rPr>
            <a:t>ACCOUNTABILITY</a:t>
          </a:r>
        </a:p>
      </dsp:txBody>
      <dsp:txXfrm>
        <a:off x="7002335" y="938156"/>
        <a:ext cx="2809047" cy="140028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2C1E2C-3DB5-4E38-AB12-43577A387FB4}">
      <dsp:nvSpPr>
        <dsp:cNvPr id="0" name=""/>
        <dsp:cNvSpPr/>
      </dsp:nvSpPr>
      <dsp:spPr>
        <a:xfrm>
          <a:off x="0" y="962927"/>
          <a:ext cx="3500719" cy="1400287"/>
        </a:xfrm>
        <a:prstGeom prst="chevron">
          <a:avLst/>
        </a:prstGeom>
        <a:solidFill>
          <a:schemeClr val="bg1"/>
        </a:solidFill>
        <a:ln w="12700" cap="flat" cmpd="sng" algn="ctr">
          <a:solidFill>
            <a:schemeClr val="tx1">
              <a:lumMod val="60000"/>
              <a:lumOff val="40000"/>
            </a:schemeClr>
          </a:solidFill>
          <a:prstDash val="solid"/>
          <a:miter lim="800000"/>
        </a:ln>
        <a:effectLst>
          <a:outerShdw blurRad="38100" dist="25400" dir="2700000" algn="tl" rotWithShape="0">
            <a:prstClr val="black">
              <a:alpha val="11381"/>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chemeClr val="tx1"/>
              </a:solidFill>
              <a:latin typeface="+mj-lt"/>
            </a:rPr>
            <a:t>AGREEMENT</a:t>
          </a:r>
        </a:p>
      </dsp:txBody>
      <dsp:txXfrm>
        <a:off x="700144" y="962927"/>
        <a:ext cx="2100432" cy="1400287"/>
      </dsp:txXfrm>
    </dsp:sp>
    <dsp:sp modelId="{B8FCD08D-5B0F-43CD-A337-AC82AEDEF29C}">
      <dsp:nvSpPr>
        <dsp:cNvPr id="0" name=""/>
        <dsp:cNvSpPr/>
      </dsp:nvSpPr>
      <dsp:spPr>
        <a:xfrm>
          <a:off x="3122611" y="938156"/>
          <a:ext cx="3500719" cy="1400287"/>
        </a:xfrm>
        <a:prstGeom prst="chevron">
          <a:avLst/>
        </a:prstGeom>
        <a:solidFill>
          <a:schemeClr val="bg1"/>
        </a:solidFill>
        <a:ln w="12700" cap="flat" cmpd="sng" algn="ctr">
          <a:solidFill>
            <a:schemeClr val="tx1">
              <a:lumMod val="60000"/>
              <a:lumOff val="40000"/>
            </a:schemeClr>
          </a:solidFill>
          <a:prstDash val="solid"/>
          <a:miter lim="800000"/>
        </a:ln>
        <a:effectLst>
          <a:outerShdw blurRad="38100" dist="25400" dir="2700000" algn="tl" rotWithShape="0">
            <a:prstClr val="black">
              <a:alpha val="11381"/>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chemeClr val="tx1"/>
              </a:solidFill>
              <a:latin typeface="+mj-lt"/>
            </a:rPr>
            <a:t>ACTIONS</a:t>
          </a:r>
        </a:p>
      </dsp:txBody>
      <dsp:txXfrm>
        <a:off x="3822755" y="938156"/>
        <a:ext cx="2100432" cy="1400287"/>
      </dsp:txXfrm>
    </dsp:sp>
    <dsp:sp modelId="{9BE709AC-AE38-4D19-8A46-E5FC96B7B157}">
      <dsp:nvSpPr>
        <dsp:cNvPr id="0" name=""/>
        <dsp:cNvSpPr/>
      </dsp:nvSpPr>
      <dsp:spPr>
        <a:xfrm>
          <a:off x="6302191" y="938156"/>
          <a:ext cx="4209334" cy="1400287"/>
        </a:xfrm>
        <a:prstGeom prst="chevron">
          <a:avLst/>
        </a:prstGeom>
        <a:solidFill>
          <a:schemeClr val="accent4">
            <a:hueOff val="0"/>
            <a:satOff val="0"/>
            <a:lumOff val="0"/>
            <a:alphaOff val="0"/>
          </a:schemeClr>
        </a:solidFill>
        <a:ln w="12700" cap="flat" cmpd="sng" algn="ctr">
          <a:noFill/>
          <a:prstDash val="solid"/>
          <a:miter lim="800000"/>
        </a:ln>
        <a:effectLst>
          <a:outerShdw blurRad="38100" dist="25400" dir="2700000" algn="tl" rotWithShape="0">
            <a:prstClr val="black">
              <a:alpha val="17135"/>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mj-lt"/>
            </a:rPr>
            <a:t> ACCOUNTABILITY</a:t>
          </a:r>
        </a:p>
      </dsp:txBody>
      <dsp:txXfrm>
        <a:off x="7002335" y="938156"/>
        <a:ext cx="2809047" cy="140028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2C1E2C-3DB5-4E38-AB12-43577A387FB4}">
      <dsp:nvSpPr>
        <dsp:cNvPr id="0" name=""/>
        <dsp:cNvSpPr/>
      </dsp:nvSpPr>
      <dsp:spPr>
        <a:xfrm>
          <a:off x="363" y="925735"/>
          <a:ext cx="3562820" cy="1425128"/>
        </a:xfrm>
        <a:prstGeom prst="chevron">
          <a:avLst/>
        </a:prstGeom>
        <a:solidFill>
          <a:schemeClr val="accent2">
            <a:hueOff val="0"/>
            <a:satOff val="0"/>
            <a:lumOff val="0"/>
            <a:alphaOff val="0"/>
          </a:schemeClr>
        </a:solidFill>
        <a:ln w="12700" cap="flat" cmpd="sng" algn="ctr">
          <a:noFill/>
          <a:prstDash val="solid"/>
          <a:miter lim="800000"/>
        </a:ln>
        <a:effectLst>
          <a:outerShdw blurRad="38100" dist="25400" dir="2700000" algn="tl" rotWithShape="0">
            <a:prstClr val="black">
              <a:alpha val="12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mj-lt"/>
            </a:rPr>
            <a:t>AGREEMENT</a:t>
          </a:r>
        </a:p>
      </dsp:txBody>
      <dsp:txXfrm>
        <a:off x="712927" y="925735"/>
        <a:ext cx="2137692" cy="1425128"/>
      </dsp:txXfrm>
    </dsp:sp>
    <dsp:sp modelId="{B8FCD08D-5B0F-43CD-A337-AC82AEDEF29C}">
      <dsp:nvSpPr>
        <dsp:cNvPr id="0" name=""/>
        <dsp:cNvSpPr/>
      </dsp:nvSpPr>
      <dsp:spPr>
        <a:xfrm>
          <a:off x="3206901" y="925735"/>
          <a:ext cx="3562820" cy="1425128"/>
        </a:xfrm>
        <a:prstGeom prst="chevron">
          <a:avLst/>
        </a:prstGeom>
        <a:solidFill>
          <a:schemeClr val="accent3">
            <a:hueOff val="0"/>
            <a:satOff val="0"/>
            <a:lumOff val="0"/>
            <a:alphaOff val="0"/>
          </a:schemeClr>
        </a:solidFill>
        <a:ln w="12700" cap="flat" cmpd="sng" algn="ctr">
          <a:noFill/>
          <a:prstDash val="solid"/>
          <a:miter lim="800000"/>
        </a:ln>
        <a:effectLst>
          <a:outerShdw blurRad="38100" dist="25400" dir="2700000" algn="tl" rotWithShape="0">
            <a:prstClr val="black">
              <a:alpha val="12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mj-lt"/>
            </a:rPr>
            <a:t>ACTIONS</a:t>
          </a:r>
        </a:p>
      </dsp:txBody>
      <dsp:txXfrm>
        <a:off x="3919465" y="925735"/>
        <a:ext cx="2137692" cy="1425128"/>
      </dsp:txXfrm>
    </dsp:sp>
    <dsp:sp modelId="{9BE709AC-AE38-4D19-8A46-E5FC96B7B157}">
      <dsp:nvSpPr>
        <dsp:cNvPr id="0" name=""/>
        <dsp:cNvSpPr/>
      </dsp:nvSpPr>
      <dsp:spPr>
        <a:xfrm>
          <a:off x="6413439" y="925735"/>
          <a:ext cx="4176409" cy="1425128"/>
        </a:xfrm>
        <a:prstGeom prst="chevron">
          <a:avLst/>
        </a:prstGeom>
        <a:solidFill>
          <a:schemeClr val="accent4">
            <a:hueOff val="0"/>
            <a:satOff val="0"/>
            <a:lumOff val="0"/>
            <a:alphaOff val="0"/>
          </a:schemeClr>
        </a:solidFill>
        <a:ln w="12700" cap="flat" cmpd="sng" algn="ctr">
          <a:noFill/>
          <a:prstDash val="solid"/>
          <a:miter lim="800000"/>
        </a:ln>
        <a:effectLst>
          <a:outerShdw blurRad="38100" dist="25400" dir="2700000" algn="tl" rotWithShape="0">
            <a:prstClr val="black">
              <a:alpha val="12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mj-lt"/>
            </a:rPr>
            <a:t> </a:t>
          </a:r>
          <a:r>
            <a:rPr lang="en-US" sz="2600" b="1" kern="1200" dirty="0">
              <a:latin typeface="+mj-lt"/>
            </a:rPr>
            <a:t>ACCOUNTABILITY</a:t>
          </a:r>
        </a:p>
      </dsp:txBody>
      <dsp:txXfrm>
        <a:off x="7126003" y="925735"/>
        <a:ext cx="2751281" cy="1425128"/>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F85AFF-4956-B74D-A715-A78B16E7936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5FA673A-7E97-D94F-A4A9-7717B232B9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C8DEE4-D064-E742-AAE4-046DB7914353}" type="datetimeFigureOut">
              <a:rPr lang="en-US" smtClean="0"/>
              <a:t>9/17/2025</a:t>
            </a:fld>
            <a:endParaRPr lang="en-US"/>
          </a:p>
        </p:txBody>
      </p:sp>
      <p:sp>
        <p:nvSpPr>
          <p:cNvPr id="4" name="Footer Placeholder 3">
            <a:extLst>
              <a:ext uri="{FF2B5EF4-FFF2-40B4-BE49-F238E27FC236}">
                <a16:creationId xmlns:a16="http://schemas.microsoft.com/office/drawing/2014/main" id="{6FBAFE6F-5EE9-D845-AB6E-95D66B0E8A8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1E4CDFF-8EA5-5047-9611-0AE5D3A78F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5F128F4-BA33-8244-8D89-9A1F20877ED8}" type="slidenum">
              <a:rPr lang="en-US" smtClean="0"/>
              <a:t>‹#›</a:t>
            </a:fld>
            <a:endParaRPr lang="en-US"/>
          </a:p>
        </p:txBody>
      </p:sp>
    </p:spTree>
    <p:extLst>
      <p:ext uri="{BB962C8B-B14F-4D97-AF65-F5344CB8AC3E}">
        <p14:creationId xmlns:p14="http://schemas.microsoft.com/office/powerpoint/2010/main" val="29471165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E93669-7633-4426-A8C3-40939B242792}" type="datetimeFigureOut">
              <a:rPr lang="en-US" smtClean="0"/>
              <a:t>9/17/2025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A44FCF-FACB-4686-8B3E-04A4A3B478A9}" type="slidenum">
              <a:rPr lang="en-US" smtClean="0"/>
              <a:t>‹#›</a:t>
            </a:fld>
            <a:endParaRPr lang="en-US"/>
          </a:p>
        </p:txBody>
      </p:sp>
    </p:spTree>
    <p:extLst>
      <p:ext uri="{BB962C8B-B14F-4D97-AF65-F5344CB8AC3E}">
        <p14:creationId xmlns:p14="http://schemas.microsoft.com/office/powerpoint/2010/main" val="1484025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A44FCF-FACB-4686-8B3E-04A4A3B478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200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Invites the youth to the work as a partner who has valuable input. </a:t>
            </a:r>
          </a:p>
        </p:txBody>
      </p:sp>
      <p:sp>
        <p:nvSpPr>
          <p:cNvPr id="4" name="Slide Number Placeholder 3"/>
          <p:cNvSpPr>
            <a:spLocks noGrp="1"/>
          </p:cNvSpPr>
          <p:nvPr>
            <p:ph type="sldNum" sz="quarter" idx="5"/>
          </p:nvPr>
        </p:nvSpPr>
        <p:spPr/>
        <p:txBody>
          <a:bodyPr/>
          <a:lstStyle/>
          <a:p>
            <a:fld id="{B6A44FCF-FACB-4686-8B3E-04A4A3B478A9}" type="slidenum">
              <a:rPr lang="en-US" smtClean="0"/>
              <a:t>32</a:t>
            </a:fld>
            <a:endParaRPr lang="en-US"/>
          </a:p>
        </p:txBody>
      </p:sp>
    </p:spTree>
    <p:extLst>
      <p:ext uri="{BB962C8B-B14F-4D97-AF65-F5344CB8AC3E}">
        <p14:creationId xmlns:p14="http://schemas.microsoft.com/office/powerpoint/2010/main" val="988983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Cover--Masthead (Casey Fo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139DF-9643-402A-B710-9B3AEF1A6855}"/>
              </a:ext>
            </a:extLst>
          </p:cNvPr>
          <p:cNvSpPr>
            <a:spLocks noGrp="1"/>
          </p:cNvSpPr>
          <p:nvPr>
            <p:ph type="ctrTitle" hasCustomPrompt="1"/>
          </p:nvPr>
        </p:nvSpPr>
        <p:spPr>
          <a:xfrm>
            <a:off x="2" y="2120529"/>
            <a:ext cx="12172949" cy="1389434"/>
          </a:xfrm>
        </p:spPr>
        <p:txBody>
          <a:bodyPr lIns="457200" rIns="457200" anchor="ctr" anchorCtr="0">
            <a:noAutofit/>
          </a:bodyPr>
          <a:lstStyle>
            <a:lvl1pPr algn="ctr">
              <a:defRPr sz="4500" baseline="0">
                <a:solidFill>
                  <a:schemeClr val="accent2"/>
                </a:solidFill>
              </a:defRPr>
            </a:lvl1pPr>
          </a:lstStyle>
          <a:p>
            <a:r>
              <a:rPr lang="en-US" dirty="0"/>
              <a:t>Title</a:t>
            </a:r>
          </a:p>
        </p:txBody>
      </p:sp>
      <p:sp>
        <p:nvSpPr>
          <p:cNvPr id="3" name="Subtitle 2">
            <a:extLst>
              <a:ext uri="{FF2B5EF4-FFF2-40B4-BE49-F238E27FC236}">
                <a16:creationId xmlns:a16="http://schemas.microsoft.com/office/drawing/2014/main" id="{BC893449-4864-463F-81FA-F70FF678A97A}"/>
              </a:ext>
            </a:extLst>
          </p:cNvPr>
          <p:cNvSpPr>
            <a:spLocks noGrp="1"/>
          </p:cNvSpPr>
          <p:nvPr>
            <p:ph type="subTitle" idx="1" hasCustomPrompt="1"/>
          </p:nvPr>
        </p:nvSpPr>
        <p:spPr>
          <a:xfrm>
            <a:off x="1" y="3532051"/>
            <a:ext cx="12191999" cy="952500"/>
          </a:xfrm>
        </p:spPr>
        <p:txBody>
          <a:bodyPr lIns="914400" rIns="914400">
            <a:noAutofit/>
          </a:bodyPr>
          <a:lstStyle>
            <a:lvl1pPr marL="0" indent="0" algn="ctr">
              <a:buNone/>
              <a:defRPr sz="2800" baseline="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p>
        </p:txBody>
      </p:sp>
      <p:sp>
        <p:nvSpPr>
          <p:cNvPr id="5" name="Rectangle 4">
            <a:extLst>
              <a:ext uri="{FF2B5EF4-FFF2-40B4-BE49-F238E27FC236}">
                <a16:creationId xmlns:a16="http://schemas.microsoft.com/office/drawing/2014/main" id="{362801ED-C8D5-4564-81A5-68F9CC425C05}"/>
              </a:ext>
            </a:extLst>
          </p:cNvPr>
          <p:cNvSpPr/>
          <p:nvPr userDrawn="1"/>
        </p:nvSpPr>
        <p:spPr>
          <a:xfrm>
            <a:off x="0" y="-11398"/>
            <a:ext cx="12192000" cy="8182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a:extLst>
              <a:ext uri="{FF2B5EF4-FFF2-40B4-BE49-F238E27FC236}">
                <a16:creationId xmlns:a16="http://schemas.microsoft.com/office/drawing/2014/main" id="{A5D907ED-E8B3-49FF-A78F-45B99BAE9405}"/>
              </a:ext>
            </a:extLst>
          </p:cNvPr>
          <p:cNvSpPr>
            <a:spLocks noGrp="1"/>
          </p:cNvSpPr>
          <p:nvPr>
            <p:ph type="body" sz="quarter" idx="12" hasCustomPrompt="1"/>
          </p:nvPr>
        </p:nvSpPr>
        <p:spPr>
          <a:xfrm>
            <a:off x="-1" y="6172200"/>
            <a:ext cx="9395884" cy="685800"/>
          </a:xfrm>
        </p:spPr>
        <p:txBody>
          <a:bodyPr lIns="457200" tIns="0" rIns="457200" bIns="457200" anchor="b" anchorCtr="0"/>
          <a:lstStyle>
            <a:lvl1pPr algn="l">
              <a:defRPr sz="1800">
                <a:solidFill>
                  <a:schemeClr val="accent1"/>
                </a:solidFill>
              </a:defRPr>
            </a:lvl1pPr>
          </a:lstStyle>
          <a:p>
            <a:pPr lvl="0"/>
            <a:r>
              <a:rPr lang="en-US" dirty="0"/>
              <a:t>Name of group, unit or event</a:t>
            </a:r>
          </a:p>
        </p:txBody>
      </p:sp>
      <p:sp>
        <p:nvSpPr>
          <p:cNvPr id="13" name="Text Placeholder 12">
            <a:extLst>
              <a:ext uri="{FF2B5EF4-FFF2-40B4-BE49-F238E27FC236}">
                <a16:creationId xmlns:a16="http://schemas.microsoft.com/office/drawing/2014/main" id="{E625766D-29B8-4A4D-ABC3-8C04745D28F8}"/>
              </a:ext>
            </a:extLst>
          </p:cNvPr>
          <p:cNvSpPr>
            <a:spLocks noGrp="1"/>
          </p:cNvSpPr>
          <p:nvPr>
            <p:ph type="body" sz="quarter" idx="13" hasCustomPrompt="1"/>
          </p:nvPr>
        </p:nvSpPr>
        <p:spPr>
          <a:xfrm>
            <a:off x="9395885" y="6172200"/>
            <a:ext cx="2796116" cy="685800"/>
          </a:xfrm>
        </p:spPr>
        <p:txBody>
          <a:bodyPr lIns="0" tIns="0" rIns="457200" bIns="457200" anchor="b" anchorCtr="0"/>
          <a:lstStyle>
            <a:lvl1pPr algn="r">
              <a:defRPr sz="1300">
                <a:solidFill>
                  <a:schemeClr val="accent1">
                    <a:lumMod val="60000"/>
                    <a:lumOff val="40000"/>
                  </a:schemeClr>
                </a:solidFill>
                <a:latin typeface="Knockout 31 Junior Middlewt" panose="02000503050000020004" pitchFamily="50" charset="0"/>
              </a:defRPr>
            </a:lvl1pPr>
          </a:lstStyle>
          <a:p>
            <a:pPr lvl="0"/>
            <a:r>
              <a:rPr lang="en-US" dirty="0"/>
              <a:t>Month XX, XXXX</a:t>
            </a:r>
          </a:p>
        </p:txBody>
      </p:sp>
      <p:pic>
        <p:nvPicPr>
          <p:cNvPr id="8" name="Graphic 7">
            <a:extLst>
              <a:ext uri="{FF2B5EF4-FFF2-40B4-BE49-F238E27FC236}">
                <a16:creationId xmlns:a16="http://schemas.microsoft.com/office/drawing/2014/main" id="{2FB17D86-A949-45EE-9E61-9114974FE095}"/>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8412480" y="76200"/>
            <a:ext cx="4105275" cy="952500"/>
          </a:xfrm>
          <a:prstGeom prst="rect">
            <a:avLst/>
          </a:prstGeom>
        </p:spPr>
      </p:pic>
    </p:spTree>
    <p:extLst>
      <p:ext uri="{BB962C8B-B14F-4D97-AF65-F5344CB8AC3E}">
        <p14:creationId xmlns:p14="http://schemas.microsoft.com/office/powerpoint/2010/main" val="850134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ne Content_28pt_w/Sourc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50E09-999C-4F9F-86A6-2AAD9E00C57D}"/>
              </a:ext>
            </a:extLst>
          </p:cNvPr>
          <p:cNvSpPr>
            <a:spLocks noGrp="1"/>
          </p:cNvSpPr>
          <p:nvPr>
            <p:ph type="title"/>
          </p:nvPr>
        </p:nvSpPr>
        <p:spPr/>
        <p:txBody>
          <a:bodyPr/>
          <a:lstStyle>
            <a:lvl1pPr>
              <a:defRPr/>
            </a:lvl1pPr>
          </a:lstStyle>
          <a:p>
            <a:r>
              <a:rPr lang="en-US" dirty="0"/>
              <a:t>Click to edit Master title</a:t>
            </a:r>
          </a:p>
        </p:txBody>
      </p:sp>
      <p:sp>
        <p:nvSpPr>
          <p:cNvPr id="3" name="Content Placeholder 2">
            <a:extLst>
              <a:ext uri="{FF2B5EF4-FFF2-40B4-BE49-F238E27FC236}">
                <a16:creationId xmlns:a16="http://schemas.microsoft.com/office/drawing/2014/main" id="{ABF5EE7C-FC9E-418A-9B23-FAE88622B641}"/>
              </a:ext>
            </a:extLst>
          </p:cNvPr>
          <p:cNvSpPr>
            <a:spLocks noGrp="1"/>
          </p:cNvSpPr>
          <p:nvPr>
            <p:ph idx="1"/>
          </p:nvPr>
        </p:nvSpPr>
        <p:spPr>
          <a:xfrm>
            <a:off x="838200" y="1645920"/>
            <a:ext cx="10515600" cy="4469132"/>
          </a:xfrm>
        </p:spPr>
        <p:txBody>
          <a:bodyPr/>
          <a:lstStyle>
            <a:lvl1pPr marL="274320" indent="-274320">
              <a:lnSpc>
                <a:spcPct val="105000"/>
              </a:lnSpc>
              <a:defRPr/>
            </a:lvl1pPr>
            <a:lvl2pPr marL="548640" indent="-274320">
              <a:lnSpc>
                <a:spcPct val="95000"/>
              </a:lnSpc>
              <a:defRPr/>
            </a:lvl2pPr>
            <a:lvl3pPr marL="822960" indent="-274320">
              <a:lnSpc>
                <a:spcPct val="95000"/>
              </a:lnSpc>
              <a:defRPr/>
            </a:lvl3pPr>
            <a:lvl4pPr marL="1097280" indent="-274320">
              <a:lnSpc>
                <a:spcPct val="95000"/>
              </a:lnSpc>
              <a:buSzPct val="66000"/>
              <a:defRPr/>
            </a:lvl4pPr>
            <a:lvl5pPr marL="1371600" indent="-274320">
              <a:lnSpc>
                <a:spcPct val="95000"/>
              </a:lnSpc>
              <a:buSzPct val="66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50C1DD7B-3497-4E63-AFB9-751D466D9E9B}"/>
              </a:ext>
            </a:extLst>
          </p:cNvPr>
          <p:cNvSpPr>
            <a:spLocks noGrp="1"/>
          </p:cNvSpPr>
          <p:nvPr>
            <p:ph type="sldNum" sz="quarter" idx="10"/>
          </p:nvPr>
        </p:nvSpPr>
        <p:spPr/>
        <p:txBody>
          <a:bodyPr/>
          <a:lstStyle/>
          <a:p>
            <a:fld id="{2FF31650-33A0-41F4-A40A-6CB69A9709AF}" type="slidenum">
              <a:rPr lang="en-US" smtClean="0"/>
              <a:t>‹#›</a:t>
            </a:fld>
            <a:endParaRPr lang="en-US"/>
          </a:p>
        </p:txBody>
      </p:sp>
      <p:sp>
        <p:nvSpPr>
          <p:cNvPr id="6" name="Text Placeholder 3">
            <a:extLst>
              <a:ext uri="{FF2B5EF4-FFF2-40B4-BE49-F238E27FC236}">
                <a16:creationId xmlns:a16="http://schemas.microsoft.com/office/drawing/2014/main" id="{5E3898A7-510F-4BFC-8EAE-5AF191AAD9A0}"/>
              </a:ext>
            </a:extLst>
          </p:cNvPr>
          <p:cNvSpPr>
            <a:spLocks noGrp="1"/>
          </p:cNvSpPr>
          <p:nvPr>
            <p:ph type="body" sz="half" idx="11"/>
          </p:nvPr>
        </p:nvSpPr>
        <p:spPr>
          <a:xfrm>
            <a:off x="839788" y="6115051"/>
            <a:ext cx="10512424" cy="194308"/>
          </a:xfrm>
        </p:spPr>
        <p:txBody>
          <a:bodyPr anchor="ctr" anchorCtr="0">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Tree>
    <p:extLst>
      <p:ext uri="{BB962C8B-B14F-4D97-AF65-F5344CB8AC3E}">
        <p14:creationId xmlns:p14="http://schemas.microsoft.com/office/powerpoint/2010/main" val="3097393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One Content_22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50E09-999C-4F9F-86A6-2AAD9E00C57D}"/>
              </a:ext>
            </a:extLst>
          </p:cNvPr>
          <p:cNvSpPr>
            <a:spLocks noGrp="1"/>
          </p:cNvSpPr>
          <p:nvPr>
            <p:ph type="title"/>
          </p:nvPr>
        </p:nvSpPr>
        <p:spPr/>
        <p:txBody>
          <a:bodyPr/>
          <a:lstStyle>
            <a:lvl1pPr>
              <a:defRPr/>
            </a:lvl1pPr>
          </a:lstStyle>
          <a:p>
            <a:r>
              <a:rPr lang="en-US" dirty="0"/>
              <a:t>Click to edit Master title</a:t>
            </a:r>
          </a:p>
        </p:txBody>
      </p:sp>
      <p:sp>
        <p:nvSpPr>
          <p:cNvPr id="3" name="Content Placeholder 2">
            <a:extLst>
              <a:ext uri="{FF2B5EF4-FFF2-40B4-BE49-F238E27FC236}">
                <a16:creationId xmlns:a16="http://schemas.microsoft.com/office/drawing/2014/main" id="{ABF5EE7C-FC9E-418A-9B23-FAE88622B641}"/>
              </a:ext>
            </a:extLst>
          </p:cNvPr>
          <p:cNvSpPr>
            <a:spLocks noGrp="1"/>
          </p:cNvSpPr>
          <p:nvPr>
            <p:ph idx="1"/>
          </p:nvPr>
        </p:nvSpPr>
        <p:spPr/>
        <p:txBody>
          <a:bodyPr>
            <a:noAutofit/>
          </a:bodyPr>
          <a:lstStyle>
            <a:lvl1pPr marL="228600" indent="-228600">
              <a:lnSpc>
                <a:spcPct val="105000"/>
              </a:lnSpc>
              <a:spcBef>
                <a:spcPts val="1400"/>
              </a:spcBef>
              <a:defRPr sz="2200"/>
            </a:lvl1pPr>
            <a:lvl2pPr marL="457200" indent="-228600">
              <a:lnSpc>
                <a:spcPct val="95000"/>
              </a:lnSpc>
              <a:spcBef>
                <a:spcPts val="1400"/>
              </a:spcBef>
              <a:defRPr sz="2200"/>
            </a:lvl2pPr>
            <a:lvl3pPr marL="685800" indent="-228600">
              <a:lnSpc>
                <a:spcPct val="95000"/>
              </a:lnSpc>
              <a:spcBef>
                <a:spcPts val="1400"/>
              </a:spcBef>
              <a:defRPr sz="2200"/>
            </a:lvl3pPr>
            <a:lvl4pPr marL="914400" indent="-228600">
              <a:lnSpc>
                <a:spcPct val="95000"/>
              </a:lnSpc>
              <a:spcBef>
                <a:spcPts val="1400"/>
              </a:spcBef>
              <a:buSzPct val="66000"/>
              <a:defRPr sz="2200"/>
            </a:lvl4pPr>
            <a:lvl5pPr marL="1143000" indent="-228600">
              <a:lnSpc>
                <a:spcPct val="95000"/>
              </a:lnSpc>
              <a:spcBef>
                <a:spcPts val="1400"/>
              </a:spcBef>
              <a:buSzPct val="66000"/>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50C1DD7B-3497-4E63-AFB9-751D466D9E9B}"/>
              </a:ext>
            </a:extLst>
          </p:cNvPr>
          <p:cNvSpPr>
            <a:spLocks noGrp="1"/>
          </p:cNvSpPr>
          <p:nvPr>
            <p:ph type="sldNum" sz="quarter" idx="10"/>
          </p:nvPr>
        </p:nvSpPr>
        <p:spPr/>
        <p:txBody>
          <a:bodyPr/>
          <a:lstStyle/>
          <a:p>
            <a:fld id="{2FF31650-33A0-41F4-A40A-6CB69A9709AF}" type="slidenum">
              <a:rPr lang="en-US" smtClean="0"/>
              <a:t>‹#›</a:t>
            </a:fld>
            <a:endParaRPr lang="en-US"/>
          </a:p>
        </p:txBody>
      </p:sp>
    </p:spTree>
    <p:extLst>
      <p:ext uri="{BB962C8B-B14F-4D97-AF65-F5344CB8AC3E}">
        <p14:creationId xmlns:p14="http://schemas.microsoft.com/office/powerpoint/2010/main" val="3741342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_28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E3BA7-6E90-44D6-9838-2FCAF27110A4}"/>
              </a:ext>
            </a:extLst>
          </p:cNvPr>
          <p:cNvSpPr>
            <a:spLocks noGrp="1"/>
          </p:cNvSpPr>
          <p:nvPr>
            <p:ph type="title"/>
          </p:nvPr>
        </p:nvSpPr>
        <p:spPr/>
        <p:txBody>
          <a:bodyPr/>
          <a:lstStyle>
            <a:lvl1pPr>
              <a:defRPr/>
            </a:lvl1pPr>
          </a:lstStyle>
          <a:p>
            <a:r>
              <a:rPr lang="en-US" dirty="0"/>
              <a:t>Click to edit Master title</a:t>
            </a:r>
          </a:p>
        </p:txBody>
      </p:sp>
      <p:sp>
        <p:nvSpPr>
          <p:cNvPr id="3" name="Content Placeholder 2">
            <a:extLst>
              <a:ext uri="{FF2B5EF4-FFF2-40B4-BE49-F238E27FC236}">
                <a16:creationId xmlns:a16="http://schemas.microsoft.com/office/drawing/2014/main" id="{B22E96BB-FFB7-433E-BBC8-E7040559D942}"/>
              </a:ext>
            </a:extLst>
          </p:cNvPr>
          <p:cNvSpPr>
            <a:spLocks noGrp="1"/>
          </p:cNvSpPr>
          <p:nvPr>
            <p:ph sz="half" idx="1"/>
          </p:nvPr>
        </p:nvSpPr>
        <p:spPr>
          <a:xfrm>
            <a:off x="838200" y="1645920"/>
            <a:ext cx="5181600" cy="4663439"/>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E31AC44-8A77-4780-88B9-14901851D096}"/>
              </a:ext>
            </a:extLst>
          </p:cNvPr>
          <p:cNvSpPr>
            <a:spLocks noGrp="1"/>
          </p:cNvSpPr>
          <p:nvPr>
            <p:ph sz="half" idx="2"/>
          </p:nvPr>
        </p:nvSpPr>
        <p:spPr>
          <a:xfrm>
            <a:off x="6172200" y="1645920"/>
            <a:ext cx="5181600" cy="4663439"/>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E7749227-E069-4854-9339-257506F8EBD1}"/>
              </a:ext>
            </a:extLst>
          </p:cNvPr>
          <p:cNvSpPr>
            <a:spLocks noGrp="1"/>
          </p:cNvSpPr>
          <p:nvPr>
            <p:ph type="sldNum" sz="quarter" idx="10"/>
          </p:nvPr>
        </p:nvSpPr>
        <p:spPr/>
        <p:txBody>
          <a:bodyPr/>
          <a:lstStyle/>
          <a:p>
            <a:fld id="{2FF31650-33A0-41F4-A40A-6CB69A9709AF}" type="slidenum">
              <a:rPr lang="en-US" smtClean="0"/>
              <a:t>‹#›</a:t>
            </a:fld>
            <a:endParaRPr lang="en-US"/>
          </a:p>
        </p:txBody>
      </p:sp>
    </p:spTree>
    <p:extLst>
      <p:ext uri="{BB962C8B-B14F-4D97-AF65-F5344CB8AC3E}">
        <p14:creationId xmlns:p14="http://schemas.microsoft.com/office/powerpoint/2010/main" val="6505184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_22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E3BA7-6E90-44D6-9838-2FCAF27110A4}"/>
              </a:ext>
            </a:extLst>
          </p:cNvPr>
          <p:cNvSpPr>
            <a:spLocks noGrp="1"/>
          </p:cNvSpPr>
          <p:nvPr>
            <p:ph type="title"/>
          </p:nvPr>
        </p:nvSpPr>
        <p:spPr/>
        <p:txBody>
          <a:bodyPr/>
          <a:lstStyle>
            <a:lvl1pPr>
              <a:defRPr/>
            </a:lvl1pPr>
          </a:lstStyle>
          <a:p>
            <a:r>
              <a:rPr lang="en-US" dirty="0"/>
              <a:t>Click to edit Master title</a:t>
            </a:r>
          </a:p>
        </p:txBody>
      </p:sp>
      <p:sp>
        <p:nvSpPr>
          <p:cNvPr id="3" name="Content Placeholder 2">
            <a:extLst>
              <a:ext uri="{FF2B5EF4-FFF2-40B4-BE49-F238E27FC236}">
                <a16:creationId xmlns:a16="http://schemas.microsoft.com/office/drawing/2014/main" id="{B22E96BB-FFB7-433E-BBC8-E7040559D942}"/>
              </a:ext>
            </a:extLst>
          </p:cNvPr>
          <p:cNvSpPr>
            <a:spLocks noGrp="1"/>
          </p:cNvSpPr>
          <p:nvPr>
            <p:ph sz="half" idx="1"/>
          </p:nvPr>
        </p:nvSpPr>
        <p:spPr>
          <a:xfrm>
            <a:off x="838200" y="1645920"/>
            <a:ext cx="5181600" cy="4663439"/>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E31AC44-8A77-4780-88B9-14901851D096}"/>
              </a:ext>
            </a:extLst>
          </p:cNvPr>
          <p:cNvSpPr>
            <a:spLocks noGrp="1"/>
          </p:cNvSpPr>
          <p:nvPr>
            <p:ph sz="half" idx="2"/>
          </p:nvPr>
        </p:nvSpPr>
        <p:spPr>
          <a:xfrm>
            <a:off x="6172200" y="1645920"/>
            <a:ext cx="5181600" cy="4663439"/>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E7749227-E069-4854-9339-257506F8EBD1}"/>
              </a:ext>
            </a:extLst>
          </p:cNvPr>
          <p:cNvSpPr>
            <a:spLocks noGrp="1"/>
          </p:cNvSpPr>
          <p:nvPr>
            <p:ph type="sldNum" sz="quarter" idx="10"/>
          </p:nvPr>
        </p:nvSpPr>
        <p:spPr/>
        <p:txBody>
          <a:bodyPr/>
          <a:lstStyle/>
          <a:p>
            <a:fld id="{2FF31650-33A0-41F4-A40A-6CB69A9709AF}" type="slidenum">
              <a:rPr lang="en-US" smtClean="0"/>
              <a:t>‹#›</a:t>
            </a:fld>
            <a:endParaRPr lang="en-US"/>
          </a:p>
        </p:txBody>
      </p:sp>
    </p:spTree>
    <p:extLst>
      <p:ext uri="{BB962C8B-B14F-4D97-AF65-F5344CB8AC3E}">
        <p14:creationId xmlns:p14="http://schemas.microsoft.com/office/powerpoint/2010/main" val="514904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_18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E3BA7-6E90-44D6-9838-2FCAF27110A4}"/>
              </a:ext>
            </a:extLst>
          </p:cNvPr>
          <p:cNvSpPr>
            <a:spLocks noGrp="1"/>
          </p:cNvSpPr>
          <p:nvPr>
            <p:ph type="title"/>
          </p:nvPr>
        </p:nvSpPr>
        <p:spPr>
          <a:xfrm>
            <a:off x="838200" y="494853"/>
            <a:ext cx="10515600" cy="865222"/>
          </a:xfrm>
        </p:spPr>
        <p:txBody>
          <a:bodyPr lIns="0"/>
          <a:lstStyle>
            <a:lvl1pPr>
              <a:defRPr/>
            </a:lvl1pPr>
          </a:lstStyle>
          <a:p>
            <a:r>
              <a:rPr lang="en-US" dirty="0"/>
              <a:t>Click to edit Master title</a:t>
            </a:r>
          </a:p>
        </p:txBody>
      </p:sp>
      <p:sp>
        <p:nvSpPr>
          <p:cNvPr id="3" name="Content Placeholder 2">
            <a:extLst>
              <a:ext uri="{FF2B5EF4-FFF2-40B4-BE49-F238E27FC236}">
                <a16:creationId xmlns:a16="http://schemas.microsoft.com/office/drawing/2014/main" id="{B22E96BB-FFB7-433E-BBC8-E7040559D942}"/>
              </a:ext>
            </a:extLst>
          </p:cNvPr>
          <p:cNvSpPr>
            <a:spLocks noGrp="1"/>
          </p:cNvSpPr>
          <p:nvPr>
            <p:ph sz="half" idx="1"/>
          </p:nvPr>
        </p:nvSpPr>
        <p:spPr>
          <a:xfrm>
            <a:off x="838200" y="1645920"/>
            <a:ext cx="5181600" cy="4663439"/>
          </a:xfrm>
        </p:spPr>
        <p:txBody>
          <a:bodyPr lIns="0">
            <a:noAutofit/>
          </a:bodyPr>
          <a:lstStyle>
            <a:lvl1pPr marL="182880" indent="-182880">
              <a:spcBef>
                <a:spcPts val="1400"/>
              </a:spcBef>
              <a:defRPr sz="1800"/>
            </a:lvl1pPr>
            <a:lvl2pPr marL="365760" indent="-182880">
              <a:spcBef>
                <a:spcPts val="1400"/>
              </a:spcBef>
              <a:defRPr sz="1800"/>
            </a:lvl2pPr>
            <a:lvl3pPr marL="548640" indent="-182880">
              <a:spcBef>
                <a:spcPts val="1400"/>
              </a:spcBef>
              <a:defRPr sz="1800"/>
            </a:lvl3pPr>
            <a:lvl4pPr marL="731520" indent="-182880">
              <a:spcBef>
                <a:spcPts val="1400"/>
              </a:spcBef>
              <a:defRPr sz="1800"/>
            </a:lvl4pPr>
            <a:lvl5pPr marL="914400" indent="-182880">
              <a:spcBef>
                <a:spcPts val="14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E31AC44-8A77-4780-88B9-14901851D096}"/>
              </a:ext>
            </a:extLst>
          </p:cNvPr>
          <p:cNvSpPr>
            <a:spLocks noGrp="1"/>
          </p:cNvSpPr>
          <p:nvPr>
            <p:ph sz="half" idx="2"/>
          </p:nvPr>
        </p:nvSpPr>
        <p:spPr>
          <a:xfrm>
            <a:off x="6172200" y="1645920"/>
            <a:ext cx="5181600" cy="4663439"/>
          </a:xfrm>
        </p:spPr>
        <p:txBody>
          <a:bodyPr lIns="0">
            <a:noAutofit/>
          </a:bodyPr>
          <a:lstStyle>
            <a:lvl1pPr marL="182880" indent="-182880">
              <a:spcBef>
                <a:spcPts val="1400"/>
              </a:spcBef>
              <a:defRPr sz="1800"/>
            </a:lvl1pPr>
            <a:lvl2pPr marL="365760" indent="-182880">
              <a:spcBef>
                <a:spcPts val="1400"/>
              </a:spcBef>
              <a:defRPr sz="1800"/>
            </a:lvl2pPr>
            <a:lvl3pPr marL="548640" indent="-182880">
              <a:spcBef>
                <a:spcPts val="1400"/>
              </a:spcBef>
              <a:defRPr sz="1800"/>
            </a:lvl3pPr>
            <a:lvl4pPr marL="731520" indent="-182880">
              <a:spcBef>
                <a:spcPts val="1400"/>
              </a:spcBef>
              <a:defRPr sz="1800"/>
            </a:lvl4pPr>
            <a:lvl5pPr marL="914400" indent="-182880">
              <a:spcBef>
                <a:spcPts val="14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E7749227-E069-4854-9339-257506F8EBD1}"/>
              </a:ext>
            </a:extLst>
          </p:cNvPr>
          <p:cNvSpPr>
            <a:spLocks noGrp="1"/>
          </p:cNvSpPr>
          <p:nvPr>
            <p:ph type="sldNum" sz="quarter" idx="10"/>
          </p:nvPr>
        </p:nvSpPr>
        <p:spPr/>
        <p:txBody>
          <a:bodyPr/>
          <a:lstStyle/>
          <a:p>
            <a:fld id="{2FF31650-33A0-41F4-A40A-6CB69A9709AF}" type="slidenum">
              <a:rPr lang="en-US" smtClean="0"/>
              <a:t>‹#›</a:t>
            </a:fld>
            <a:endParaRPr lang="en-US"/>
          </a:p>
        </p:txBody>
      </p:sp>
    </p:spTree>
    <p:extLst>
      <p:ext uri="{BB962C8B-B14F-4D97-AF65-F5344CB8AC3E}">
        <p14:creationId xmlns:p14="http://schemas.microsoft.com/office/powerpoint/2010/main" val="4055051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_15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E3BA7-6E90-44D6-9838-2FCAF27110A4}"/>
              </a:ext>
            </a:extLst>
          </p:cNvPr>
          <p:cNvSpPr>
            <a:spLocks noGrp="1"/>
          </p:cNvSpPr>
          <p:nvPr>
            <p:ph type="title"/>
          </p:nvPr>
        </p:nvSpPr>
        <p:spPr>
          <a:xfrm>
            <a:off x="838200" y="493776"/>
            <a:ext cx="10515600" cy="868680"/>
          </a:xfrm>
        </p:spPr>
        <p:txBody>
          <a:bodyPr/>
          <a:lstStyle>
            <a:lvl1pPr>
              <a:defRPr/>
            </a:lvl1pPr>
          </a:lstStyle>
          <a:p>
            <a:r>
              <a:rPr lang="en-US" dirty="0"/>
              <a:t>Click to edit Master title</a:t>
            </a:r>
          </a:p>
        </p:txBody>
      </p:sp>
      <p:sp>
        <p:nvSpPr>
          <p:cNvPr id="3" name="Content Placeholder 2">
            <a:extLst>
              <a:ext uri="{FF2B5EF4-FFF2-40B4-BE49-F238E27FC236}">
                <a16:creationId xmlns:a16="http://schemas.microsoft.com/office/drawing/2014/main" id="{B22E96BB-FFB7-433E-BBC8-E7040559D942}"/>
              </a:ext>
            </a:extLst>
          </p:cNvPr>
          <p:cNvSpPr>
            <a:spLocks noGrp="1"/>
          </p:cNvSpPr>
          <p:nvPr>
            <p:ph sz="half" idx="1"/>
          </p:nvPr>
        </p:nvSpPr>
        <p:spPr>
          <a:xfrm>
            <a:off x="838200" y="1645920"/>
            <a:ext cx="5181600" cy="4663440"/>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E31AC44-8A77-4780-88B9-14901851D096}"/>
              </a:ext>
            </a:extLst>
          </p:cNvPr>
          <p:cNvSpPr>
            <a:spLocks noGrp="1"/>
          </p:cNvSpPr>
          <p:nvPr>
            <p:ph sz="half" idx="2"/>
          </p:nvPr>
        </p:nvSpPr>
        <p:spPr>
          <a:xfrm>
            <a:off x="6172200" y="1645920"/>
            <a:ext cx="5181600" cy="4663440"/>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E7749227-E069-4854-9339-257506F8EBD1}"/>
              </a:ext>
            </a:extLst>
          </p:cNvPr>
          <p:cNvSpPr>
            <a:spLocks noGrp="1"/>
          </p:cNvSpPr>
          <p:nvPr>
            <p:ph type="sldNum" sz="quarter" idx="10"/>
          </p:nvPr>
        </p:nvSpPr>
        <p:spPr/>
        <p:txBody>
          <a:bodyPr/>
          <a:lstStyle/>
          <a:p>
            <a:fld id="{2FF31650-33A0-41F4-A40A-6CB69A9709AF}" type="slidenum">
              <a:rPr lang="en-US" smtClean="0"/>
              <a:t>‹#›</a:t>
            </a:fld>
            <a:endParaRPr lang="en-US"/>
          </a:p>
        </p:txBody>
      </p:sp>
    </p:spTree>
    <p:extLst>
      <p:ext uri="{BB962C8B-B14F-4D97-AF65-F5344CB8AC3E}">
        <p14:creationId xmlns:p14="http://schemas.microsoft.com/office/powerpoint/2010/main" val="5033355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_13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E3BA7-6E90-44D6-9838-2FCAF27110A4}"/>
              </a:ext>
            </a:extLst>
          </p:cNvPr>
          <p:cNvSpPr>
            <a:spLocks noGrp="1"/>
          </p:cNvSpPr>
          <p:nvPr>
            <p:ph type="title"/>
          </p:nvPr>
        </p:nvSpPr>
        <p:spPr>
          <a:xfrm>
            <a:off x="838200" y="493776"/>
            <a:ext cx="10515600" cy="868680"/>
          </a:xfrm>
        </p:spPr>
        <p:txBody>
          <a:bodyPr/>
          <a:lstStyle>
            <a:lvl1pPr>
              <a:defRPr/>
            </a:lvl1pPr>
          </a:lstStyle>
          <a:p>
            <a:r>
              <a:rPr lang="en-US" dirty="0"/>
              <a:t>Click to edit Master title</a:t>
            </a:r>
          </a:p>
        </p:txBody>
      </p:sp>
      <p:sp>
        <p:nvSpPr>
          <p:cNvPr id="3" name="Content Placeholder 2">
            <a:extLst>
              <a:ext uri="{FF2B5EF4-FFF2-40B4-BE49-F238E27FC236}">
                <a16:creationId xmlns:a16="http://schemas.microsoft.com/office/drawing/2014/main" id="{B22E96BB-FFB7-433E-BBC8-E7040559D942}"/>
              </a:ext>
            </a:extLst>
          </p:cNvPr>
          <p:cNvSpPr>
            <a:spLocks noGrp="1"/>
          </p:cNvSpPr>
          <p:nvPr>
            <p:ph sz="half" idx="1"/>
          </p:nvPr>
        </p:nvSpPr>
        <p:spPr>
          <a:xfrm>
            <a:off x="838200" y="1645920"/>
            <a:ext cx="5181600" cy="4663440"/>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E31AC44-8A77-4780-88B9-14901851D096}"/>
              </a:ext>
            </a:extLst>
          </p:cNvPr>
          <p:cNvSpPr>
            <a:spLocks noGrp="1"/>
          </p:cNvSpPr>
          <p:nvPr>
            <p:ph sz="half" idx="2"/>
          </p:nvPr>
        </p:nvSpPr>
        <p:spPr>
          <a:xfrm>
            <a:off x="6172200" y="1645920"/>
            <a:ext cx="5181600" cy="4663440"/>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E7749227-E069-4854-9339-257506F8EBD1}"/>
              </a:ext>
            </a:extLst>
          </p:cNvPr>
          <p:cNvSpPr>
            <a:spLocks noGrp="1"/>
          </p:cNvSpPr>
          <p:nvPr>
            <p:ph type="sldNum" sz="quarter" idx="10"/>
          </p:nvPr>
        </p:nvSpPr>
        <p:spPr/>
        <p:txBody>
          <a:bodyPr/>
          <a:lstStyle/>
          <a:p>
            <a:fld id="{2FF31650-33A0-41F4-A40A-6CB69A9709AF}" type="slidenum">
              <a:rPr lang="en-US" smtClean="0"/>
              <a:t>‹#›</a:t>
            </a:fld>
            <a:endParaRPr lang="en-US"/>
          </a:p>
        </p:txBody>
      </p:sp>
    </p:spTree>
    <p:extLst>
      <p:ext uri="{BB962C8B-B14F-4D97-AF65-F5344CB8AC3E}">
        <p14:creationId xmlns:p14="http://schemas.microsoft.com/office/powerpoint/2010/main" val="37137276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Two Content w/Header_28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966E6-BBAD-4AB4-B980-382B869E8B5C}"/>
              </a:ext>
            </a:extLst>
          </p:cNvPr>
          <p:cNvSpPr>
            <a:spLocks noGrp="1"/>
          </p:cNvSpPr>
          <p:nvPr>
            <p:ph type="title"/>
          </p:nvPr>
        </p:nvSpPr>
        <p:spPr>
          <a:xfrm>
            <a:off x="839788" y="493776"/>
            <a:ext cx="10515600" cy="865990"/>
          </a:xfrm>
        </p:spPr>
        <p:txBody>
          <a:bodyPr/>
          <a:lstStyle>
            <a:lvl1pPr>
              <a:defRPr/>
            </a:lvl1pPr>
          </a:lstStyle>
          <a:p>
            <a:r>
              <a:rPr lang="en-US" dirty="0"/>
              <a:t>Click to edit Master title</a:t>
            </a:r>
          </a:p>
        </p:txBody>
      </p:sp>
      <p:sp>
        <p:nvSpPr>
          <p:cNvPr id="3" name="Text Placeholder 2">
            <a:extLst>
              <a:ext uri="{FF2B5EF4-FFF2-40B4-BE49-F238E27FC236}">
                <a16:creationId xmlns:a16="http://schemas.microsoft.com/office/drawing/2014/main" id="{84BE0AF7-7022-4B87-9507-C1765DF8A676}"/>
              </a:ext>
            </a:extLst>
          </p:cNvPr>
          <p:cNvSpPr>
            <a:spLocks noGrp="1"/>
          </p:cNvSpPr>
          <p:nvPr>
            <p:ph type="body" idx="1"/>
          </p:nvPr>
        </p:nvSpPr>
        <p:spPr>
          <a:xfrm>
            <a:off x="839789" y="1508760"/>
            <a:ext cx="5157787" cy="823912"/>
          </a:xfrm>
        </p:spPr>
        <p:txBody>
          <a:bodyPr tIns="27432" anchor="t" anchorCtr="0">
            <a:noAutofit/>
          </a:bodyPr>
          <a:lstStyle>
            <a:lvl1pPr marL="0" indent="0">
              <a:lnSpc>
                <a:spcPct val="85000"/>
              </a:lnSpc>
              <a:buNone/>
              <a:defRPr sz="3000" b="1" kern="1500" spc="1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a:extLst>
              <a:ext uri="{FF2B5EF4-FFF2-40B4-BE49-F238E27FC236}">
                <a16:creationId xmlns:a16="http://schemas.microsoft.com/office/drawing/2014/main" id="{66156175-C5A7-4B01-9265-276F4BF20CA2}"/>
              </a:ext>
            </a:extLst>
          </p:cNvPr>
          <p:cNvSpPr>
            <a:spLocks noGrp="1"/>
          </p:cNvSpPr>
          <p:nvPr>
            <p:ph sz="half" idx="2"/>
          </p:nvPr>
        </p:nvSpPr>
        <p:spPr>
          <a:xfrm>
            <a:off x="839789" y="2497391"/>
            <a:ext cx="5157787" cy="3811968"/>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87C4CED-E691-4060-A535-A8D0EE2A21A9}"/>
              </a:ext>
            </a:extLst>
          </p:cNvPr>
          <p:cNvSpPr>
            <a:spLocks noGrp="1"/>
          </p:cNvSpPr>
          <p:nvPr>
            <p:ph type="body" sz="quarter" idx="3"/>
          </p:nvPr>
        </p:nvSpPr>
        <p:spPr>
          <a:xfrm>
            <a:off x="6172201" y="1508760"/>
            <a:ext cx="5183188" cy="823912"/>
          </a:xfrm>
        </p:spPr>
        <p:txBody>
          <a:bodyPr tIns="27432" bIns="0" anchor="t" anchorCtr="0">
            <a:noAutofit/>
          </a:bodyPr>
          <a:lstStyle>
            <a:lvl1pPr marL="0" indent="0">
              <a:lnSpc>
                <a:spcPct val="85000"/>
              </a:lnSpc>
              <a:buNone/>
              <a:defRPr sz="2900" b="1" kern="1500" spc="1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a:extLst>
              <a:ext uri="{FF2B5EF4-FFF2-40B4-BE49-F238E27FC236}">
                <a16:creationId xmlns:a16="http://schemas.microsoft.com/office/drawing/2014/main" id="{9F7FA33C-8AC2-46FB-8BFA-D021EF0985A8}"/>
              </a:ext>
            </a:extLst>
          </p:cNvPr>
          <p:cNvSpPr>
            <a:spLocks noGrp="1"/>
          </p:cNvSpPr>
          <p:nvPr>
            <p:ph sz="quarter" idx="4"/>
          </p:nvPr>
        </p:nvSpPr>
        <p:spPr>
          <a:xfrm>
            <a:off x="6172201" y="2497391"/>
            <a:ext cx="5183188" cy="3811968"/>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AC2DD2A-B005-4824-A252-BAC0E0CC3966}"/>
              </a:ext>
            </a:extLst>
          </p:cNvPr>
          <p:cNvSpPr>
            <a:spLocks noGrp="1"/>
          </p:cNvSpPr>
          <p:nvPr>
            <p:ph type="sldNum" sz="quarter" idx="10"/>
          </p:nvPr>
        </p:nvSpPr>
        <p:spPr/>
        <p:txBody>
          <a:bodyPr/>
          <a:lstStyle/>
          <a:p>
            <a:fld id="{2FF31650-33A0-41F4-A40A-6CB69A9709AF}" type="slidenum">
              <a:rPr lang="en-US" smtClean="0"/>
              <a:t>‹#›</a:t>
            </a:fld>
            <a:endParaRPr lang="en-US"/>
          </a:p>
        </p:txBody>
      </p:sp>
    </p:spTree>
    <p:extLst>
      <p:ext uri="{BB962C8B-B14F-4D97-AF65-F5344CB8AC3E}">
        <p14:creationId xmlns:p14="http://schemas.microsoft.com/office/powerpoint/2010/main" val="10894663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Two Content w/Header_22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966E6-BBAD-4AB4-B980-382B869E8B5C}"/>
              </a:ext>
            </a:extLst>
          </p:cNvPr>
          <p:cNvSpPr>
            <a:spLocks noGrp="1"/>
          </p:cNvSpPr>
          <p:nvPr>
            <p:ph type="title"/>
          </p:nvPr>
        </p:nvSpPr>
        <p:spPr>
          <a:xfrm>
            <a:off x="839788" y="493776"/>
            <a:ext cx="10515600" cy="866403"/>
          </a:xfrm>
        </p:spPr>
        <p:txBody>
          <a:bodyPr/>
          <a:lstStyle>
            <a:lvl1pPr>
              <a:defRPr/>
            </a:lvl1pPr>
          </a:lstStyle>
          <a:p>
            <a:r>
              <a:rPr lang="en-US" dirty="0"/>
              <a:t>Click to edit Master title</a:t>
            </a:r>
          </a:p>
        </p:txBody>
      </p:sp>
      <p:sp>
        <p:nvSpPr>
          <p:cNvPr id="3" name="Text Placeholder 2">
            <a:extLst>
              <a:ext uri="{FF2B5EF4-FFF2-40B4-BE49-F238E27FC236}">
                <a16:creationId xmlns:a16="http://schemas.microsoft.com/office/drawing/2014/main" id="{84BE0AF7-7022-4B87-9507-C1765DF8A676}"/>
              </a:ext>
            </a:extLst>
          </p:cNvPr>
          <p:cNvSpPr>
            <a:spLocks noGrp="1"/>
          </p:cNvSpPr>
          <p:nvPr>
            <p:ph type="body" idx="1"/>
          </p:nvPr>
        </p:nvSpPr>
        <p:spPr>
          <a:xfrm>
            <a:off x="839789" y="1524512"/>
            <a:ext cx="5157787" cy="823912"/>
          </a:xfrm>
        </p:spPr>
        <p:txBody>
          <a:bodyPr anchor="t" anchorCtr="0">
            <a:noAutofit/>
          </a:bodyPr>
          <a:lstStyle>
            <a:lvl1pPr marL="0" indent="0">
              <a:spcBef>
                <a:spcPts val="1400"/>
              </a:spcBef>
              <a:buNone/>
              <a:defRPr sz="24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a:extLst>
              <a:ext uri="{FF2B5EF4-FFF2-40B4-BE49-F238E27FC236}">
                <a16:creationId xmlns:a16="http://schemas.microsoft.com/office/drawing/2014/main" id="{66156175-C5A7-4B01-9265-276F4BF20CA2}"/>
              </a:ext>
            </a:extLst>
          </p:cNvPr>
          <p:cNvSpPr>
            <a:spLocks noGrp="1"/>
          </p:cNvSpPr>
          <p:nvPr>
            <p:ph sz="half" idx="2"/>
          </p:nvPr>
        </p:nvSpPr>
        <p:spPr>
          <a:xfrm>
            <a:off x="839789" y="2497391"/>
            <a:ext cx="5157787" cy="3811968"/>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87C4CED-E691-4060-A535-A8D0EE2A21A9}"/>
              </a:ext>
            </a:extLst>
          </p:cNvPr>
          <p:cNvSpPr>
            <a:spLocks noGrp="1"/>
          </p:cNvSpPr>
          <p:nvPr>
            <p:ph type="body" sz="quarter" idx="3"/>
          </p:nvPr>
        </p:nvSpPr>
        <p:spPr>
          <a:xfrm>
            <a:off x="6172201" y="1524512"/>
            <a:ext cx="5183188" cy="823912"/>
          </a:xfrm>
        </p:spPr>
        <p:txBody>
          <a:bodyPr anchor="t" anchorCtr="0">
            <a:noAutofit/>
          </a:bodyPr>
          <a:lstStyle>
            <a:lvl1pPr marL="0" indent="0">
              <a:spcBef>
                <a:spcPts val="1400"/>
              </a:spcBef>
              <a:buNone/>
              <a:defRPr sz="24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a:extLst>
              <a:ext uri="{FF2B5EF4-FFF2-40B4-BE49-F238E27FC236}">
                <a16:creationId xmlns:a16="http://schemas.microsoft.com/office/drawing/2014/main" id="{9F7FA33C-8AC2-46FB-8BFA-D021EF0985A8}"/>
              </a:ext>
            </a:extLst>
          </p:cNvPr>
          <p:cNvSpPr>
            <a:spLocks noGrp="1"/>
          </p:cNvSpPr>
          <p:nvPr>
            <p:ph sz="quarter" idx="4"/>
          </p:nvPr>
        </p:nvSpPr>
        <p:spPr>
          <a:xfrm>
            <a:off x="6172201" y="2497391"/>
            <a:ext cx="5183188" cy="3811968"/>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AC2DD2A-B005-4824-A252-BAC0E0CC3966}"/>
              </a:ext>
            </a:extLst>
          </p:cNvPr>
          <p:cNvSpPr>
            <a:spLocks noGrp="1"/>
          </p:cNvSpPr>
          <p:nvPr>
            <p:ph type="sldNum" sz="quarter" idx="10"/>
          </p:nvPr>
        </p:nvSpPr>
        <p:spPr/>
        <p:txBody>
          <a:bodyPr/>
          <a:lstStyle/>
          <a:p>
            <a:fld id="{2FF31650-33A0-41F4-A40A-6CB69A9709AF}" type="slidenum">
              <a:rPr lang="en-US" smtClean="0"/>
              <a:t>‹#›</a:t>
            </a:fld>
            <a:endParaRPr lang="en-US"/>
          </a:p>
        </p:txBody>
      </p:sp>
    </p:spTree>
    <p:extLst>
      <p:ext uri="{BB962C8B-B14F-4D97-AF65-F5344CB8AC3E}">
        <p14:creationId xmlns:p14="http://schemas.microsoft.com/office/powerpoint/2010/main" val="29137478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w/Header, Sourceline_18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966E6-BBAD-4AB4-B980-382B869E8B5C}"/>
              </a:ext>
            </a:extLst>
          </p:cNvPr>
          <p:cNvSpPr>
            <a:spLocks noGrp="1"/>
          </p:cNvSpPr>
          <p:nvPr>
            <p:ph type="title"/>
          </p:nvPr>
        </p:nvSpPr>
        <p:spPr>
          <a:xfrm>
            <a:off x="839788" y="493776"/>
            <a:ext cx="10515600" cy="866403"/>
          </a:xfrm>
        </p:spPr>
        <p:txBody>
          <a:bodyPr/>
          <a:lstStyle>
            <a:lvl1pPr>
              <a:defRPr/>
            </a:lvl1pPr>
          </a:lstStyle>
          <a:p>
            <a:r>
              <a:rPr lang="en-US" dirty="0"/>
              <a:t>Click to edit Master title</a:t>
            </a:r>
          </a:p>
        </p:txBody>
      </p:sp>
      <p:sp>
        <p:nvSpPr>
          <p:cNvPr id="3" name="Text Placeholder 2">
            <a:extLst>
              <a:ext uri="{FF2B5EF4-FFF2-40B4-BE49-F238E27FC236}">
                <a16:creationId xmlns:a16="http://schemas.microsoft.com/office/drawing/2014/main" id="{84BE0AF7-7022-4B87-9507-C1765DF8A676}"/>
              </a:ext>
            </a:extLst>
          </p:cNvPr>
          <p:cNvSpPr>
            <a:spLocks noGrp="1"/>
          </p:cNvSpPr>
          <p:nvPr>
            <p:ph type="body" idx="1"/>
          </p:nvPr>
        </p:nvSpPr>
        <p:spPr>
          <a:xfrm>
            <a:off x="839789" y="1524512"/>
            <a:ext cx="5157787" cy="823912"/>
          </a:xfrm>
        </p:spPr>
        <p:txBody>
          <a:bodyPr anchor="t" anchorCtr="0">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a:extLst>
              <a:ext uri="{FF2B5EF4-FFF2-40B4-BE49-F238E27FC236}">
                <a16:creationId xmlns:a16="http://schemas.microsoft.com/office/drawing/2014/main" id="{66156175-C5A7-4B01-9265-276F4BF20CA2}"/>
              </a:ext>
            </a:extLst>
          </p:cNvPr>
          <p:cNvSpPr>
            <a:spLocks noGrp="1"/>
          </p:cNvSpPr>
          <p:nvPr>
            <p:ph sz="half" idx="2"/>
          </p:nvPr>
        </p:nvSpPr>
        <p:spPr>
          <a:xfrm>
            <a:off x="839789" y="2497391"/>
            <a:ext cx="5157787" cy="3617660"/>
          </a:xfrm>
        </p:spPr>
        <p:txBody>
          <a:bodyPr>
            <a:noAutofit/>
          </a:bodyPr>
          <a:lstStyle>
            <a:lvl1pPr marL="182880" indent="-182880">
              <a:spcBef>
                <a:spcPts val="1200"/>
              </a:spcBef>
              <a:defRPr sz="1800"/>
            </a:lvl1pPr>
            <a:lvl2pPr marL="365760" indent="-182880">
              <a:spcBef>
                <a:spcPts val="1200"/>
              </a:spcBef>
              <a:defRPr sz="1800"/>
            </a:lvl2pPr>
            <a:lvl3pPr marL="548640" indent="-182880">
              <a:spcBef>
                <a:spcPts val="1200"/>
              </a:spcBef>
              <a:defRPr sz="1800"/>
            </a:lvl3pPr>
            <a:lvl4pPr marL="731520" indent="-182880">
              <a:spcBef>
                <a:spcPts val="1200"/>
              </a:spcBef>
              <a:defRPr sz="1800"/>
            </a:lvl4pPr>
            <a:lvl5pPr marL="914400" indent="-182880">
              <a:spcBef>
                <a:spcPts val="12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87C4CED-E691-4060-A535-A8D0EE2A21A9}"/>
              </a:ext>
            </a:extLst>
          </p:cNvPr>
          <p:cNvSpPr>
            <a:spLocks noGrp="1"/>
          </p:cNvSpPr>
          <p:nvPr>
            <p:ph type="body" sz="quarter" idx="3"/>
          </p:nvPr>
        </p:nvSpPr>
        <p:spPr>
          <a:xfrm>
            <a:off x="6172201" y="1524512"/>
            <a:ext cx="5183188" cy="823912"/>
          </a:xfrm>
        </p:spPr>
        <p:txBody>
          <a:bodyPr anchor="t" anchorCtr="0">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a:extLst>
              <a:ext uri="{FF2B5EF4-FFF2-40B4-BE49-F238E27FC236}">
                <a16:creationId xmlns:a16="http://schemas.microsoft.com/office/drawing/2014/main" id="{9F7FA33C-8AC2-46FB-8BFA-D021EF0985A8}"/>
              </a:ext>
            </a:extLst>
          </p:cNvPr>
          <p:cNvSpPr>
            <a:spLocks noGrp="1"/>
          </p:cNvSpPr>
          <p:nvPr>
            <p:ph sz="quarter" idx="4"/>
          </p:nvPr>
        </p:nvSpPr>
        <p:spPr>
          <a:xfrm>
            <a:off x="6172201" y="2497391"/>
            <a:ext cx="5183188" cy="3617660"/>
          </a:xfrm>
        </p:spPr>
        <p:txBody>
          <a:bodyPr>
            <a:noAutofit/>
          </a:bodyPr>
          <a:lstStyle>
            <a:lvl1pPr marL="182880" indent="-182880">
              <a:spcBef>
                <a:spcPts val="1200"/>
              </a:spcBef>
              <a:defRPr sz="1800"/>
            </a:lvl1pPr>
            <a:lvl2pPr marL="365760" indent="-182880">
              <a:spcBef>
                <a:spcPts val="1200"/>
              </a:spcBef>
              <a:defRPr sz="1800"/>
            </a:lvl2pPr>
            <a:lvl3pPr marL="731520" indent="-182880">
              <a:spcBef>
                <a:spcPts val="1200"/>
              </a:spcBef>
              <a:defRPr sz="1800"/>
            </a:lvl3pPr>
            <a:lvl4pPr indent="-182880">
              <a:spcBef>
                <a:spcPts val="1200"/>
              </a:spcBef>
              <a:defRPr sz="1800"/>
            </a:lvl4pPr>
            <a:lvl5pPr marL="1097280" indent="-182880">
              <a:spcBef>
                <a:spcPts val="12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AC2DD2A-B005-4824-A252-BAC0E0CC3966}"/>
              </a:ext>
            </a:extLst>
          </p:cNvPr>
          <p:cNvSpPr>
            <a:spLocks noGrp="1"/>
          </p:cNvSpPr>
          <p:nvPr>
            <p:ph type="sldNum" sz="quarter" idx="10"/>
          </p:nvPr>
        </p:nvSpPr>
        <p:spPr/>
        <p:txBody>
          <a:bodyPr/>
          <a:lstStyle/>
          <a:p>
            <a:fld id="{2FF31650-33A0-41F4-A40A-6CB69A9709AF}" type="slidenum">
              <a:rPr lang="en-US" smtClean="0"/>
              <a:t>‹#›</a:t>
            </a:fld>
            <a:endParaRPr lang="en-US"/>
          </a:p>
        </p:txBody>
      </p:sp>
      <p:sp>
        <p:nvSpPr>
          <p:cNvPr id="8" name="Text Placeholder 3">
            <a:extLst>
              <a:ext uri="{FF2B5EF4-FFF2-40B4-BE49-F238E27FC236}">
                <a16:creationId xmlns:a16="http://schemas.microsoft.com/office/drawing/2014/main" id="{CD45E81E-A569-4288-9C67-AD44935A62A4}"/>
              </a:ext>
            </a:extLst>
          </p:cNvPr>
          <p:cNvSpPr>
            <a:spLocks noGrp="1"/>
          </p:cNvSpPr>
          <p:nvPr>
            <p:ph type="body" sz="half" idx="11"/>
          </p:nvPr>
        </p:nvSpPr>
        <p:spPr>
          <a:xfrm>
            <a:off x="839788" y="6115051"/>
            <a:ext cx="10512424" cy="194308"/>
          </a:xfrm>
        </p:spPr>
        <p:txBody>
          <a:bodyPr anchor="ctr" anchorCtr="0">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Tree>
    <p:extLst>
      <p:ext uri="{BB962C8B-B14F-4D97-AF65-F5344CB8AC3E}">
        <p14:creationId xmlns:p14="http://schemas.microsoft.com/office/powerpoint/2010/main" val="1168004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ver--Color (Casey Font)">
    <p:bg>
      <p:bgPr>
        <a:solidFill>
          <a:schemeClr val="bg2"/>
        </a:solidFill>
        <a:effectLst/>
      </p:bgPr>
    </p:bg>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7596E5C5-87C0-45F0-B045-834081FB6EC8}"/>
              </a:ext>
            </a:extLst>
          </p:cNvPr>
          <p:cNvSpPr>
            <a:spLocks noGrp="1"/>
          </p:cNvSpPr>
          <p:nvPr>
            <p:ph type="subTitle" idx="1" hasCustomPrompt="1"/>
          </p:nvPr>
        </p:nvSpPr>
        <p:spPr>
          <a:xfrm>
            <a:off x="1" y="3532051"/>
            <a:ext cx="12191999" cy="952500"/>
          </a:xfrm>
        </p:spPr>
        <p:txBody>
          <a:bodyPr lIns="914400" rIns="914400">
            <a:noAutofit/>
          </a:bodyPr>
          <a:lstStyle>
            <a:lvl1pPr marL="0" indent="0" algn="ctr">
              <a:buNone/>
              <a:defRPr sz="280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p>
        </p:txBody>
      </p:sp>
      <p:sp>
        <p:nvSpPr>
          <p:cNvPr id="10" name="Title 1">
            <a:extLst>
              <a:ext uri="{FF2B5EF4-FFF2-40B4-BE49-F238E27FC236}">
                <a16:creationId xmlns:a16="http://schemas.microsoft.com/office/drawing/2014/main" id="{98728828-510F-4679-AB37-D7D93BDAE6AE}"/>
              </a:ext>
            </a:extLst>
          </p:cNvPr>
          <p:cNvSpPr>
            <a:spLocks noGrp="1"/>
          </p:cNvSpPr>
          <p:nvPr>
            <p:ph type="ctrTitle" hasCustomPrompt="1"/>
          </p:nvPr>
        </p:nvSpPr>
        <p:spPr>
          <a:xfrm>
            <a:off x="1" y="2121408"/>
            <a:ext cx="12172949" cy="1389434"/>
          </a:xfrm>
        </p:spPr>
        <p:txBody>
          <a:bodyPr lIns="457200" rIns="457200" anchor="ctr" anchorCtr="0">
            <a:noAutofit/>
          </a:bodyPr>
          <a:lstStyle>
            <a:lvl1pPr algn="ctr">
              <a:defRPr sz="4500" baseline="0">
                <a:solidFill>
                  <a:schemeClr val="accent2"/>
                </a:solidFill>
              </a:defRPr>
            </a:lvl1pPr>
          </a:lstStyle>
          <a:p>
            <a:r>
              <a:rPr lang="en-US" dirty="0"/>
              <a:t>Title</a:t>
            </a:r>
          </a:p>
        </p:txBody>
      </p:sp>
      <p:sp>
        <p:nvSpPr>
          <p:cNvPr id="14" name="Text Placeholder 13">
            <a:extLst>
              <a:ext uri="{FF2B5EF4-FFF2-40B4-BE49-F238E27FC236}">
                <a16:creationId xmlns:a16="http://schemas.microsoft.com/office/drawing/2014/main" id="{2608F177-66AE-4CFD-82C8-86B4EEE8CB02}"/>
              </a:ext>
            </a:extLst>
          </p:cNvPr>
          <p:cNvSpPr>
            <a:spLocks noGrp="1"/>
          </p:cNvSpPr>
          <p:nvPr>
            <p:ph type="body" sz="quarter" idx="12" hasCustomPrompt="1"/>
          </p:nvPr>
        </p:nvSpPr>
        <p:spPr>
          <a:xfrm>
            <a:off x="0" y="6170614"/>
            <a:ext cx="9400117" cy="687387"/>
          </a:xfrm>
        </p:spPr>
        <p:txBody>
          <a:bodyPr lIns="457200" tIns="0" rIns="457200" bIns="457200" anchor="b" anchorCtr="0"/>
          <a:lstStyle>
            <a:lvl1pPr algn="l">
              <a:defRPr sz="1800" baseline="0">
                <a:solidFill>
                  <a:schemeClr val="accent1"/>
                </a:solidFill>
              </a:defRPr>
            </a:lvl1pPr>
          </a:lstStyle>
          <a:p>
            <a:pPr lvl="0"/>
            <a:r>
              <a:rPr lang="en-US" dirty="0"/>
              <a:t>Name of group, unit or event</a:t>
            </a:r>
          </a:p>
        </p:txBody>
      </p:sp>
      <p:sp>
        <p:nvSpPr>
          <p:cNvPr id="16" name="Text Placeholder 15">
            <a:extLst>
              <a:ext uri="{FF2B5EF4-FFF2-40B4-BE49-F238E27FC236}">
                <a16:creationId xmlns:a16="http://schemas.microsoft.com/office/drawing/2014/main" id="{0A58374A-24A0-4A5A-9CB9-125044531290}"/>
              </a:ext>
            </a:extLst>
          </p:cNvPr>
          <p:cNvSpPr>
            <a:spLocks noGrp="1"/>
          </p:cNvSpPr>
          <p:nvPr>
            <p:ph type="body" sz="quarter" idx="13" hasCustomPrompt="1"/>
          </p:nvPr>
        </p:nvSpPr>
        <p:spPr>
          <a:xfrm>
            <a:off x="9400117" y="6170614"/>
            <a:ext cx="2791883" cy="687387"/>
          </a:xfrm>
        </p:spPr>
        <p:txBody>
          <a:bodyPr lIns="0" tIns="0" rIns="457200" bIns="457200" anchor="b" anchorCtr="0"/>
          <a:lstStyle>
            <a:lvl1pPr algn="r">
              <a:defRPr sz="1300">
                <a:solidFill>
                  <a:schemeClr val="accent1">
                    <a:lumMod val="60000"/>
                    <a:lumOff val="40000"/>
                  </a:schemeClr>
                </a:solidFill>
                <a:latin typeface="Knockout 31 Junior Middlewt" panose="02000503050000020004" pitchFamily="50" charset="0"/>
              </a:defRPr>
            </a:lvl1pPr>
          </a:lstStyle>
          <a:p>
            <a:pPr lvl="0"/>
            <a:r>
              <a:rPr lang="en-US" dirty="0"/>
              <a:t>Month XX, XXXX</a:t>
            </a:r>
          </a:p>
        </p:txBody>
      </p:sp>
      <p:pic>
        <p:nvPicPr>
          <p:cNvPr id="8" name="Graphic 7">
            <a:extLst>
              <a:ext uri="{FF2B5EF4-FFF2-40B4-BE49-F238E27FC236}">
                <a16:creationId xmlns:a16="http://schemas.microsoft.com/office/drawing/2014/main" id="{FF1BCB62-B90D-41B1-A42E-CFB9BA2331F0}"/>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7410450" y="-47625"/>
            <a:ext cx="5200650" cy="1152525"/>
          </a:xfrm>
          <a:prstGeom prst="rect">
            <a:avLst/>
          </a:prstGeom>
        </p:spPr>
      </p:pic>
    </p:spTree>
    <p:extLst>
      <p:ext uri="{BB962C8B-B14F-4D97-AF65-F5344CB8AC3E}">
        <p14:creationId xmlns:p14="http://schemas.microsoft.com/office/powerpoint/2010/main" val="413458145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Two Content w/Header_15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966E6-BBAD-4AB4-B980-382B869E8B5C}"/>
              </a:ext>
            </a:extLst>
          </p:cNvPr>
          <p:cNvSpPr>
            <a:spLocks noGrp="1"/>
          </p:cNvSpPr>
          <p:nvPr>
            <p:ph type="title"/>
          </p:nvPr>
        </p:nvSpPr>
        <p:spPr>
          <a:xfrm>
            <a:off x="839788" y="493776"/>
            <a:ext cx="10515600" cy="866403"/>
          </a:xfrm>
        </p:spPr>
        <p:txBody>
          <a:bodyPr/>
          <a:lstStyle>
            <a:lvl1pPr>
              <a:defRPr/>
            </a:lvl1pPr>
          </a:lstStyle>
          <a:p>
            <a:r>
              <a:rPr lang="en-US" dirty="0"/>
              <a:t>Click to edit Master title</a:t>
            </a:r>
          </a:p>
        </p:txBody>
      </p:sp>
      <p:sp>
        <p:nvSpPr>
          <p:cNvPr id="3" name="Text Placeholder 2">
            <a:extLst>
              <a:ext uri="{FF2B5EF4-FFF2-40B4-BE49-F238E27FC236}">
                <a16:creationId xmlns:a16="http://schemas.microsoft.com/office/drawing/2014/main" id="{84BE0AF7-7022-4B87-9507-C1765DF8A676}"/>
              </a:ext>
            </a:extLst>
          </p:cNvPr>
          <p:cNvSpPr>
            <a:spLocks noGrp="1"/>
          </p:cNvSpPr>
          <p:nvPr>
            <p:ph type="body" idx="1"/>
          </p:nvPr>
        </p:nvSpPr>
        <p:spPr>
          <a:xfrm>
            <a:off x="839789" y="1524512"/>
            <a:ext cx="5157787" cy="823912"/>
          </a:xfrm>
        </p:spPr>
        <p:txBody>
          <a:bodyPr anchor="t" anchorCtr="0">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a:extLst>
              <a:ext uri="{FF2B5EF4-FFF2-40B4-BE49-F238E27FC236}">
                <a16:creationId xmlns:a16="http://schemas.microsoft.com/office/drawing/2014/main" id="{66156175-C5A7-4B01-9265-276F4BF20CA2}"/>
              </a:ext>
            </a:extLst>
          </p:cNvPr>
          <p:cNvSpPr>
            <a:spLocks noGrp="1"/>
          </p:cNvSpPr>
          <p:nvPr>
            <p:ph sz="half" idx="2"/>
          </p:nvPr>
        </p:nvSpPr>
        <p:spPr>
          <a:xfrm>
            <a:off x="839789" y="2497391"/>
            <a:ext cx="5157787" cy="3811968"/>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87C4CED-E691-4060-A535-A8D0EE2A21A9}"/>
              </a:ext>
            </a:extLst>
          </p:cNvPr>
          <p:cNvSpPr>
            <a:spLocks noGrp="1"/>
          </p:cNvSpPr>
          <p:nvPr>
            <p:ph type="body" sz="quarter" idx="3"/>
          </p:nvPr>
        </p:nvSpPr>
        <p:spPr>
          <a:xfrm>
            <a:off x="6172201" y="1524512"/>
            <a:ext cx="5183188" cy="823912"/>
          </a:xfrm>
        </p:spPr>
        <p:txBody>
          <a:bodyPr anchor="t" anchorCtr="0">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a:extLst>
              <a:ext uri="{FF2B5EF4-FFF2-40B4-BE49-F238E27FC236}">
                <a16:creationId xmlns:a16="http://schemas.microsoft.com/office/drawing/2014/main" id="{9F7FA33C-8AC2-46FB-8BFA-D021EF0985A8}"/>
              </a:ext>
            </a:extLst>
          </p:cNvPr>
          <p:cNvSpPr>
            <a:spLocks noGrp="1"/>
          </p:cNvSpPr>
          <p:nvPr>
            <p:ph sz="quarter" idx="4"/>
          </p:nvPr>
        </p:nvSpPr>
        <p:spPr>
          <a:xfrm>
            <a:off x="6172201" y="2497391"/>
            <a:ext cx="5183188" cy="3811968"/>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AC2DD2A-B005-4824-A252-BAC0E0CC3966}"/>
              </a:ext>
            </a:extLst>
          </p:cNvPr>
          <p:cNvSpPr>
            <a:spLocks noGrp="1"/>
          </p:cNvSpPr>
          <p:nvPr>
            <p:ph type="sldNum" sz="quarter" idx="10"/>
          </p:nvPr>
        </p:nvSpPr>
        <p:spPr/>
        <p:txBody>
          <a:bodyPr/>
          <a:lstStyle/>
          <a:p>
            <a:fld id="{2FF31650-33A0-41F4-A40A-6CB69A9709AF}" type="slidenum">
              <a:rPr lang="en-US" smtClean="0"/>
              <a:t>‹#›</a:t>
            </a:fld>
            <a:endParaRPr lang="en-US"/>
          </a:p>
        </p:txBody>
      </p:sp>
    </p:spTree>
    <p:extLst>
      <p:ext uri="{BB962C8B-B14F-4D97-AF65-F5344CB8AC3E}">
        <p14:creationId xmlns:p14="http://schemas.microsoft.com/office/powerpoint/2010/main" val="26563714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Two Content w/Header_13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966E6-BBAD-4AB4-B980-382B869E8B5C}"/>
              </a:ext>
            </a:extLst>
          </p:cNvPr>
          <p:cNvSpPr>
            <a:spLocks noGrp="1"/>
          </p:cNvSpPr>
          <p:nvPr>
            <p:ph type="title"/>
          </p:nvPr>
        </p:nvSpPr>
        <p:spPr>
          <a:xfrm>
            <a:off x="839788" y="493776"/>
            <a:ext cx="10515600" cy="862266"/>
          </a:xfrm>
        </p:spPr>
        <p:txBody>
          <a:bodyPr/>
          <a:lstStyle>
            <a:lvl1pPr>
              <a:defRPr/>
            </a:lvl1pPr>
          </a:lstStyle>
          <a:p>
            <a:r>
              <a:rPr lang="en-US" dirty="0"/>
              <a:t>Click to edit Master title</a:t>
            </a:r>
          </a:p>
        </p:txBody>
      </p:sp>
      <p:sp>
        <p:nvSpPr>
          <p:cNvPr id="3" name="Text Placeholder 2">
            <a:extLst>
              <a:ext uri="{FF2B5EF4-FFF2-40B4-BE49-F238E27FC236}">
                <a16:creationId xmlns:a16="http://schemas.microsoft.com/office/drawing/2014/main" id="{84BE0AF7-7022-4B87-9507-C1765DF8A676}"/>
              </a:ext>
            </a:extLst>
          </p:cNvPr>
          <p:cNvSpPr>
            <a:spLocks noGrp="1"/>
          </p:cNvSpPr>
          <p:nvPr>
            <p:ph type="body" idx="1"/>
          </p:nvPr>
        </p:nvSpPr>
        <p:spPr>
          <a:xfrm>
            <a:off x="839789" y="1524512"/>
            <a:ext cx="5157787" cy="823912"/>
          </a:xfrm>
        </p:spPr>
        <p:txBody>
          <a:bodyPr anchor="t" anchorCtr="0">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a:extLst>
              <a:ext uri="{FF2B5EF4-FFF2-40B4-BE49-F238E27FC236}">
                <a16:creationId xmlns:a16="http://schemas.microsoft.com/office/drawing/2014/main" id="{66156175-C5A7-4B01-9265-276F4BF20CA2}"/>
              </a:ext>
            </a:extLst>
          </p:cNvPr>
          <p:cNvSpPr>
            <a:spLocks noGrp="1"/>
          </p:cNvSpPr>
          <p:nvPr>
            <p:ph sz="half" idx="2"/>
          </p:nvPr>
        </p:nvSpPr>
        <p:spPr>
          <a:xfrm>
            <a:off x="839789" y="2497391"/>
            <a:ext cx="5157787" cy="3811968"/>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87C4CED-E691-4060-A535-A8D0EE2A21A9}"/>
              </a:ext>
            </a:extLst>
          </p:cNvPr>
          <p:cNvSpPr>
            <a:spLocks noGrp="1"/>
          </p:cNvSpPr>
          <p:nvPr>
            <p:ph type="body" sz="quarter" idx="3"/>
          </p:nvPr>
        </p:nvSpPr>
        <p:spPr>
          <a:xfrm>
            <a:off x="6172201" y="1524512"/>
            <a:ext cx="5183188" cy="823912"/>
          </a:xfrm>
        </p:spPr>
        <p:txBody>
          <a:bodyPr anchor="t" anchorCtr="0">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a:extLst>
              <a:ext uri="{FF2B5EF4-FFF2-40B4-BE49-F238E27FC236}">
                <a16:creationId xmlns:a16="http://schemas.microsoft.com/office/drawing/2014/main" id="{9F7FA33C-8AC2-46FB-8BFA-D021EF0985A8}"/>
              </a:ext>
            </a:extLst>
          </p:cNvPr>
          <p:cNvSpPr>
            <a:spLocks noGrp="1"/>
          </p:cNvSpPr>
          <p:nvPr>
            <p:ph sz="quarter" idx="4"/>
          </p:nvPr>
        </p:nvSpPr>
        <p:spPr>
          <a:xfrm>
            <a:off x="6172201" y="2497391"/>
            <a:ext cx="5183188" cy="3811968"/>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AC2DD2A-B005-4824-A252-BAC0E0CC3966}"/>
              </a:ext>
            </a:extLst>
          </p:cNvPr>
          <p:cNvSpPr>
            <a:spLocks noGrp="1"/>
          </p:cNvSpPr>
          <p:nvPr>
            <p:ph type="sldNum" sz="quarter" idx="10"/>
          </p:nvPr>
        </p:nvSpPr>
        <p:spPr/>
        <p:txBody>
          <a:bodyPr/>
          <a:lstStyle/>
          <a:p>
            <a:fld id="{2FF31650-33A0-41F4-A40A-6CB69A9709AF}" type="slidenum">
              <a:rPr lang="en-US" smtClean="0"/>
              <a:t>‹#›</a:t>
            </a:fld>
            <a:endParaRPr lang="en-US"/>
          </a:p>
        </p:txBody>
      </p:sp>
    </p:spTree>
    <p:extLst>
      <p:ext uri="{BB962C8B-B14F-4D97-AF65-F5344CB8AC3E}">
        <p14:creationId xmlns:p14="http://schemas.microsoft.com/office/powerpoint/2010/main" val="24865434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Caption, Sourc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7F71C-655E-4B05-9E40-1D17D2066C4C}"/>
              </a:ext>
            </a:extLst>
          </p:cNvPr>
          <p:cNvSpPr>
            <a:spLocks noGrp="1"/>
          </p:cNvSpPr>
          <p:nvPr>
            <p:ph type="title"/>
          </p:nvPr>
        </p:nvSpPr>
        <p:spPr>
          <a:xfrm>
            <a:off x="839788" y="493776"/>
            <a:ext cx="10512424" cy="859370"/>
          </a:xfrm>
        </p:spPr>
        <p:txBody>
          <a:bodyPr anchor="ctr" anchorCtr="0">
            <a:noAutofit/>
          </a:bodyPr>
          <a:lstStyle>
            <a:lvl1pPr>
              <a:defRPr sz="3300"/>
            </a:lvl1pPr>
          </a:lstStyle>
          <a:p>
            <a:r>
              <a:rPr lang="en-US" dirty="0"/>
              <a:t>Click to edit Master title style</a:t>
            </a:r>
          </a:p>
        </p:txBody>
      </p:sp>
      <p:sp>
        <p:nvSpPr>
          <p:cNvPr id="3" name="Picture Placeholder 2">
            <a:extLst>
              <a:ext uri="{FF2B5EF4-FFF2-40B4-BE49-F238E27FC236}">
                <a16:creationId xmlns:a16="http://schemas.microsoft.com/office/drawing/2014/main" id="{04D660C1-DA55-4FD9-8EA0-4DB9AA9D55AD}"/>
              </a:ext>
            </a:extLst>
          </p:cNvPr>
          <p:cNvSpPr>
            <a:spLocks noGrp="1"/>
          </p:cNvSpPr>
          <p:nvPr>
            <p:ph type="pic" idx="1"/>
          </p:nvPr>
        </p:nvSpPr>
        <p:spPr>
          <a:xfrm>
            <a:off x="839788" y="1415144"/>
            <a:ext cx="10515600" cy="445309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a:extLst>
              <a:ext uri="{FF2B5EF4-FFF2-40B4-BE49-F238E27FC236}">
                <a16:creationId xmlns:a16="http://schemas.microsoft.com/office/drawing/2014/main" id="{10EB8458-8D41-4162-B49C-647862AF190B}"/>
              </a:ext>
            </a:extLst>
          </p:cNvPr>
          <p:cNvSpPr>
            <a:spLocks noGrp="1"/>
          </p:cNvSpPr>
          <p:nvPr>
            <p:ph type="body" sz="half" idx="2"/>
          </p:nvPr>
        </p:nvSpPr>
        <p:spPr>
          <a:xfrm>
            <a:off x="839788" y="5868238"/>
            <a:ext cx="10512424" cy="296564"/>
          </a:xfrm>
        </p:spPr>
        <p:txBody>
          <a:bodyPr tIns="0" bIns="0" anchor="ctr" anchorCtr="0">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1EBCDC50-B383-49EA-B955-CCFE622A1B6C}"/>
              </a:ext>
            </a:extLst>
          </p:cNvPr>
          <p:cNvSpPr>
            <a:spLocks noGrp="1"/>
          </p:cNvSpPr>
          <p:nvPr>
            <p:ph type="sldNum" sz="quarter" idx="10"/>
          </p:nvPr>
        </p:nvSpPr>
        <p:spPr/>
        <p:txBody>
          <a:bodyPr/>
          <a:lstStyle/>
          <a:p>
            <a:fld id="{2FF31650-33A0-41F4-A40A-6CB69A9709AF}" type="slidenum">
              <a:rPr lang="en-US" smtClean="0"/>
              <a:t>‹#›</a:t>
            </a:fld>
            <a:endParaRPr lang="en-US"/>
          </a:p>
        </p:txBody>
      </p:sp>
      <p:sp>
        <p:nvSpPr>
          <p:cNvPr id="9" name="Text Placeholder 3">
            <a:extLst>
              <a:ext uri="{FF2B5EF4-FFF2-40B4-BE49-F238E27FC236}">
                <a16:creationId xmlns:a16="http://schemas.microsoft.com/office/drawing/2014/main" id="{E623856E-D38A-496A-B171-3BB4ED14DCCC}"/>
              </a:ext>
            </a:extLst>
          </p:cNvPr>
          <p:cNvSpPr>
            <a:spLocks noGrp="1"/>
          </p:cNvSpPr>
          <p:nvPr>
            <p:ph type="body" sz="half" idx="11"/>
          </p:nvPr>
        </p:nvSpPr>
        <p:spPr>
          <a:xfrm>
            <a:off x="833436" y="6170277"/>
            <a:ext cx="10515601" cy="194308"/>
          </a:xfrm>
        </p:spPr>
        <p:txBody>
          <a:bodyPr anchor="ctr" anchorCtr="0">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Tree>
    <p:extLst>
      <p:ext uri="{BB962C8B-B14F-4D97-AF65-F5344CB8AC3E}">
        <p14:creationId xmlns:p14="http://schemas.microsoft.com/office/powerpoint/2010/main" val="22531665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Caption, Sourceline on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7F71C-655E-4B05-9E40-1D17D2066C4C}"/>
              </a:ext>
            </a:extLst>
          </p:cNvPr>
          <p:cNvSpPr>
            <a:spLocks noGrp="1"/>
          </p:cNvSpPr>
          <p:nvPr>
            <p:ph type="title"/>
          </p:nvPr>
        </p:nvSpPr>
        <p:spPr>
          <a:xfrm>
            <a:off x="839788" y="493776"/>
            <a:ext cx="10512424" cy="859370"/>
          </a:xfrm>
        </p:spPr>
        <p:txBody>
          <a:bodyPr anchor="ctr" anchorCtr="0">
            <a:noAutofit/>
          </a:bodyPr>
          <a:lstStyle>
            <a:lvl1pPr>
              <a:defRPr sz="3300"/>
            </a:lvl1pPr>
          </a:lstStyle>
          <a:p>
            <a:r>
              <a:rPr lang="en-US" dirty="0"/>
              <a:t>Click to edit Master title style</a:t>
            </a:r>
          </a:p>
        </p:txBody>
      </p:sp>
      <p:sp>
        <p:nvSpPr>
          <p:cNvPr id="4" name="Text Placeholder 3">
            <a:extLst>
              <a:ext uri="{FF2B5EF4-FFF2-40B4-BE49-F238E27FC236}">
                <a16:creationId xmlns:a16="http://schemas.microsoft.com/office/drawing/2014/main" id="{10EB8458-8D41-4162-B49C-647862AF190B}"/>
              </a:ext>
            </a:extLst>
          </p:cNvPr>
          <p:cNvSpPr>
            <a:spLocks noGrp="1"/>
          </p:cNvSpPr>
          <p:nvPr>
            <p:ph type="body" sz="half" idx="2"/>
          </p:nvPr>
        </p:nvSpPr>
        <p:spPr>
          <a:xfrm>
            <a:off x="839791" y="1645921"/>
            <a:ext cx="2267552" cy="3630087"/>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1EBCDC50-B383-49EA-B955-CCFE622A1B6C}"/>
              </a:ext>
            </a:extLst>
          </p:cNvPr>
          <p:cNvSpPr>
            <a:spLocks noGrp="1"/>
          </p:cNvSpPr>
          <p:nvPr>
            <p:ph type="sldNum" sz="quarter" idx="10"/>
          </p:nvPr>
        </p:nvSpPr>
        <p:spPr/>
        <p:txBody>
          <a:bodyPr/>
          <a:lstStyle/>
          <a:p>
            <a:fld id="{2FF31650-33A0-41F4-A40A-6CB69A9709AF}" type="slidenum">
              <a:rPr lang="en-US" smtClean="0"/>
              <a:t>‹#›</a:t>
            </a:fld>
            <a:endParaRPr lang="en-US"/>
          </a:p>
        </p:txBody>
      </p:sp>
      <p:sp>
        <p:nvSpPr>
          <p:cNvPr id="6" name="Picture Placeholder 2">
            <a:extLst>
              <a:ext uri="{FF2B5EF4-FFF2-40B4-BE49-F238E27FC236}">
                <a16:creationId xmlns:a16="http://schemas.microsoft.com/office/drawing/2014/main" id="{CA6362E7-8CAE-EE45-B761-118800884C01}"/>
              </a:ext>
            </a:extLst>
          </p:cNvPr>
          <p:cNvSpPr>
            <a:spLocks noGrp="1"/>
          </p:cNvSpPr>
          <p:nvPr>
            <p:ph type="pic" idx="11"/>
          </p:nvPr>
        </p:nvSpPr>
        <p:spPr>
          <a:xfrm>
            <a:off x="3301551" y="1654013"/>
            <a:ext cx="8030132" cy="470233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7" name="Text Placeholder 3">
            <a:extLst>
              <a:ext uri="{FF2B5EF4-FFF2-40B4-BE49-F238E27FC236}">
                <a16:creationId xmlns:a16="http://schemas.microsoft.com/office/drawing/2014/main" id="{3AC93E07-F170-4EE2-B9C8-ED179589EA5B}"/>
              </a:ext>
            </a:extLst>
          </p:cNvPr>
          <p:cNvSpPr>
            <a:spLocks noGrp="1"/>
          </p:cNvSpPr>
          <p:nvPr>
            <p:ph type="body" sz="half" idx="12"/>
          </p:nvPr>
        </p:nvSpPr>
        <p:spPr>
          <a:xfrm>
            <a:off x="833436" y="5405481"/>
            <a:ext cx="2267553" cy="959105"/>
          </a:xfrm>
        </p:spPr>
        <p:txBody>
          <a:bodyPr anchor="t" anchorCtr="0">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Tree>
    <p:extLst>
      <p:ext uri="{BB962C8B-B14F-4D97-AF65-F5344CB8AC3E}">
        <p14:creationId xmlns:p14="http://schemas.microsoft.com/office/powerpoint/2010/main" val="18119647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Pictures w/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7F71C-655E-4B05-9E40-1D17D2066C4C}"/>
              </a:ext>
            </a:extLst>
          </p:cNvPr>
          <p:cNvSpPr>
            <a:spLocks noGrp="1"/>
          </p:cNvSpPr>
          <p:nvPr>
            <p:ph type="title"/>
          </p:nvPr>
        </p:nvSpPr>
        <p:spPr>
          <a:xfrm>
            <a:off x="839788" y="493776"/>
            <a:ext cx="10512424" cy="859370"/>
          </a:xfrm>
        </p:spPr>
        <p:txBody>
          <a:bodyPr anchor="ctr" anchorCtr="0">
            <a:noAutofit/>
          </a:bodyPr>
          <a:lstStyle>
            <a:lvl1pPr>
              <a:defRPr sz="3300"/>
            </a:lvl1pPr>
          </a:lstStyle>
          <a:p>
            <a:r>
              <a:rPr lang="en-US" dirty="0"/>
              <a:t>Click to edit Master title style</a:t>
            </a:r>
          </a:p>
        </p:txBody>
      </p:sp>
      <p:sp>
        <p:nvSpPr>
          <p:cNvPr id="4" name="Text Placeholder 3">
            <a:extLst>
              <a:ext uri="{FF2B5EF4-FFF2-40B4-BE49-F238E27FC236}">
                <a16:creationId xmlns:a16="http://schemas.microsoft.com/office/drawing/2014/main" id="{10EB8458-8D41-4162-B49C-647862AF190B}"/>
              </a:ext>
            </a:extLst>
          </p:cNvPr>
          <p:cNvSpPr>
            <a:spLocks noGrp="1"/>
          </p:cNvSpPr>
          <p:nvPr>
            <p:ph type="body" sz="half" idx="2"/>
          </p:nvPr>
        </p:nvSpPr>
        <p:spPr>
          <a:xfrm>
            <a:off x="839788" y="5658634"/>
            <a:ext cx="10491893"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1EBCDC50-B383-49EA-B955-CCFE622A1B6C}"/>
              </a:ext>
            </a:extLst>
          </p:cNvPr>
          <p:cNvSpPr>
            <a:spLocks noGrp="1"/>
          </p:cNvSpPr>
          <p:nvPr>
            <p:ph type="sldNum" sz="quarter" idx="10"/>
          </p:nvPr>
        </p:nvSpPr>
        <p:spPr/>
        <p:txBody>
          <a:bodyPr/>
          <a:lstStyle/>
          <a:p>
            <a:fld id="{2FF31650-33A0-41F4-A40A-6CB69A9709AF}" type="slidenum">
              <a:rPr lang="en-US" smtClean="0"/>
              <a:t>‹#›</a:t>
            </a:fld>
            <a:endParaRPr lang="en-US"/>
          </a:p>
        </p:txBody>
      </p:sp>
      <p:sp>
        <p:nvSpPr>
          <p:cNvPr id="6" name="Picture Placeholder 2">
            <a:extLst>
              <a:ext uri="{FF2B5EF4-FFF2-40B4-BE49-F238E27FC236}">
                <a16:creationId xmlns:a16="http://schemas.microsoft.com/office/drawing/2014/main" id="{CA6362E7-8CAE-EE45-B761-118800884C01}"/>
              </a:ext>
            </a:extLst>
          </p:cNvPr>
          <p:cNvSpPr>
            <a:spLocks noGrp="1"/>
          </p:cNvSpPr>
          <p:nvPr>
            <p:ph type="pic" idx="11"/>
          </p:nvPr>
        </p:nvSpPr>
        <p:spPr>
          <a:xfrm>
            <a:off x="839790" y="1645921"/>
            <a:ext cx="5201620" cy="3971891"/>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11" name="Picture Placeholder 2">
            <a:extLst>
              <a:ext uri="{FF2B5EF4-FFF2-40B4-BE49-F238E27FC236}">
                <a16:creationId xmlns:a16="http://schemas.microsoft.com/office/drawing/2014/main" id="{7B61A7F0-511E-954C-9346-133AF7CA36E6}"/>
              </a:ext>
            </a:extLst>
          </p:cNvPr>
          <p:cNvSpPr>
            <a:spLocks noGrp="1"/>
          </p:cNvSpPr>
          <p:nvPr>
            <p:ph type="pic" idx="12"/>
          </p:nvPr>
        </p:nvSpPr>
        <p:spPr>
          <a:xfrm>
            <a:off x="6150593" y="1645921"/>
            <a:ext cx="5201620" cy="3971891"/>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Tree>
    <p:extLst>
      <p:ext uri="{BB962C8B-B14F-4D97-AF65-F5344CB8AC3E}">
        <p14:creationId xmlns:p14="http://schemas.microsoft.com/office/powerpoint/2010/main" val="8740834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Pictures w/Caption (Small, Larg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7F71C-655E-4B05-9E40-1D17D2066C4C}"/>
              </a:ext>
            </a:extLst>
          </p:cNvPr>
          <p:cNvSpPr>
            <a:spLocks noGrp="1"/>
          </p:cNvSpPr>
          <p:nvPr>
            <p:ph type="title"/>
          </p:nvPr>
        </p:nvSpPr>
        <p:spPr>
          <a:xfrm>
            <a:off x="839788" y="493776"/>
            <a:ext cx="10512424" cy="859370"/>
          </a:xfrm>
        </p:spPr>
        <p:txBody>
          <a:bodyPr anchor="ctr" anchorCtr="0">
            <a:noAutofit/>
          </a:bodyPr>
          <a:lstStyle>
            <a:lvl1pPr>
              <a:defRPr sz="3300"/>
            </a:lvl1pPr>
          </a:lstStyle>
          <a:p>
            <a:r>
              <a:rPr lang="en-US" dirty="0"/>
              <a:t>Click to edit Master title style</a:t>
            </a:r>
          </a:p>
        </p:txBody>
      </p:sp>
      <p:sp>
        <p:nvSpPr>
          <p:cNvPr id="3" name="Picture Placeholder 2">
            <a:extLst>
              <a:ext uri="{FF2B5EF4-FFF2-40B4-BE49-F238E27FC236}">
                <a16:creationId xmlns:a16="http://schemas.microsoft.com/office/drawing/2014/main" id="{04D660C1-DA55-4FD9-8EA0-4DB9AA9D55AD}"/>
              </a:ext>
            </a:extLst>
          </p:cNvPr>
          <p:cNvSpPr>
            <a:spLocks noGrp="1"/>
          </p:cNvSpPr>
          <p:nvPr>
            <p:ph type="pic" idx="1"/>
          </p:nvPr>
        </p:nvSpPr>
        <p:spPr>
          <a:xfrm>
            <a:off x="839788" y="1645921"/>
            <a:ext cx="3413760" cy="3971891"/>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a:extLst>
              <a:ext uri="{FF2B5EF4-FFF2-40B4-BE49-F238E27FC236}">
                <a16:creationId xmlns:a16="http://schemas.microsoft.com/office/drawing/2014/main" id="{10EB8458-8D41-4162-B49C-647862AF190B}"/>
              </a:ext>
            </a:extLst>
          </p:cNvPr>
          <p:cNvSpPr>
            <a:spLocks noGrp="1"/>
          </p:cNvSpPr>
          <p:nvPr>
            <p:ph type="body" sz="half" idx="2"/>
          </p:nvPr>
        </p:nvSpPr>
        <p:spPr>
          <a:xfrm>
            <a:off x="839788" y="5658634"/>
            <a:ext cx="10491893"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1EBCDC50-B383-49EA-B955-CCFE622A1B6C}"/>
              </a:ext>
            </a:extLst>
          </p:cNvPr>
          <p:cNvSpPr>
            <a:spLocks noGrp="1"/>
          </p:cNvSpPr>
          <p:nvPr>
            <p:ph type="sldNum" sz="quarter" idx="10"/>
          </p:nvPr>
        </p:nvSpPr>
        <p:spPr/>
        <p:txBody>
          <a:bodyPr/>
          <a:lstStyle/>
          <a:p>
            <a:fld id="{2FF31650-33A0-41F4-A40A-6CB69A9709AF}" type="slidenum">
              <a:rPr lang="en-US" smtClean="0"/>
              <a:t>‹#›</a:t>
            </a:fld>
            <a:endParaRPr lang="en-US"/>
          </a:p>
        </p:txBody>
      </p:sp>
      <p:sp>
        <p:nvSpPr>
          <p:cNvPr id="6" name="Picture Placeholder 2">
            <a:extLst>
              <a:ext uri="{FF2B5EF4-FFF2-40B4-BE49-F238E27FC236}">
                <a16:creationId xmlns:a16="http://schemas.microsoft.com/office/drawing/2014/main" id="{CA6362E7-8CAE-EE45-B761-118800884C01}"/>
              </a:ext>
            </a:extLst>
          </p:cNvPr>
          <p:cNvSpPr>
            <a:spLocks noGrp="1"/>
          </p:cNvSpPr>
          <p:nvPr>
            <p:ph type="pic" idx="11"/>
          </p:nvPr>
        </p:nvSpPr>
        <p:spPr>
          <a:xfrm>
            <a:off x="4378854" y="1645921"/>
            <a:ext cx="6952828" cy="3971891"/>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Tree>
    <p:extLst>
      <p:ext uri="{BB962C8B-B14F-4D97-AF65-F5344CB8AC3E}">
        <p14:creationId xmlns:p14="http://schemas.microsoft.com/office/powerpoint/2010/main" val="37815825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Pictures w/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7F71C-655E-4B05-9E40-1D17D2066C4C}"/>
              </a:ext>
            </a:extLst>
          </p:cNvPr>
          <p:cNvSpPr>
            <a:spLocks noGrp="1"/>
          </p:cNvSpPr>
          <p:nvPr>
            <p:ph type="title"/>
          </p:nvPr>
        </p:nvSpPr>
        <p:spPr>
          <a:xfrm>
            <a:off x="839788" y="493776"/>
            <a:ext cx="10512424" cy="859370"/>
          </a:xfrm>
        </p:spPr>
        <p:txBody>
          <a:bodyPr anchor="ctr" anchorCtr="0">
            <a:noAutofit/>
          </a:bodyPr>
          <a:lstStyle>
            <a:lvl1pPr>
              <a:defRPr sz="3300"/>
            </a:lvl1pPr>
          </a:lstStyle>
          <a:p>
            <a:r>
              <a:rPr lang="en-US" dirty="0"/>
              <a:t>Click to edit Master title style</a:t>
            </a:r>
          </a:p>
        </p:txBody>
      </p:sp>
      <p:sp>
        <p:nvSpPr>
          <p:cNvPr id="3" name="Picture Placeholder 2">
            <a:extLst>
              <a:ext uri="{FF2B5EF4-FFF2-40B4-BE49-F238E27FC236}">
                <a16:creationId xmlns:a16="http://schemas.microsoft.com/office/drawing/2014/main" id="{04D660C1-DA55-4FD9-8EA0-4DB9AA9D55AD}"/>
              </a:ext>
            </a:extLst>
          </p:cNvPr>
          <p:cNvSpPr>
            <a:spLocks noGrp="1"/>
          </p:cNvSpPr>
          <p:nvPr>
            <p:ph type="pic" idx="1"/>
          </p:nvPr>
        </p:nvSpPr>
        <p:spPr>
          <a:xfrm>
            <a:off x="839788" y="1645921"/>
            <a:ext cx="3413760" cy="3971891"/>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a:extLst>
              <a:ext uri="{FF2B5EF4-FFF2-40B4-BE49-F238E27FC236}">
                <a16:creationId xmlns:a16="http://schemas.microsoft.com/office/drawing/2014/main" id="{10EB8458-8D41-4162-B49C-647862AF190B}"/>
              </a:ext>
            </a:extLst>
          </p:cNvPr>
          <p:cNvSpPr>
            <a:spLocks noGrp="1"/>
          </p:cNvSpPr>
          <p:nvPr>
            <p:ph type="body" sz="half" idx="2"/>
          </p:nvPr>
        </p:nvSpPr>
        <p:spPr>
          <a:xfrm>
            <a:off x="839788"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1EBCDC50-B383-49EA-B955-CCFE622A1B6C}"/>
              </a:ext>
            </a:extLst>
          </p:cNvPr>
          <p:cNvSpPr>
            <a:spLocks noGrp="1"/>
          </p:cNvSpPr>
          <p:nvPr>
            <p:ph type="sldNum" sz="quarter" idx="10"/>
          </p:nvPr>
        </p:nvSpPr>
        <p:spPr/>
        <p:txBody>
          <a:bodyPr/>
          <a:lstStyle/>
          <a:p>
            <a:fld id="{2FF31650-33A0-41F4-A40A-6CB69A9709AF}" type="slidenum">
              <a:rPr lang="en-US" smtClean="0"/>
              <a:t>‹#›</a:t>
            </a:fld>
            <a:endParaRPr lang="en-US"/>
          </a:p>
        </p:txBody>
      </p:sp>
      <p:sp>
        <p:nvSpPr>
          <p:cNvPr id="6" name="Picture Placeholder 2">
            <a:extLst>
              <a:ext uri="{FF2B5EF4-FFF2-40B4-BE49-F238E27FC236}">
                <a16:creationId xmlns:a16="http://schemas.microsoft.com/office/drawing/2014/main" id="{CA6362E7-8CAE-EE45-B761-118800884C01}"/>
              </a:ext>
            </a:extLst>
          </p:cNvPr>
          <p:cNvSpPr>
            <a:spLocks noGrp="1"/>
          </p:cNvSpPr>
          <p:nvPr>
            <p:ph type="pic" idx="11"/>
          </p:nvPr>
        </p:nvSpPr>
        <p:spPr>
          <a:xfrm>
            <a:off x="4378855" y="1645921"/>
            <a:ext cx="3413760" cy="3971891"/>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7" name="Picture Placeholder 2">
            <a:extLst>
              <a:ext uri="{FF2B5EF4-FFF2-40B4-BE49-F238E27FC236}">
                <a16:creationId xmlns:a16="http://schemas.microsoft.com/office/drawing/2014/main" id="{03706506-31F6-D04B-85BA-A93005B87132}"/>
              </a:ext>
            </a:extLst>
          </p:cNvPr>
          <p:cNvSpPr>
            <a:spLocks noGrp="1"/>
          </p:cNvSpPr>
          <p:nvPr>
            <p:ph type="pic" idx="12"/>
          </p:nvPr>
        </p:nvSpPr>
        <p:spPr>
          <a:xfrm>
            <a:off x="7917921" y="1645921"/>
            <a:ext cx="3413760" cy="3971891"/>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9" name="Text Placeholder 3">
            <a:extLst>
              <a:ext uri="{FF2B5EF4-FFF2-40B4-BE49-F238E27FC236}">
                <a16:creationId xmlns:a16="http://schemas.microsoft.com/office/drawing/2014/main" id="{A0DF2C16-61CF-B74C-833F-8ABFC42EF064}"/>
              </a:ext>
            </a:extLst>
          </p:cNvPr>
          <p:cNvSpPr>
            <a:spLocks noGrp="1"/>
          </p:cNvSpPr>
          <p:nvPr>
            <p:ph type="body" sz="half" idx="13"/>
          </p:nvPr>
        </p:nvSpPr>
        <p:spPr>
          <a:xfrm>
            <a:off x="4378855"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10" name="Text Placeholder 3">
            <a:extLst>
              <a:ext uri="{FF2B5EF4-FFF2-40B4-BE49-F238E27FC236}">
                <a16:creationId xmlns:a16="http://schemas.microsoft.com/office/drawing/2014/main" id="{57C068E7-78A4-DD4D-87DF-1C0360DD683E}"/>
              </a:ext>
            </a:extLst>
          </p:cNvPr>
          <p:cNvSpPr>
            <a:spLocks noGrp="1"/>
          </p:cNvSpPr>
          <p:nvPr>
            <p:ph type="body" sz="half" idx="14"/>
          </p:nvPr>
        </p:nvSpPr>
        <p:spPr>
          <a:xfrm>
            <a:off x="7917921"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Tree>
    <p:extLst>
      <p:ext uri="{BB962C8B-B14F-4D97-AF65-F5344CB8AC3E}">
        <p14:creationId xmlns:p14="http://schemas.microsoft.com/office/powerpoint/2010/main" val="41914753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FD8A9-1478-4632-A0BE-E410E364F43E}"/>
              </a:ext>
            </a:extLst>
          </p:cNvPr>
          <p:cNvSpPr>
            <a:spLocks noGrp="1"/>
          </p:cNvSpPr>
          <p:nvPr>
            <p:ph type="title"/>
          </p:nvPr>
        </p:nvSpPr>
        <p:spPr>
          <a:xfrm>
            <a:off x="838200" y="493776"/>
            <a:ext cx="10515600" cy="859536"/>
          </a:xfrm>
        </p:spPr>
        <p:txBody>
          <a:bodyPr/>
          <a:lstStyle>
            <a:lvl1pPr>
              <a:defRPr/>
            </a:lvl1pPr>
          </a:lstStyle>
          <a:p>
            <a:r>
              <a:rPr lang="en-US" dirty="0"/>
              <a:t>Click to edit Master title</a:t>
            </a:r>
          </a:p>
        </p:txBody>
      </p:sp>
      <p:sp>
        <p:nvSpPr>
          <p:cNvPr id="6" name="Slide Number Placeholder 5">
            <a:extLst>
              <a:ext uri="{FF2B5EF4-FFF2-40B4-BE49-F238E27FC236}">
                <a16:creationId xmlns:a16="http://schemas.microsoft.com/office/drawing/2014/main" id="{E7C31D3D-F09D-4076-8C96-19F79758C50C}"/>
              </a:ext>
            </a:extLst>
          </p:cNvPr>
          <p:cNvSpPr>
            <a:spLocks noGrp="1"/>
          </p:cNvSpPr>
          <p:nvPr>
            <p:ph type="sldNum" sz="quarter" idx="10"/>
          </p:nvPr>
        </p:nvSpPr>
        <p:spPr/>
        <p:txBody>
          <a:bodyPr/>
          <a:lstStyle/>
          <a:p>
            <a:fld id="{2FF31650-33A0-41F4-A40A-6CB69A9709AF}" type="slidenum">
              <a:rPr lang="en-US" smtClean="0"/>
              <a:t>‹#›</a:t>
            </a:fld>
            <a:endParaRPr lang="en-US"/>
          </a:p>
        </p:txBody>
      </p:sp>
    </p:spTree>
    <p:extLst>
      <p:ext uri="{BB962C8B-B14F-4D97-AF65-F5344CB8AC3E}">
        <p14:creationId xmlns:p14="http://schemas.microsoft.com/office/powerpoint/2010/main" val="37595124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7C31D3D-F09D-4076-8C96-19F79758C50C}"/>
              </a:ext>
            </a:extLst>
          </p:cNvPr>
          <p:cNvSpPr>
            <a:spLocks noGrp="1"/>
          </p:cNvSpPr>
          <p:nvPr>
            <p:ph type="sldNum" sz="quarter" idx="10"/>
          </p:nvPr>
        </p:nvSpPr>
        <p:spPr/>
        <p:txBody>
          <a:bodyPr/>
          <a:lstStyle/>
          <a:p>
            <a:fld id="{2FF31650-33A0-41F4-A40A-6CB69A9709AF}" type="slidenum">
              <a:rPr lang="en-US" smtClean="0"/>
              <a:t>‹#›</a:t>
            </a:fld>
            <a:endParaRPr lang="en-US"/>
          </a:p>
        </p:txBody>
      </p:sp>
    </p:spTree>
    <p:extLst>
      <p:ext uri="{BB962C8B-B14F-4D97-AF65-F5344CB8AC3E}">
        <p14:creationId xmlns:p14="http://schemas.microsoft.com/office/powerpoint/2010/main" val="19026534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Section Divider">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139DF-9643-402A-B710-9B3AEF1A6855}"/>
              </a:ext>
            </a:extLst>
          </p:cNvPr>
          <p:cNvSpPr>
            <a:spLocks noGrp="1"/>
          </p:cNvSpPr>
          <p:nvPr>
            <p:ph type="ctrTitle" hasCustomPrompt="1"/>
          </p:nvPr>
        </p:nvSpPr>
        <p:spPr>
          <a:xfrm>
            <a:off x="2" y="2120529"/>
            <a:ext cx="12172949" cy="1389434"/>
          </a:xfrm>
        </p:spPr>
        <p:txBody>
          <a:bodyPr lIns="457200" rIns="457200" anchor="ctr" anchorCtr="0">
            <a:noAutofit/>
          </a:bodyPr>
          <a:lstStyle>
            <a:lvl1pPr algn="ctr">
              <a:defRPr sz="4000"/>
            </a:lvl1pPr>
          </a:lstStyle>
          <a:p>
            <a:r>
              <a:rPr lang="en-US" dirty="0"/>
              <a:t>Section Title</a:t>
            </a:r>
          </a:p>
        </p:txBody>
      </p:sp>
      <p:sp>
        <p:nvSpPr>
          <p:cNvPr id="3" name="Subtitle 2">
            <a:extLst>
              <a:ext uri="{FF2B5EF4-FFF2-40B4-BE49-F238E27FC236}">
                <a16:creationId xmlns:a16="http://schemas.microsoft.com/office/drawing/2014/main" id="{BC893449-4864-463F-81FA-F70FF678A97A}"/>
              </a:ext>
            </a:extLst>
          </p:cNvPr>
          <p:cNvSpPr>
            <a:spLocks noGrp="1"/>
          </p:cNvSpPr>
          <p:nvPr>
            <p:ph type="subTitle" idx="1" hasCustomPrompt="1"/>
          </p:nvPr>
        </p:nvSpPr>
        <p:spPr>
          <a:xfrm>
            <a:off x="1" y="3532051"/>
            <a:ext cx="12191999" cy="952500"/>
          </a:xfrm>
        </p:spPr>
        <p:txBody>
          <a:bodyPr lIns="914400" rIns="914400" anchor="ctr" anchorCtr="0">
            <a:noAutofit/>
          </a:bodyPr>
          <a:lstStyle>
            <a:lvl1pPr marL="0" indent="0" algn="ctr">
              <a:buNone/>
              <a:defRPr sz="22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Section Subtitle</a:t>
            </a:r>
          </a:p>
        </p:txBody>
      </p:sp>
    </p:spTree>
    <p:extLst>
      <p:ext uri="{BB962C8B-B14F-4D97-AF65-F5344CB8AC3E}">
        <p14:creationId xmlns:p14="http://schemas.microsoft.com/office/powerpoint/2010/main" val="2854744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ver--Color (System Font)">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63006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Section Divider--Masthea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139DF-9643-402A-B710-9B3AEF1A6855}"/>
              </a:ext>
            </a:extLst>
          </p:cNvPr>
          <p:cNvSpPr>
            <a:spLocks noGrp="1"/>
          </p:cNvSpPr>
          <p:nvPr>
            <p:ph type="ctrTitle" hasCustomPrompt="1"/>
          </p:nvPr>
        </p:nvSpPr>
        <p:spPr>
          <a:xfrm>
            <a:off x="2" y="2120529"/>
            <a:ext cx="12172949" cy="1389434"/>
          </a:xfrm>
        </p:spPr>
        <p:txBody>
          <a:bodyPr lIns="457200" rIns="457200" anchor="ctr" anchorCtr="0">
            <a:noAutofit/>
          </a:bodyPr>
          <a:lstStyle>
            <a:lvl1pPr algn="ctr">
              <a:defRPr sz="4000" baseline="0">
                <a:solidFill>
                  <a:schemeClr val="accent2"/>
                </a:solidFill>
              </a:defRPr>
            </a:lvl1pPr>
          </a:lstStyle>
          <a:p>
            <a:r>
              <a:rPr lang="en-US" dirty="0"/>
              <a:t>Section Title</a:t>
            </a:r>
          </a:p>
        </p:txBody>
      </p:sp>
      <p:sp>
        <p:nvSpPr>
          <p:cNvPr id="3" name="Subtitle 2">
            <a:extLst>
              <a:ext uri="{FF2B5EF4-FFF2-40B4-BE49-F238E27FC236}">
                <a16:creationId xmlns:a16="http://schemas.microsoft.com/office/drawing/2014/main" id="{BC893449-4864-463F-81FA-F70FF678A97A}"/>
              </a:ext>
            </a:extLst>
          </p:cNvPr>
          <p:cNvSpPr>
            <a:spLocks noGrp="1"/>
          </p:cNvSpPr>
          <p:nvPr>
            <p:ph type="subTitle" idx="1" hasCustomPrompt="1"/>
          </p:nvPr>
        </p:nvSpPr>
        <p:spPr>
          <a:xfrm>
            <a:off x="1" y="3532051"/>
            <a:ext cx="12191999" cy="952500"/>
          </a:xfrm>
        </p:spPr>
        <p:txBody>
          <a:bodyPr lIns="914400" rIns="914400" anchor="ctr" anchorCtr="0">
            <a:noAutofit/>
          </a:bodyPr>
          <a:lstStyle>
            <a:lvl1pPr marL="0" indent="0" algn="ctr">
              <a:buNone/>
              <a:defRPr sz="220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Section Subtitle</a:t>
            </a:r>
          </a:p>
        </p:txBody>
      </p:sp>
      <p:sp>
        <p:nvSpPr>
          <p:cNvPr id="5" name="Rectangle 4">
            <a:extLst>
              <a:ext uri="{FF2B5EF4-FFF2-40B4-BE49-F238E27FC236}">
                <a16:creationId xmlns:a16="http://schemas.microsoft.com/office/drawing/2014/main" id="{362801ED-C8D5-4564-81A5-68F9CC425C05}"/>
              </a:ext>
            </a:extLst>
          </p:cNvPr>
          <p:cNvSpPr/>
          <p:nvPr userDrawn="1"/>
        </p:nvSpPr>
        <p:spPr>
          <a:xfrm>
            <a:off x="0" y="0"/>
            <a:ext cx="12192000" cy="8182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887396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losing Slide">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35830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3516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One Content (Portrai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049AAA-A74F-4AAE-A2E6-5C82A29E9126}"/>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42A2F1-5472-42C6-9557-87E6711C02E3}"/>
              </a:ext>
            </a:extLst>
          </p:cNvPr>
          <p:cNvSpPr>
            <a:spLocks noGrp="1"/>
          </p:cNvSpPr>
          <p:nvPr>
            <p:ph type="body" orient="vert" idx="1"/>
          </p:nvPr>
        </p:nvSpPr>
        <p:spPr>
          <a:xfrm>
            <a:off x="838201"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E39E0857-EF9A-4796-9F4D-843F24190748}"/>
              </a:ext>
            </a:extLst>
          </p:cNvPr>
          <p:cNvSpPr>
            <a:spLocks noGrp="1"/>
          </p:cNvSpPr>
          <p:nvPr>
            <p:ph type="sldNum" sz="quarter" idx="10"/>
          </p:nvPr>
        </p:nvSpPr>
        <p:spPr/>
        <p:txBody>
          <a:bodyPr/>
          <a:lstStyle/>
          <a:p>
            <a:fld id="{2FF31650-33A0-41F4-A40A-6CB69A9709AF}" type="slidenum">
              <a:rPr lang="en-US" smtClean="0"/>
              <a:t>‹#›</a:t>
            </a:fld>
            <a:endParaRPr lang="en-US"/>
          </a:p>
        </p:txBody>
      </p:sp>
    </p:spTree>
    <p:extLst>
      <p:ext uri="{BB962C8B-B14F-4D97-AF65-F5344CB8AC3E}">
        <p14:creationId xmlns:p14="http://schemas.microsoft.com/office/powerpoint/2010/main" val="257863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Cover--Pic 1 (Casey Fo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216C-331E-4E4D-91A1-18A028DE51D7}"/>
              </a:ext>
            </a:extLst>
          </p:cNvPr>
          <p:cNvSpPr>
            <a:spLocks noGrp="1"/>
          </p:cNvSpPr>
          <p:nvPr>
            <p:ph type="title" hasCustomPrompt="1"/>
          </p:nvPr>
        </p:nvSpPr>
        <p:spPr>
          <a:xfrm>
            <a:off x="0" y="5033108"/>
            <a:ext cx="12192000" cy="637709"/>
          </a:xfrm>
        </p:spPr>
        <p:txBody>
          <a:bodyPr lIns="457200" tIns="0" rIns="457200" bIns="0"/>
          <a:lstStyle>
            <a:lvl1pPr>
              <a:defRPr sz="4000"/>
            </a:lvl1pPr>
          </a:lstStyle>
          <a:p>
            <a:r>
              <a:rPr lang="en-US" dirty="0"/>
              <a:t>title</a:t>
            </a:r>
          </a:p>
        </p:txBody>
      </p:sp>
      <p:sp>
        <p:nvSpPr>
          <p:cNvPr id="9" name="Text Placeholder 8">
            <a:extLst>
              <a:ext uri="{FF2B5EF4-FFF2-40B4-BE49-F238E27FC236}">
                <a16:creationId xmlns:a16="http://schemas.microsoft.com/office/drawing/2014/main" id="{A469375B-7284-4A8E-B5CB-45A5932C40A6}"/>
              </a:ext>
            </a:extLst>
          </p:cNvPr>
          <p:cNvSpPr>
            <a:spLocks noGrp="1"/>
          </p:cNvSpPr>
          <p:nvPr>
            <p:ph type="body" sz="quarter" idx="11" hasCustomPrompt="1"/>
          </p:nvPr>
        </p:nvSpPr>
        <p:spPr>
          <a:xfrm>
            <a:off x="1" y="6284914"/>
            <a:ext cx="9395884" cy="573087"/>
          </a:xfrm>
        </p:spPr>
        <p:txBody>
          <a:bodyPr bIns="182880" anchor="b" anchorCtr="0"/>
          <a:lstStyle>
            <a:lvl1pPr algn="l">
              <a:defRPr sz="1800" baseline="0">
                <a:solidFill>
                  <a:schemeClr val="accent1"/>
                </a:solidFill>
              </a:defRPr>
            </a:lvl1pPr>
            <a:lvl2pPr marL="230187" indent="0">
              <a:buNone/>
              <a:defRPr/>
            </a:lvl2pPr>
            <a:lvl3pPr marL="457200" indent="0">
              <a:buNone/>
              <a:defRPr/>
            </a:lvl3pPr>
            <a:lvl4pPr marL="685800" indent="0">
              <a:buNone/>
              <a:defRPr/>
            </a:lvl4pPr>
          </a:lstStyle>
          <a:p>
            <a:pPr lvl="0"/>
            <a:r>
              <a:rPr lang="en-US" dirty="0"/>
              <a:t>Name of group, unit or event</a:t>
            </a:r>
          </a:p>
        </p:txBody>
      </p:sp>
      <p:sp>
        <p:nvSpPr>
          <p:cNvPr id="11" name="Text Placeholder 10">
            <a:extLst>
              <a:ext uri="{FF2B5EF4-FFF2-40B4-BE49-F238E27FC236}">
                <a16:creationId xmlns:a16="http://schemas.microsoft.com/office/drawing/2014/main" id="{3FD4873C-B02B-4948-B2F5-1093CA8B35A0}"/>
              </a:ext>
            </a:extLst>
          </p:cNvPr>
          <p:cNvSpPr>
            <a:spLocks noGrp="1"/>
          </p:cNvSpPr>
          <p:nvPr>
            <p:ph type="body" sz="quarter" idx="12" hasCustomPrompt="1"/>
          </p:nvPr>
        </p:nvSpPr>
        <p:spPr>
          <a:xfrm>
            <a:off x="9395885" y="6284914"/>
            <a:ext cx="2796116" cy="573087"/>
          </a:xfrm>
        </p:spPr>
        <p:txBody>
          <a:bodyPr lIns="0" bIns="182880" anchor="b" anchorCtr="0"/>
          <a:lstStyle>
            <a:lvl1pPr algn="r">
              <a:defRPr sz="1300" b="0">
                <a:solidFill>
                  <a:schemeClr val="accent1">
                    <a:lumMod val="60000"/>
                    <a:lumOff val="40000"/>
                  </a:schemeClr>
                </a:solidFill>
                <a:latin typeface="Knockout 31 Junior Middlewt" panose="02000503050000020004" pitchFamily="50" charset="0"/>
              </a:defRPr>
            </a:lvl1pPr>
          </a:lstStyle>
          <a:p>
            <a:pPr lvl="0"/>
            <a:r>
              <a:rPr lang="en-US" dirty="0"/>
              <a:t>Month XX, XXXX</a:t>
            </a:r>
          </a:p>
        </p:txBody>
      </p:sp>
      <p:sp>
        <p:nvSpPr>
          <p:cNvPr id="8" name="Subtitle 2">
            <a:extLst>
              <a:ext uri="{FF2B5EF4-FFF2-40B4-BE49-F238E27FC236}">
                <a16:creationId xmlns:a16="http://schemas.microsoft.com/office/drawing/2014/main" id="{7B1207CD-DB25-49C2-9874-C4E5AFC42D22}"/>
              </a:ext>
            </a:extLst>
          </p:cNvPr>
          <p:cNvSpPr>
            <a:spLocks noGrp="1"/>
          </p:cNvSpPr>
          <p:nvPr>
            <p:ph type="subTitle" idx="1" hasCustomPrompt="1"/>
          </p:nvPr>
        </p:nvSpPr>
        <p:spPr>
          <a:xfrm>
            <a:off x="1" y="5669280"/>
            <a:ext cx="12191999" cy="594360"/>
          </a:xfrm>
        </p:spPr>
        <p:txBody>
          <a:bodyPr lIns="457200" tIns="0" rIns="457200" anchor="ctr" anchorCtr="0">
            <a:noAutofit/>
          </a:bodyPr>
          <a:lstStyle>
            <a:lvl1pPr marL="0" indent="0" algn="ctr">
              <a:buNone/>
              <a:defRPr sz="220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p>
        </p:txBody>
      </p:sp>
      <p:pic>
        <p:nvPicPr>
          <p:cNvPr id="10" name="Graphic 9">
            <a:extLst>
              <a:ext uri="{FF2B5EF4-FFF2-40B4-BE49-F238E27FC236}">
                <a16:creationId xmlns:a16="http://schemas.microsoft.com/office/drawing/2014/main" id="{9F28F082-F308-4D4D-99CA-C01339F213A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534400" y="45720"/>
            <a:ext cx="3491865" cy="551021"/>
          </a:xfrm>
          <a:prstGeom prst="rect">
            <a:avLst/>
          </a:prstGeom>
        </p:spPr>
      </p:pic>
      <p:pic>
        <p:nvPicPr>
          <p:cNvPr id="12" name="Picture 11">
            <a:extLst>
              <a:ext uri="{FF2B5EF4-FFF2-40B4-BE49-F238E27FC236}">
                <a16:creationId xmlns:a16="http://schemas.microsoft.com/office/drawing/2014/main" id="{CD622868-5E75-46B7-944A-22B8FDC4C73C}"/>
              </a:ext>
            </a:extLst>
          </p:cNvPr>
          <p:cNvPicPr>
            <a:picLocks/>
          </p:cNvPicPr>
          <p:nvPr userDrawn="1"/>
        </p:nvPicPr>
        <p:blipFill rotWithShape="1">
          <a:blip>
            <a:extLst>
              <a:ext uri="{28A0092B-C50C-407E-A947-70E740481C1C}">
                <a14:useLocalDpi xmlns:a14="http://schemas.microsoft.com/office/drawing/2010/main" val="0"/>
              </a:ext>
            </a:extLst>
          </a:blip>
          <a:srcRect t="15518" b="16494"/>
          <a:stretch/>
        </p:blipFill>
        <p:spPr>
          <a:xfrm>
            <a:off x="1" y="533400"/>
            <a:ext cx="12191999" cy="4381500"/>
          </a:xfrm>
          <a:prstGeom prst="rect">
            <a:avLst/>
          </a:prstGeom>
        </p:spPr>
      </p:pic>
    </p:spTree>
    <p:extLst>
      <p:ext uri="{BB962C8B-B14F-4D97-AF65-F5344CB8AC3E}">
        <p14:creationId xmlns:p14="http://schemas.microsoft.com/office/powerpoint/2010/main" val="1083224682"/>
      </p:ext>
    </p:extLst>
  </p:cSld>
  <p:clrMapOvr>
    <a:masterClrMapping/>
  </p:clrMapOvr>
  <p:extLst>
    <p:ext uri="{DCECCB84-F9BA-43D5-87BE-67443E8EF086}">
      <p15:sldGuideLst xmlns:p15="http://schemas.microsoft.com/office/powerpoint/2012/main">
        <p15:guide id="1" orient="horz" pos="336" userDrawn="1">
          <p15:clr>
            <a:srgbClr val="FBAE40"/>
          </p15:clr>
        </p15:guide>
        <p15:guide id="2" orient="horz" pos="309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ver--Pic 2 (Casey Fo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216C-331E-4E4D-91A1-18A028DE51D7}"/>
              </a:ext>
            </a:extLst>
          </p:cNvPr>
          <p:cNvSpPr>
            <a:spLocks noGrp="1"/>
          </p:cNvSpPr>
          <p:nvPr>
            <p:ph type="title" hasCustomPrompt="1"/>
          </p:nvPr>
        </p:nvSpPr>
        <p:spPr>
          <a:xfrm>
            <a:off x="0" y="5033108"/>
            <a:ext cx="12192000" cy="637709"/>
          </a:xfrm>
        </p:spPr>
        <p:txBody>
          <a:bodyPr lIns="457200" tIns="0" rIns="457200" bIns="0"/>
          <a:lstStyle>
            <a:lvl1pPr>
              <a:defRPr sz="4000"/>
            </a:lvl1pPr>
          </a:lstStyle>
          <a:p>
            <a:r>
              <a:rPr lang="en-US" dirty="0"/>
              <a:t>title</a:t>
            </a:r>
          </a:p>
        </p:txBody>
      </p:sp>
      <p:sp>
        <p:nvSpPr>
          <p:cNvPr id="9" name="Text Placeholder 8">
            <a:extLst>
              <a:ext uri="{FF2B5EF4-FFF2-40B4-BE49-F238E27FC236}">
                <a16:creationId xmlns:a16="http://schemas.microsoft.com/office/drawing/2014/main" id="{A469375B-7284-4A8E-B5CB-45A5932C40A6}"/>
              </a:ext>
            </a:extLst>
          </p:cNvPr>
          <p:cNvSpPr>
            <a:spLocks noGrp="1"/>
          </p:cNvSpPr>
          <p:nvPr>
            <p:ph type="body" sz="quarter" idx="11" hasCustomPrompt="1"/>
          </p:nvPr>
        </p:nvSpPr>
        <p:spPr>
          <a:xfrm>
            <a:off x="1" y="6284914"/>
            <a:ext cx="9395884" cy="573087"/>
          </a:xfrm>
        </p:spPr>
        <p:txBody>
          <a:bodyPr bIns="182880" anchor="b" anchorCtr="0"/>
          <a:lstStyle>
            <a:lvl1pPr algn="l">
              <a:defRPr sz="1800" baseline="0">
                <a:solidFill>
                  <a:schemeClr val="accent1"/>
                </a:solidFill>
              </a:defRPr>
            </a:lvl1pPr>
            <a:lvl2pPr marL="230187" indent="0">
              <a:buNone/>
              <a:defRPr/>
            </a:lvl2pPr>
            <a:lvl3pPr marL="457200" indent="0">
              <a:buNone/>
              <a:defRPr/>
            </a:lvl3pPr>
            <a:lvl4pPr marL="685800" indent="0">
              <a:buNone/>
              <a:defRPr/>
            </a:lvl4pPr>
          </a:lstStyle>
          <a:p>
            <a:pPr lvl="0"/>
            <a:r>
              <a:rPr lang="en-US" dirty="0"/>
              <a:t>Name of group, unit or event</a:t>
            </a:r>
          </a:p>
        </p:txBody>
      </p:sp>
      <p:sp>
        <p:nvSpPr>
          <p:cNvPr id="11" name="Text Placeholder 10">
            <a:extLst>
              <a:ext uri="{FF2B5EF4-FFF2-40B4-BE49-F238E27FC236}">
                <a16:creationId xmlns:a16="http://schemas.microsoft.com/office/drawing/2014/main" id="{3FD4873C-B02B-4948-B2F5-1093CA8B35A0}"/>
              </a:ext>
            </a:extLst>
          </p:cNvPr>
          <p:cNvSpPr>
            <a:spLocks noGrp="1"/>
          </p:cNvSpPr>
          <p:nvPr>
            <p:ph type="body" sz="quarter" idx="12" hasCustomPrompt="1"/>
          </p:nvPr>
        </p:nvSpPr>
        <p:spPr>
          <a:xfrm>
            <a:off x="9395885" y="6284914"/>
            <a:ext cx="2796116" cy="573087"/>
          </a:xfrm>
        </p:spPr>
        <p:txBody>
          <a:bodyPr lIns="0" bIns="182880" anchor="b" anchorCtr="0"/>
          <a:lstStyle>
            <a:lvl1pPr algn="r">
              <a:defRPr sz="1300" b="0">
                <a:solidFill>
                  <a:schemeClr val="accent1">
                    <a:lumMod val="60000"/>
                    <a:lumOff val="40000"/>
                  </a:schemeClr>
                </a:solidFill>
                <a:latin typeface="Knockout 31 Junior Middlewt" panose="02000503050000020004" pitchFamily="50" charset="0"/>
              </a:defRPr>
            </a:lvl1pPr>
          </a:lstStyle>
          <a:p>
            <a:pPr lvl="0"/>
            <a:r>
              <a:rPr lang="en-US" dirty="0"/>
              <a:t>Month XX, XXXX</a:t>
            </a:r>
          </a:p>
        </p:txBody>
      </p:sp>
      <p:sp>
        <p:nvSpPr>
          <p:cNvPr id="8" name="Subtitle 2">
            <a:extLst>
              <a:ext uri="{FF2B5EF4-FFF2-40B4-BE49-F238E27FC236}">
                <a16:creationId xmlns:a16="http://schemas.microsoft.com/office/drawing/2014/main" id="{7B1207CD-DB25-49C2-9874-C4E5AFC42D22}"/>
              </a:ext>
            </a:extLst>
          </p:cNvPr>
          <p:cNvSpPr>
            <a:spLocks noGrp="1"/>
          </p:cNvSpPr>
          <p:nvPr>
            <p:ph type="subTitle" idx="1" hasCustomPrompt="1"/>
          </p:nvPr>
        </p:nvSpPr>
        <p:spPr>
          <a:xfrm>
            <a:off x="1" y="5669280"/>
            <a:ext cx="12191999" cy="594360"/>
          </a:xfrm>
        </p:spPr>
        <p:txBody>
          <a:bodyPr lIns="457200" tIns="0" rIns="457200" anchor="ctr" anchorCtr="0">
            <a:noAutofit/>
          </a:bodyPr>
          <a:lstStyle>
            <a:lvl1pPr marL="0" indent="0" algn="ctr">
              <a:buNone/>
              <a:defRPr sz="220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p>
        </p:txBody>
      </p:sp>
      <p:pic>
        <p:nvPicPr>
          <p:cNvPr id="10" name="Graphic 9">
            <a:extLst>
              <a:ext uri="{FF2B5EF4-FFF2-40B4-BE49-F238E27FC236}">
                <a16:creationId xmlns:a16="http://schemas.microsoft.com/office/drawing/2014/main" id="{52C74554-3B39-4390-84B0-F6E67DCE8A7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534400" y="45720"/>
            <a:ext cx="3491865" cy="551021"/>
          </a:xfrm>
          <a:prstGeom prst="rect">
            <a:avLst/>
          </a:prstGeom>
        </p:spPr>
      </p:pic>
      <p:pic>
        <p:nvPicPr>
          <p:cNvPr id="12" name="Picture 11">
            <a:extLst>
              <a:ext uri="{FF2B5EF4-FFF2-40B4-BE49-F238E27FC236}">
                <a16:creationId xmlns:a16="http://schemas.microsoft.com/office/drawing/2014/main" id="{D40D0B69-C8A4-4764-8267-B099A6D854E7}"/>
              </a:ext>
            </a:extLst>
          </p:cNvPr>
          <p:cNvPicPr>
            <a:picLocks noChangeAspect="1"/>
          </p:cNvPicPr>
          <p:nvPr userDrawn="1"/>
        </p:nvPicPr>
        <p:blipFill rotWithShape="1">
          <a:blip>
            <a:extLst>
              <a:ext uri="{28A0092B-C50C-407E-A947-70E740481C1C}">
                <a14:useLocalDpi xmlns:a14="http://schemas.microsoft.com/office/drawing/2010/main" val="0"/>
              </a:ext>
            </a:extLst>
          </a:blip>
          <a:srcRect l="11927" t="13150" r="5504" b="16513"/>
          <a:stretch/>
        </p:blipFill>
        <p:spPr>
          <a:xfrm>
            <a:off x="0" y="533400"/>
            <a:ext cx="3429000" cy="4381500"/>
          </a:xfrm>
          <a:prstGeom prst="rect">
            <a:avLst/>
          </a:prstGeom>
        </p:spPr>
      </p:pic>
      <p:pic>
        <p:nvPicPr>
          <p:cNvPr id="14" name="Picture 13">
            <a:extLst>
              <a:ext uri="{FF2B5EF4-FFF2-40B4-BE49-F238E27FC236}">
                <a16:creationId xmlns:a16="http://schemas.microsoft.com/office/drawing/2014/main" id="{0F508946-CCFB-4EB9-BCA0-982C3095D1E4}"/>
              </a:ext>
            </a:extLst>
          </p:cNvPr>
          <p:cNvPicPr>
            <a:picLocks noChangeAspect="1"/>
          </p:cNvPicPr>
          <p:nvPr userDrawn="1"/>
        </p:nvPicPr>
        <p:blipFill rotWithShape="1">
          <a:blip>
            <a:extLst>
              <a:ext uri="{28A0092B-C50C-407E-A947-70E740481C1C}">
                <a14:useLocalDpi xmlns:a14="http://schemas.microsoft.com/office/drawing/2010/main" val="0"/>
              </a:ext>
            </a:extLst>
          </a:blip>
          <a:srcRect l="646" t="-1" b="29002"/>
          <a:stretch/>
        </p:blipFill>
        <p:spPr>
          <a:xfrm flipH="1">
            <a:off x="3505200" y="533400"/>
            <a:ext cx="8686800" cy="4381500"/>
          </a:xfrm>
          <a:prstGeom prst="rect">
            <a:avLst/>
          </a:prstGeom>
        </p:spPr>
      </p:pic>
    </p:spTree>
    <p:extLst>
      <p:ext uri="{BB962C8B-B14F-4D97-AF65-F5344CB8AC3E}">
        <p14:creationId xmlns:p14="http://schemas.microsoft.com/office/powerpoint/2010/main" val="3430615344"/>
      </p:ext>
    </p:extLst>
  </p:cSld>
  <p:clrMapOvr>
    <a:masterClrMapping/>
  </p:clrMapOvr>
  <p:extLst>
    <p:ext uri="{DCECCB84-F9BA-43D5-87BE-67443E8EF086}">
      <p15:sldGuideLst xmlns:p15="http://schemas.microsoft.com/office/powerpoint/2012/main">
        <p15:guide id="1" orient="horz" pos="336" userDrawn="1">
          <p15:clr>
            <a:srgbClr val="FBAE40"/>
          </p15:clr>
        </p15:guide>
        <p15:guide id="2" orient="horz" pos="3096" userDrawn="1">
          <p15:clr>
            <a:srgbClr val="FBAE40"/>
          </p15:clr>
        </p15:guide>
        <p15:guide id="3" pos="5544" userDrawn="1">
          <p15:clr>
            <a:srgbClr val="FBAE40"/>
          </p15:clr>
        </p15:guide>
        <p15:guide id="4" pos="5496" userDrawn="1">
          <p15:clr>
            <a:srgbClr val="FBAE40"/>
          </p15:clr>
        </p15:guide>
        <p15:guide id="5" pos="2208" userDrawn="1">
          <p15:clr>
            <a:srgbClr val="FBAE40"/>
          </p15:clr>
        </p15:guide>
        <p15:guide id="6"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ver--Pic 3 (Casey Fo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216C-331E-4E4D-91A1-18A028DE51D7}"/>
              </a:ext>
            </a:extLst>
          </p:cNvPr>
          <p:cNvSpPr>
            <a:spLocks noGrp="1"/>
          </p:cNvSpPr>
          <p:nvPr>
            <p:ph type="title" hasCustomPrompt="1"/>
          </p:nvPr>
        </p:nvSpPr>
        <p:spPr>
          <a:xfrm>
            <a:off x="0" y="5033108"/>
            <a:ext cx="12192000" cy="637709"/>
          </a:xfrm>
        </p:spPr>
        <p:txBody>
          <a:bodyPr lIns="457200" tIns="0" rIns="457200" bIns="0"/>
          <a:lstStyle>
            <a:lvl1pPr>
              <a:defRPr sz="4000"/>
            </a:lvl1pPr>
          </a:lstStyle>
          <a:p>
            <a:r>
              <a:rPr lang="en-US" dirty="0"/>
              <a:t>title</a:t>
            </a:r>
          </a:p>
        </p:txBody>
      </p:sp>
      <p:sp>
        <p:nvSpPr>
          <p:cNvPr id="9" name="Text Placeholder 8">
            <a:extLst>
              <a:ext uri="{FF2B5EF4-FFF2-40B4-BE49-F238E27FC236}">
                <a16:creationId xmlns:a16="http://schemas.microsoft.com/office/drawing/2014/main" id="{A469375B-7284-4A8E-B5CB-45A5932C40A6}"/>
              </a:ext>
            </a:extLst>
          </p:cNvPr>
          <p:cNvSpPr>
            <a:spLocks noGrp="1"/>
          </p:cNvSpPr>
          <p:nvPr>
            <p:ph type="body" sz="quarter" idx="11" hasCustomPrompt="1"/>
          </p:nvPr>
        </p:nvSpPr>
        <p:spPr>
          <a:xfrm>
            <a:off x="1" y="6284914"/>
            <a:ext cx="9395884" cy="573087"/>
          </a:xfrm>
        </p:spPr>
        <p:txBody>
          <a:bodyPr bIns="182880" anchor="b" anchorCtr="0"/>
          <a:lstStyle>
            <a:lvl1pPr algn="l">
              <a:defRPr sz="1800" baseline="0">
                <a:solidFill>
                  <a:schemeClr val="accent1"/>
                </a:solidFill>
              </a:defRPr>
            </a:lvl1pPr>
            <a:lvl2pPr marL="230187" indent="0">
              <a:buNone/>
              <a:defRPr/>
            </a:lvl2pPr>
            <a:lvl3pPr marL="457200" indent="0">
              <a:buNone/>
              <a:defRPr/>
            </a:lvl3pPr>
            <a:lvl4pPr marL="685800" indent="0">
              <a:buNone/>
              <a:defRPr/>
            </a:lvl4pPr>
          </a:lstStyle>
          <a:p>
            <a:pPr lvl="0"/>
            <a:r>
              <a:rPr lang="en-US" dirty="0"/>
              <a:t>Name of group, unit or event</a:t>
            </a:r>
          </a:p>
        </p:txBody>
      </p:sp>
      <p:sp>
        <p:nvSpPr>
          <p:cNvPr id="11" name="Text Placeholder 10">
            <a:extLst>
              <a:ext uri="{FF2B5EF4-FFF2-40B4-BE49-F238E27FC236}">
                <a16:creationId xmlns:a16="http://schemas.microsoft.com/office/drawing/2014/main" id="{3FD4873C-B02B-4948-B2F5-1093CA8B35A0}"/>
              </a:ext>
            </a:extLst>
          </p:cNvPr>
          <p:cNvSpPr>
            <a:spLocks noGrp="1"/>
          </p:cNvSpPr>
          <p:nvPr>
            <p:ph type="body" sz="quarter" idx="12" hasCustomPrompt="1"/>
          </p:nvPr>
        </p:nvSpPr>
        <p:spPr>
          <a:xfrm>
            <a:off x="9395885" y="6284914"/>
            <a:ext cx="2796116" cy="573087"/>
          </a:xfrm>
        </p:spPr>
        <p:txBody>
          <a:bodyPr lIns="0" bIns="182880" anchor="b" anchorCtr="0"/>
          <a:lstStyle>
            <a:lvl1pPr algn="r">
              <a:defRPr sz="1300" b="0">
                <a:solidFill>
                  <a:schemeClr val="accent1">
                    <a:lumMod val="60000"/>
                    <a:lumOff val="40000"/>
                  </a:schemeClr>
                </a:solidFill>
                <a:latin typeface="Knockout 31 Junior Middlewt" panose="02000503050000020004" pitchFamily="50" charset="0"/>
              </a:defRPr>
            </a:lvl1pPr>
          </a:lstStyle>
          <a:p>
            <a:pPr lvl="0"/>
            <a:r>
              <a:rPr lang="en-US" dirty="0"/>
              <a:t>Month XX, XXXX</a:t>
            </a:r>
          </a:p>
        </p:txBody>
      </p:sp>
      <p:sp>
        <p:nvSpPr>
          <p:cNvPr id="8" name="Subtitle 2">
            <a:extLst>
              <a:ext uri="{FF2B5EF4-FFF2-40B4-BE49-F238E27FC236}">
                <a16:creationId xmlns:a16="http://schemas.microsoft.com/office/drawing/2014/main" id="{7B1207CD-DB25-49C2-9874-C4E5AFC42D22}"/>
              </a:ext>
            </a:extLst>
          </p:cNvPr>
          <p:cNvSpPr>
            <a:spLocks noGrp="1"/>
          </p:cNvSpPr>
          <p:nvPr>
            <p:ph type="subTitle" idx="1" hasCustomPrompt="1"/>
          </p:nvPr>
        </p:nvSpPr>
        <p:spPr>
          <a:xfrm>
            <a:off x="1" y="5669280"/>
            <a:ext cx="12191999" cy="594360"/>
          </a:xfrm>
        </p:spPr>
        <p:txBody>
          <a:bodyPr lIns="457200" tIns="0" rIns="457200" anchor="ctr" anchorCtr="0">
            <a:noAutofit/>
          </a:bodyPr>
          <a:lstStyle>
            <a:lvl1pPr marL="0" indent="0" algn="ctr">
              <a:buNone/>
              <a:defRPr sz="220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p>
        </p:txBody>
      </p:sp>
      <p:pic>
        <p:nvPicPr>
          <p:cNvPr id="10" name="Graphic 9">
            <a:extLst>
              <a:ext uri="{FF2B5EF4-FFF2-40B4-BE49-F238E27FC236}">
                <a16:creationId xmlns:a16="http://schemas.microsoft.com/office/drawing/2014/main" id="{52C74554-3B39-4390-84B0-F6E67DCE8A7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534400" y="45720"/>
            <a:ext cx="3491865" cy="551021"/>
          </a:xfrm>
          <a:prstGeom prst="rect">
            <a:avLst/>
          </a:prstGeom>
        </p:spPr>
      </p:pic>
      <p:pic>
        <p:nvPicPr>
          <p:cNvPr id="13" name="Picture 12">
            <a:extLst>
              <a:ext uri="{FF2B5EF4-FFF2-40B4-BE49-F238E27FC236}">
                <a16:creationId xmlns:a16="http://schemas.microsoft.com/office/drawing/2014/main" id="{99B1EC10-ECB3-499C-909D-D867BF169DF2}"/>
              </a:ext>
            </a:extLst>
          </p:cNvPr>
          <p:cNvPicPr>
            <a:picLocks noChangeAspect="1"/>
          </p:cNvPicPr>
          <p:nvPr userDrawn="1"/>
        </p:nvPicPr>
        <p:blipFill rotWithShape="1">
          <a:blip>
            <a:extLst>
              <a:ext uri="{28A0092B-C50C-407E-A947-70E740481C1C}">
                <a14:useLocalDpi xmlns:a14="http://schemas.microsoft.com/office/drawing/2010/main" val="0"/>
              </a:ext>
            </a:extLst>
          </a:blip>
          <a:srcRect l="2113" t="10570" r="2854" b="8474"/>
          <a:stretch/>
        </p:blipFill>
        <p:spPr>
          <a:xfrm flipH="1">
            <a:off x="-2" y="533400"/>
            <a:ext cx="3429001" cy="4381500"/>
          </a:xfrm>
          <a:prstGeom prst="rect">
            <a:avLst/>
          </a:prstGeom>
        </p:spPr>
      </p:pic>
      <p:pic>
        <p:nvPicPr>
          <p:cNvPr id="15" name="Picture 14">
            <a:extLst>
              <a:ext uri="{FF2B5EF4-FFF2-40B4-BE49-F238E27FC236}">
                <a16:creationId xmlns:a16="http://schemas.microsoft.com/office/drawing/2014/main" id="{D103C9CB-FCF5-4269-B45B-6BF657281170}"/>
              </a:ext>
            </a:extLst>
          </p:cNvPr>
          <p:cNvPicPr>
            <a:picLocks noChangeAspect="1"/>
          </p:cNvPicPr>
          <p:nvPr userDrawn="1"/>
        </p:nvPicPr>
        <p:blipFill rotWithShape="1">
          <a:blip>
            <a:extLst>
              <a:ext uri="{28A0092B-C50C-407E-A947-70E740481C1C}">
                <a14:useLocalDpi xmlns:a14="http://schemas.microsoft.com/office/drawing/2010/main" val="0"/>
              </a:ext>
            </a:extLst>
          </a:blip>
          <a:srcRect l="663" r="4923" b="28571"/>
          <a:stretch/>
        </p:blipFill>
        <p:spPr>
          <a:xfrm>
            <a:off x="3505200" y="533400"/>
            <a:ext cx="8686800" cy="4381500"/>
          </a:xfrm>
          <a:prstGeom prst="rect">
            <a:avLst/>
          </a:prstGeom>
        </p:spPr>
      </p:pic>
    </p:spTree>
    <p:extLst>
      <p:ext uri="{BB962C8B-B14F-4D97-AF65-F5344CB8AC3E}">
        <p14:creationId xmlns:p14="http://schemas.microsoft.com/office/powerpoint/2010/main" val="2744539721"/>
      </p:ext>
    </p:extLst>
  </p:cSld>
  <p:clrMapOvr>
    <a:masterClrMapping/>
  </p:clrMapOvr>
  <p:extLst>
    <p:ext uri="{DCECCB84-F9BA-43D5-87BE-67443E8EF086}">
      <p15:sldGuideLst xmlns:p15="http://schemas.microsoft.com/office/powerpoint/2012/main">
        <p15:guide id="1" orient="horz" pos="336">
          <p15:clr>
            <a:srgbClr val="FBAE40"/>
          </p15:clr>
        </p15:guide>
        <p15:guide id="2" orient="horz" pos="3096">
          <p15:clr>
            <a:srgbClr val="FBAE40"/>
          </p15:clr>
        </p15:guide>
        <p15:guide id="3" pos="5544">
          <p15:clr>
            <a:srgbClr val="FBAE40"/>
          </p15:clr>
        </p15:guide>
        <p15:guide id="4" pos="5496">
          <p15:clr>
            <a:srgbClr val="FBAE40"/>
          </p15:clr>
        </p15:guide>
        <p15:guide id="5" pos="2208">
          <p15:clr>
            <a:srgbClr val="FBAE40"/>
          </p15:clr>
        </p15:guide>
        <p15:guide id="6"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ver--Pic 4 (Casey Fo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216C-331E-4E4D-91A1-18A028DE51D7}"/>
              </a:ext>
            </a:extLst>
          </p:cNvPr>
          <p:cNvSpPr>
            <a:spLocks noGrp="1"/>
          </p:cNvSpPr>
          <p:nvPr>
            <p:ph type="title" hasCustomPrompt="1"/>
          </p:nvPr>
        </p:nvSpPr>
        <p:spPr>
          <a:xfrm>
            <a:off x="0" y="5033108"/>
            <a:ext cx="12192000" cy="637709"/>
          </a:xfrm>
        </p:spPr>
        <p:txBody>
          <a:bodyPr lIns="457200" tIns="0" rIns="457200" bIns="0"/>
          <a:lstStyle>
            <a:lvl1pPr>
              <a:defRPr sz="4000"/>
            </a:lvl1pPr>
          </a:lstStyle>
          <a:p>
            <a:r>
              <a:rPr lang="en-US" dirty="0"/>
              <a:t>title</a:t>
            </a:r>
          </a:p>
        </p:txBody>
      </p:sp>
      <p:sp>
        <p:nvSpPr>
          <p:cNvPr id="9" name="Text Placeholder 8">
            <a:extLst>
              <a:ext uri="{FF2B5EF4-FFF2-40B4-BE49-F238E27FC236}">
                <a16:creationId xmlns:a16="http://schemas.microsoft.com/office/drawing/2014/main" id="{A469375B-7284-4A8E-B5CB-45A5932C40A6}"/>
              </a:ext>
            </a:extLst>
          </p:cNvPr>
          <p:cNvSpPr>
            <a:spLocks noGrp="1"/>
          </p:cNvSpPr>
          <p:nvPr>
            <p:ph type="body" sz="quarter" idx="11" hasCustomPrompt="1"/>
          </p:nvPr>
        </p:nvSpPr>
        <p:spPr>
          <a:xfrm>
            <a:off x="1" y="6284914"/>
            <a:ext cx="9395884" cy="573087"/>
          </a:xfrm>
        </p:spPr>
        <p:txBody>
          <a:bodyPr bIns="182880" anchor="b" anchorCtr="0"/>
          <a:lstStyle>
            <a:lvl1pPr algn="l">
              <a:defRPr sz="1800" baseline="0">
                <a:solidFill>
                  <a:schemeClr val="accent1"/>
                </a:solidFill>
              </a:defRPr>
            </a:lvl1pPr>
            <a:lvl2pPr marL="230187" indent="0">
              <a:buNone/>
              <a:defRPr/>
            </a:lvl2pPr>
            <a:lvl3pPr marL="457200" indent="0">
              <a:buNone/>
              <a:defRPr/>
            </a:lvl3pPr>
            <a:lvl4pPr marL="685800" indent="0">
              <a:buNone/>
              <a:defRPr/>
            </a:lvl4pPr>
          </a:lstStyle>
          <a:p>
            <a:pPr lvl="0"/>
            <a:r>
              <a:rPr lang="en-US" dirty="0"/>
              <a:t>Name of group, unit or event</a:t>
            </a:r>
          </a:p>
        </p:txBody>
      </p:sp>
      <p:sp>
        <p:nvSpPr>
          <p:cNvPr id="11" name="Text Placeholder 10">
            <a:extLst>
              <a:ext uri="{FF2B5EF4-FFF2-40B4-BE49-F238E27FC236}">
                <a16:creationId xmlns:a16="http://schemas.microsoft.com/office/drawing/2014/main" id="{3FD4873C-B02B-4948-B2F5-1093CA8B35A0}"/>
              </a:ext>
            </a:extLst>
          </p:cNvPr>
          <p:cNvSpPr>
            <a:spLocks noGrp="1"/>
          </p:cNvSpPr>
          <p:nvPr>
            <p:ph type="body" sz="quarter" idx="12" hasCustomPrompt="1"/>
          </p:nvPr>
        </p:nvSpPr>
        <p:spPr>
          <a:xfrm>
            <a:off x="9395885" y="6284914"/>
            <a:ext cx="2796116" cy="573087"/>
          </a:xfrm>
        </p:spPr>
        <p:txBody>
          <a:bodyPr lIns="0" bIns="182880" anchor="b" anchorCtr="0"/>
          <a:lstStyle>
            <a:lvl1pPr algn="r">
              <a:defRPr sz="1300" b="0">
                <a:solidFill>
                  <a:schemeClr val="accent1">
                    <a:lumMod val="60000"/>
                    <a:lumOff val="40000"/>
                  </a:schemeClr>
                </a:solidFill>
                <a:latin typeface="Knockout 31 Junior Middlewt" panose="02000503050000020004" pitchFamily="50" charset="0"/>
              </a:defRPr>
            </a:lvl1pPr>
          </a:lstStyle>
          <a:p>
            <a:pPr lvl="0"/>
            <a:r>
              <a:rPr lang="en-US" dirty="0"/>
              <a:t>Month XX, XXXX</a:t>
            </a:r>
          </a:p>
        </p:txBody>
      </p:sp>
      <p:sp>
        <p:nvSpPr>
          <p:cNvPr id="8" name="Subtitle 2">
            <a:extLst>
              <a:ext uri="{FF2B5EF4-FFF2-40B4-BE49-F238E27FC236}">
                <a16:creationId xmlns:a16="http://schemas.microsoft.com/office/drawing/2014/main" id="{7B1207CD-DB25-49C2-9874-C4E5AFC42D22}"/>
              </a:ext>
            </a:extLst>
          </p:cNvPr>
          <p:cNvSpPr>
            <a:spLocks noGrp="1"/>
          </p:cNvSpPr>
          <p:nvPr>
            <p:ph type="subTitle" idx="1" hasCustomPrompt="1"/>
          </p:nvPr>
        </p:nvSpPr>
        <p:spPr>
          <a:xfrm>
            <a:off x="1" y="5669280"/>
            <a:ext cx="12191999" cy="594360"/>
          </a:xfrm>
        </p:spPr>
        <p:txBody>
          <a:bodyPr lIns="457200" tIns="0" rIns="457200" anchor="ctr" anchorCtr="0">
            <a:noAutofit/>
          </a:bodyPr>
          <a:lstStyle>
            <a:lvl1pPr marL="0" indent="0" algn="ctr">
              <a:buNone/>
              <a:defRPr sz="220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p>
        </p:txBody>
      </p:sp>
      <p:pic>
        <p:nvPicPr>
          <p:cNvPr id="10" name="Graphic 9">
            <a:extLst>
              <a:ext uri="{FF2B5EF4-FFF2-40B4-BE49-F238E27FC236}">
                <a16:creationId xmlns:a16="http://schemas.microsoft.com/office/drawing/2014/main" id="{9F28F082-F308-4D4D-99CA-C01339F213A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534400" y="45720"/>
            <a:ext cx="3491865" cy="551021"/>
          </a:xfrm>
          <a:prstGeom prst="rect">
            <a:avLst/>
          </a:prstGeom>
        </p:spPr>
      </p:pic>
      <p:pic>
        <p:nvPicPr>
          <p:cNvPr id="13" name="Picture 12">
            <a:extLst>
              <a:ext uri="{FF2B5EF4-FFF2-40B4-BE49-F238E27FC236}">
                <a16:creationId xmlns:a16="http://schemas.microsoft.com/office/drawing/2014/main" id="{73E65FB7-6DE2-407C-9C50-A80CF13ADD05}"/>
              </a:ext>
            </a:extLst>
          </p:cNvPr>
          <p:cNvPicPr>
            <a:picLocks/>
          </p:cNvPicPr>
          <p:nvPr userDrawn="1"/>
        </p:nvPicPr>
        <p:blipFill rotWithShape="1">
          <a:blip>
            <a:extLst>
              <a:ext uri="{28A0092B-C50C-407E-A947-70E740481C1C}">
                <a14:useLocalDpi xmlns:a14="http://schemas.microsoft.com/office/drawing/2010/main" val="0"/>
              </a:ext>
            </a:extLst>
          </a:blip>
          <a:srcRect r="72" b="-74"/>
          <a:stretch/>
        </p:blipFill>
        <p:spPr>
          <a:xfrm>
            <a:off x="0" y="533400"/>
            <a:ext cx="6096000" cy="4381500"/>
          </a:xfrm>
          <a:prstGeom prst="rect">
            <a:avLst/>
          </a:prstGeom>
        </p:spPr>
      </p:pic>
      <p:pic>
        <p:nvPicPr>
          <p:cNvPr id="14" name="Picture 13">
            <a:extLst>
              <a:ext uri="{FF2B5EF4-FFF2-40B4-BE49-F238E27FC236}">
                <a16:creationId xmlns:a16="http://schemas.microsoft.com/office/drawing/2014/main" id="{47FB1951-3776-49BE-B37E-ED57E2D36868}"/>
              </a:ext>
            </a:extLst>
          </p:cNvPr>
          <p:cNvPicPr>
            <a:picLocks/>
          </p:cNvPicPr>
          <p:nvPr userDrawn="1"/>
        </p:nvPicPr>
        <p:blipFill rotWithShape="1">
          <a:blip>
            <a:extLst>
              <a:ext uri="{28A0092B-C50C-407E-A947-70E740481C1C}">
                <a14:useLocalDpi xmlns:a14="http://schemas.microsoft.com/office/drawing/2010/main" val="0"/>
              </a:ext>
            </a:extLst>
          </a:blip>
          <a:srcRect l="1610" t="6985" r="33989" b="23584"/>
          <a:stretch/>
        </p:blipFill>
        <p:spPr>
          <a:xfrm>
            <a:off x="6096000" y="533400"/>
            <a:ext cx="6096000" cy="4381500"/>
          </a:xfrm>
          <a:prstGeom prst="rect">
            <a:avLst/>
          </a:prstGeom>
        </p:spPr>
      </p:pic>
      <p:sp>
        <p:nvSpPr>
          <p:cNvPr id="15" name="Rectangle 14">
            <a:extLst>
              <a:ext uri="{FF2B5EF4-FFF2-40B4-BE49-F238E27FC236}">
                <a16:creationId xmlns:a16="http://schemas.microsoft.com/office/drawing/2014/main" id="{8CFBB209-06D3-4DFC-9C8C-1478F9C71615}"/>
              </a:ext>
            </a:extLst>
          </p:cNvPr>
          <p:cNvSpPr/>
          <p:nvPr userDrawn="1"/>
        </p:nvSpPr>
        <p:spPr>
          <a:xfrm>
            <a:off x="6057900" y="454820"/>
            <a:ext cx="76200" cy="45759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4020656"/>
      </p:ext>
    </p:extLst>
  </p:cSld>
  <p:clrMapOvr>
    <a:masterClrMapping/>
  </p:clrMapOvr>
  <p:extLst>
    <p:ext uri="{DCECCB84-F9BA-43D5-87BE-67443E8EF086}">
      <p15:sldGuideLst xmlns:p15="http://schemas.microsoft.com/office/powerpoint/2012/main">
        <p15:guide id="1" orient="horz" pos="336">
          <p15:clr>
            <a:srgbClr val="FBAE40"/>
          </p15:clr>
        </p15:guide>
        <p15:guide id="2" orient="horz" pos="3096">
          <p15:clr>
            <a:srgbClr val="FBAE40"/>
          </p15:clr>
        </p15:guide>
        <p15:guide id="3"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Cover--Pic 5 (Casey Font)">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3D4984C0-E092-4DC0-BE96-C21EB8C651B6}"/>
              </a:ext>
            </a:extLst>
          </p:cNvPr>
          <p:cNvSpPr>
            <a:spLocks noGrp="1"/>
          </p:cNvSpPr>
          <p:nvPr>
            <p:ph type="subTitle" idx="1" hasCustomPrompt="1"/>
          </p:nvPr>
        </p:nvSpPr>
        <p:spPr>
          <a:xfrm>
            <a:off x="1" y="3349622"/>
            <a:ext cx="4457697" cy="2135139"/>
          </a:xfrm>
        </p:spPr>
        <p:txBody>
          <a:bodyPr lIns="457200" tIns="137160" rIns="137160" anchor="t" anchorCtr="0">
            <a:noAutofit/>
          </a:bodyPr>
          <a:lstStyle>
            <a:lvl1pPr marL="0" indent="0" algn="l">
              <a:buNone/>
              <a:defRPr sz="220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p>
        </p:txBody>
      </p:sp>
      <p:sp>
        <p:nvSpPr>
          <p:cNvPr id="16" name="Title 1">
            <a:extLst>
              <a:ext uri="{FF2B5EF4-FFF2-40B4-BE49-F238E27FC236}">
                <a16:creationId xmlns:a16="http://schemas.microsoft.com/office/drawing/2014/main" id="{75804FB1-D99A-4B4D-8743-C8C49F8F07E7}"/>
              </a:ext>
            </a:extLst>
          </p:cNvPr>
          <p:cNvSpPr>
            <a:spLocks noGrp="1"/>
          </p:cNvSpPr>
          <p:nvPr>
            <p:ph type="ctrTitle" hasCustomPrompt="1"/>
          </p:nvPr>
        </p:nvSpPr>
        <p:spPr>
          <a:xfrm>
            <a:off x="0" y="1388269"/>
            <a:ext cx="4457700" cy="1961353"/>
          </a:xfrm>
        </p:spPr>
        <p:txBody>
          <a:bodyPr lIns="457200" rIns="137160" anchor="t" anchorCtr="0">
            <a:noAutofit/>
          </a:bodyPr>
          <a:lstStyle>
            <a:lvl1pPr algn="l">
              <a:spcBef>
                <a:spcPts val="1800"/>
              </a:spcBef>
              <a:defRPr sz="4000">
                <a:solidFill>
                  <a:schemeClr val="accent2"/>
                </a:solidFill>
              </a:defRPr>
            </a:lvl1pPr>
          </a:lstStyle>
          <a:p>
            <a:r>
              <a:rPr lang="en-US" dirty="0"/>
              <a:t>title</a:t>
            </a:r>
          </a:p>
        </p:txBody>
      </p:sp>
      <p:sp>
        <p:nvSpPr>
          <p:cNvPr id="18" name="Text Placeholder 8">
            <a:extLst>
              <a:ext uri="{FF2B5EF4-FFF2-40B4-BE49-F238E27FC236}">
                <a16:creationId xmlns:a16="http://schemas.microsoft.com/office/drawing/2014/main" id="{E29628B5-425D-4EFD-AA10-65650F5253EF}"/>
              </a:ext>
            </a:extLst>
          </p:cNvPr>
          <p:cNvSpPr>
            <a:spLocks noGrp="1"/>
          </p:cNvSpPr>
          <p:nvPr>
            <p:ph type="body" sz="quarter" idx="11" hasCustomPrompt="1"/>
          </p:nvPr>
        </p:nvSpPr>
        <p:spPr>
          <a:xfrm>
            <a:off x="1" y="5486401"/>
            <a:ext cx="4457699" cy="798513"/>
          </a:xfrm>
        </p:spPr>
        <p:txBody>
          <a:bodyPr bIns="182880" anchor="t" anchorCtr="0"/>
          <a:lstStyle>
            <a:lvl1pPr algn="l">
              <a:defRPr sz="1800" baseline="0">
                <a:solidFill>
                  <a:schemeClr val="accent1"/>
                </a:solidFill>
              </a:defRPr>
            </a:lvl1pPr>
            <a:lvl2pPr marL="230187" indent="0">
              <a:buNone/>
              <a:defRPr/>
            </a:lvl2pPr>
            <a:lvl3pPr marL="457200" indent="0">
              <a:buNone/>
              <a:defRPr/>
            </a:lvl3pPr>
            <a:lvl4pPr marL="685800" indent="0">
              <a:buNone/>
              <a:defRPr/>
            </a:lvl4pPr>
          </a:lstStyle>
          <a:p>
            <a:pPr lvl="0"/>
            <a:r>
              <a:rPr lang="en-US" dirty="0"/>
              <a:t>Name of group, unit or event</a:t>
            </a:r>
          </a:p>
        </p:txBody>
      </p:sp>
      <p:sp>
        <p:nvSpPr>
          <p:cNvPr id="19" name="Text Placeholder 10">
            <a:extLst>
              <a:ext uri="{FF2B5EF4-FFF2-40B4-BE49-F238E27FC236}">
                <a16:creationId xmlns:a16="http://schemas.microsoft.com/office/drawing/2014/main" id="{43011FC6-EECF-4803-8BFD-BD9FE0B8F158}"/>
              </a:ext>
            </a:extLst>
          </p:cNvPr>
          <p:cNvSpPr>
            <a:spLocks noGrp="1"/>
          </p:cNvSpPr>
          <p:nvPr>
            <p:ph type="body" sz="quarter" idx="12" hasCustomPrompt="1"/>
          </p:nvPr>
        </p:nvSpPr>
        <p:spPr>
          <a:xfrm>
            <a:off x="-1622" y="6284913"/>
            <a:ext cx="4457699" cy="573087"/>
          </a:xfrm>
        </p:spPr>
        <p:txBody>
          <a:bodyPr lIns="457200" bIns="182880" anchor="b" anchorCtr="0"/>
          <a:lstStyle>
            <a:lvl1pPr algn="l">
              <a:defRPr sz="1300" b="0">
                <a:solidFill>
                  <a:schemeClr val="accent1">
                    <a:lumMod val="60000"/>
                    <a:lumOff val="40000"/>
                  </a:schemeClr>
                </a:solidFill>
                <a:latin typeface="Knockout 31 Junior Middlewt" panose="02000503050000020004" pitchFamily="50" charset="0"/>
              </a:defRPr>
            </a:lvl1pPr>
          </a:lstStyle>
          <a:p>
            <a:pPr lvl="0"/>
            <a:r>
              <a:rPr lang="en-US" dirty="0"/>
              <a:t>Month XX, XXXX</a:t>
            </a:r>
          </a:p>
        </p:txBody>
      </p:sp>
      <p:pic>
        <p:nvPicPr>
          <p:cNvPr id="21" name="Graphic 20">
            <a:extLst>
              <a:ext uri="{FF2B5EF4-FFF2-40B4-BE49-F238E27FC236}">
                <a16:creationId xmlns:a16="http://schemas.microsoft.com/office/drawing/2014/main" id="{CED92038-0AF8-4AFE-898B-2E0AA646DF9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23824" y="310896"/>
            <a:ext cx="3491865" cy="551021"/>
          </a:xfrm>
          <a:prstGeom prst="rect">
            <a:avLst/>
          </a:prstGeom>
        </p:spPr>
      </p:pic>
      <p:pic>
        <p:nvPicPr>
          <p:cNvPr id="22" name="Picture 21">
            <a:extLst>
              <a:ext uri="{FF2B5EF4-FFF2-40B4-BE49-F238E27FC236}">
                <a16:creationId xmlns:a16="http://schemas.microsoft.com/office/drawing/2014/main" id="{97F874B1-D015-4B59-A7F1-FA0D2EBBBB19}"/>
              </a:ext>
            </a:extLst>
          </p:cNvPr>
          <p:cNvPicPr>
            <a:picLocks noChangeAspect="1"/>
          </p:cNvPicPr>
          <p:nvPr userDrawn="1"/>
        </p:nvPicPr>
        <p:blipFill rotWithShape="1">
          <a:blip>
            <a:extLst>
              <a:ext uri="{28A0092B-C50C-407E-A947-70E740481C1C}">
                <a14:useLocalDpi xmlns:a14="http://schemas.microsoft.com/office/drawing/2010/main" val="0"/>
              </a:ext>
            </a:extLst>
          </a:blip>
          <a:srcRect t="28796" r="1217" b="9818"/>
          <a:stretch/>
        </p:blipFill>
        <p:spPr>
          <a:xfrm>
            <a:off x="4495800" y="1"/>
            <a:ext cx="7696200" cy="6857999"/>
          </a:xfrm>
          <a:prstGeom prst="rect">
            <a:avLst/>
          </a:prstGeom>
        </p:spPr>
      </p:pic>
    </p:spTree>
    <p:extLst>
      <p:ext uri="{BB962C8B-B14F-4D97-AF65-F5344CB8AC3E}">
        <p14:creationId xmlns:p14="http://schemas.microsoft.com/office/powerpoint/2010/main" val="3294265807"/>
      </p:ext>
    </p:extLst>
  </p:cSld>
  <p:clrMapOvr>
    <a:masterClrMapping/>
  </p:clrMapOvr>
  <p:extLst>
    <p:ext uri="{DCECCB84-F9BA-43D5-87BE-67443E8EF086}">
      <p15:sldGuideLst xmlns:p15="http://schemas.microsoft.com/office/powerpoint/2012/main">
        <p15:guide id="3" pos="283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One Content_30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50E09-999C-4F9F-86A6-2AAD9E00C57D}"/>
              </a:ext>
            </a:extLst>
          </p:cNvPr>
          <p:cNvSpPr>
            <a:spLocks noGrp="1"/>
          </p:cNvSpPr>
          <p:nvPr>
            <p:ph type="title"/>
          </p:nvPr>
        </p:nvSpPr>
        <p:spPr/>
        <p:txBody>
          <a:bodyPr/>
          <a:lstStyle/>
          <a:p>
            <a:r>
              <a:rPr lang="en-US" dirty="0"/>
              <a:t>Click to edit Master title</a:t>
            </a:r>
          </a:p>
        </p:txBody>
      </p:sp>
      <p:sp>
        <p:nvSpPr>
          <p:cNvPr id="3" name="Content Placeholder 2">
            <a:extLst>
              <a:ext uri="{FF2B5EF4-FFF2-40B4-BE49-F238E27FC236}">
                <a16:creationId xmlns:a16="http://schemas.microsoft.com/office/drawing/2014/main" id="{ABF5EE7C-FC9E-418A-9B23-FAE88622B641}"/>
              </a:ext>
            </a:extLst>
          </p:cNvPr>
          <p:cNvSpPr>
            <a:spLocks noGrp="1"/>
          </p:cNvSpPr>
          <p:nvPr>
            <p:ph idx="1"/>
          </p:nvPr>
        </p:nvSpPr>
        <p:spPr/>
        <p:txBody>
          <a:bodyPr>
            <a:noAutofit/>
          </a:bodyPr>
          <a:lstStyle>
            <a:lvl1pPr marL="274320" indent="-274320">
              <a:lnSpc>
                <a:spcPct val="105000"/>
              </a:lnSpc>
              <a:spcBef>
                <a:spcPts val="2000"/>
              </a:spcBef>
              <a:defRPr sz="3000"/>
            </a:lvl1pPr>
            <a:lvl2pPr marL="548640" indent="-274320">
              <a:lnSpc>
                <a:spcPct val="95000"/>
              </a:lnSpc>
              <a:spcBef>
                <a:spcPts val="2000"/>
              </a:spcBef>
              <a:defRPr sz="3000"/>
            </a:lvl2pPr>
            <a:lvl3pPr marL="822960" indent="-274320">
              <a:lnSpc>
                <a:spcPct val="95000"/>
              </a:lnSpc>
              <a:spcBef>
                <a:spcPts val="2000"/>
              </a:spcBef>
              <a:defRPr sz="3000"/>
            </a:lvl3pPr>
            <a:lvl4pPr marL="1097280" indent="-274320">
              <a:lnSpc>
                <a:spcPct val="95000"/>
              </a:lnSpc>
              <a:spcBef>
                <a:spcPts val="2000"/>
              </a:spcBef>
              <a:buSzPct val="66000"/>
              <a:defRPr sz="3000"/>
            </a:lvl4pPr>
            <a:lvl5pPr marL="1371600" indent="-274320">
              <a:lnSpc>
                <a:spcPct val="95000"/>
              </a:lnSpc>
              <a:spcBef>
                <a:spcPts val="2000"/>
              </a:spcBef>
              <a:buSzPct val="66000"/>
              <a:defRPr sz="3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50C1DD7B-3497-4E63-AFB9-751D466D9E9B}"/>
              </a:ext>
            </a:extLst>
          </p:cNvPr>
          <p:cNvSpPr>
            <a:spLocks noGrp="1"/>
          </p:cNvSpPr>
          <p:nvPr>
            <p:ph type="sldNum" sz="quarter" idx="10"/>
          </p:nvPr>
        </p:nvSpPr>
        <p:spPr/>
        <p:txBody>
          <a:bodyPr/>
          <a:lstStyle/>
          <a:p>
            <a:fld id="{2FF31650-33A0-41F4-A40A-6CB69A9709AF}" type="slidenum">
              <a:rPr lang="en-US" smtClean="0"/>
              <a:t>‹#›</a:t>
            </a:fld>
            <a:endParaRPr lang="en-US"/>
          </a:p>
        </p:txBody>
      </p:sp>
    </p:spTree>
    <p:extLst>
      <p:ext uri="{BB962C8B-B14F-4D97-AF65-F5344CB8AC3E}">
        <p14:creationId xmlns:p14="http://schemas.microsoft.com/office/powerpoint/2010/main" val="40599975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3.xml"/><Relationship Id="rId5" Type="http://schemas.openxmlformats.org/officeDocument/2006/relationships/image" Target="../media/image3.jpg"/><Relationship Id="rId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3.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theme" Target="../theme/theme5.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5" Type="http://schemas.openxmlformats.org/officeDocument/2006/relationships/theme" Target="../theme/theme7.xml"/><Relationship Id="rId4" Type="http://schemas.openxmlformats.org/officeDocument/2006/relationships/slideLayout" Target="../slideLayouts/slideLayout32.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0D66DF-D4E3-4208-BE2F-C907A56C5767}"/>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a:extLst>
              <a:ext uri="{FF2B5EF4-FFF2-40B4-BE49-F238E27FC236}">
                <a16:creationId xmlns:a16="http://schemas.microsoft.com/office/drawing/2014/main" id="{DFF899D2-75B4-4C13-A599-A6B1CF25E594}"/>
              </a:ext>
            </a:extLst>
          </p:cNvPr>
          <p:cNvSpPr>
            <a:spLocks noGrp="1"/>
          </p:cNvSpPr>
          <p:nvPr>
            <p:ph type="body" idx="1"/>
          </p:nvPr>
        </p:nvSpPr>
        <p:spPr>
          <a:xfrm>
            <a:off x="838200" y="1825625"/>
            <a:ext cx="10515600" cy="4351338"/>
          </a:xfrm>
          <a:prstGeom prst="rect">
            <a:avLst/>
          </a:prstGeom>
        </p:spPr>
        <p:txBody>
          <a:bodyPr vert="horz" lIns="91440" tIns="45720" rIns="91440" bIns="45720" rtlCol="0" anchor="ctr" anchorCtr="0">
            <a:noAutofit/>
          </a:bodyPr>
          <a:lstStyle/>
          <a:p>
            <a:pPr lvl="0"/>
            <a:r>
              <a:rPr lang="en-US" dirty="0"/>
              <a:t>Click to edit Master text styles</a:t>
            </a:r>
          </a:p>
        </p:txBody>
      </p:sp>
    </p:spTree>
    <p:extLst>
      <p:ext uri="{BB962C8B-B14F-4D97-AF65-F5344CB8AC3E}">
        <p14:creationId xmlns:p14="http://schemas.microsoft.com/office/powerpoint/2010/main" val="3750429683"/>
      </p:ext>
    </p:extLst>
  </p:cSld>
  <p:clrMap bg1="lt1" tx1="dk1" bg2="lt2" tx2="dk2" accent1="accent1" accent2="accent2" accent3="accent3" accent4="accent4" accent5="accent5" accent6="accent6" hlink="hlink" folHlink="folHlink"/>
  <p:sldLayoutIdLst>
    <p:sldLayoutId id="2147483785" r:id="rId1"/>
    <p:sldLayoutId id="2147483786" r:id="rId2"/>
  </p:sldLayoutIdLst>
  <p:hf hdr="0" ftr="0" dt="0"/>
  <p:txStyles>
    <p:titleStyle>
      <a:lvl1pPr algn="ctr" defTabSz="685800" rtl="0" eaLnBrk="1" latinLnBrk="0" hangingPunct="1">
        <a:lnSpc>
          <a:spcPct val="80000"/>
        </a:lnSpc>
        <a:spcBef>
          <a:spcPct val="0"/>
        </a:spcBef>
        <a:buNone/>
        <a:defRPr sz="4500" b="0" kern="2200" cap="all" spc="30" baseline="0">
          <a:solidFill>
            <a:schemeClr val="accent2"/>
          </a:solidFill>
          <a:latin typeface="Knockout 30 Junior Welterwt" pitchFamily="50"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ctr" defTabSz="685800" rtl="0" eaLnBrk="1" latinLnBrk="0" hangingPunct="1">
        <a:lnSpc>
          <a:spcPct val="95000"/>
        </a:lnSpc>
        <a:spcBef>
          <a:spcPts val="1800"/>
        </a:spcBef>
        <a:buClr>
          <a:schemeClr val="accent2"/>
        </a:buClr>
        <a:buFont typeface="Wingdings" panose="05000000000000000000" pitchFamily="2" charset="2"/>
        <a:buNone/>
        <a:defRPr sz="2800" kern="2400" spc="30" baseline="0">
          <a:solidFill>
            <a:schemeClr val="accent1"/>
          </a:solidFill>
          <a:latin typeface="Knockout 30 Junior Welterwt" pitchFamily="50" charset="0"/>
          <a:ea typeface="+mn-ea"/>
          <a:cs typeface="+mn-cs"/>
        </a:defRPr>
      </a:lvl1pPr>
      <a:lvl2pPr marL="230187" indent="0" algn="l" defTabSz="685800" rtl="0" eaLnBrk="1" latinLnBrk="0" hangingPunct="1">
        <a:lnSpc>
          <a:spcPct val="95000"/>
        </a:lnSpc>
        <a:spcBef>
          <a:spcPts val="1800"/>
        </a:spcBef>
        <a:buClr>
          <a:schemeClr val="accent1">
            <a:lumMod val="60000"/>
            <a:lumOff val="40000"/>
          </a:schemeClr>
        </a:buClr>
        <a:buSzPct val="95000"/>
        <a:buFont typeface="Wingdings" panose="05000000000000000000" pitchFamily="2" charset="2"/>
        <a:buNone/>
        <a:tabLst/>
        <a:defRPr sz="2800" kern="1200">
          <a:solidFill>
            <a:schemeClr val="accent1"/>
          </a:solidFill>
          <a:latin typeface="+mn-lt"/>
          <a:ea typeface="+mn-ea"/>
          <a:cs typeface="+mn-cs"/>
        </a:defRPr>
      </a:lvl2pPr>
      <a:lvl3pPr marL="685800" indent="-228600" algn="l" defTabSz="685800" rtl="0" eaLnBrk="1" latinLnBrk="0" hangingPunct="1">
        <a:lnSpc>
          <a:spcPct val="95000"/>
        </a:lnSpc>
        <a:spcBef>
          <a:spcPts val="1800"/>
        </a:spcBef>
        <a:buClr>
          <a:schemeClr val="accent1">
            <a:lumMod val="60000"/>
            <a:lumOff val="40000"/>
          </a:schemeClr>
        </a:buClr>
        <a:buSzPct val="66000"/>
        <a:buFont typeface="Wingdings" panose="05000000000000000000" pitchFamily="2" charset="2"/>
        <a:buChar char="§"/>
        <a:defRPr sz="2800" kern="1200">
          <a:solidFill>
            <a:schemeClr val="accent1"/>
          </a:solidFill>
          <a:latin typeface="+mn-lt"/>
          <a:ea typeface="+mn-ea"/>
          <a:cs typeface="+mn-cs"/>
        </a:defRPr>
      </a:lvl3pPr>
      <a:lvl4pPr marL="914400" indent="-228600" algn="l" defTabSz="685800" rtl="0" eaLnBrk="1" latinLnBrk="0" hangingPunct="1">
        <a:lnSpc>
          <a:spcPct val="95000"/>
        </a:lnSpc>
        <a:spcBef>
          <a:spcPts val="1800"/>
        </a:spcBef>
        <a:buClr>
          <a:schemeClr val="accent1">
            <a:lumMod val="60000"/>
            <a:lumOff val="40000"/>
          </a:schemeClr>
        </a:buClr>
        <a:buSzPct val="66000"/>
        <a:buFont typeface="Wingdings" panose="05000000000000000000" pitchFamily="2" charset="2"/>
        <a:buChar char="§"/>
        <a:tabLst/>
        <a:defRPr sz="2800" kern="1200">
          <a:solidFill>
            <a:schemeClr val="accent1"/>
          </a:solidFill>
          <a:latin typeface="+mn-lt"/>
          <a:ea typeface="+mn-ea"/>
          <a:cs typeface="+mn-cs"/>
        </a:defRPr>
      </a:lvl4pPr>
      <a:lvl5pPr marL="1143000" indent="-228600" algn="l" defTabSz="685800" rtl="0" eaLnBrk="1" latinLnBrk="0" hangingPunct="1">
        <a:lnSpc>
          <a:spcPct val="95000"/>
        </a:lnSpc>
        <a:spcBef>
          <a:spcPts val="1800"/>
        </a:spcBef>
        <a:buClr>
          <a:schemeClr val="accent1">
            <a:lumMod val="60000"/>
            <a:lumOff val="40000"/>
          </a:schemeClr>
        </a:buClr>
        <a:buSzPct val="66000"/>
        <a:buFont typeface="Wingdings" panose="05000000000000000000" pitchFamily="2" charset="2"/>
        <a:buChar char="§"/>
        <a:tabLst/>
        <a:defRPr sz="28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DC92BE-ECF2-E7C3-2B54-37BA96C0CA67}"/>
              </a:ext>
            </a:extLst>
          </p:cNvPr>
          <p:cNvSpPr/>
          <p:nvPr userDrawn="1"/>
        </p:nvSpPr>
        <p:spPr>
          <a:xfrm>
            <a:off x="4456077" y="2783"/>
            <a:ext cx="7735923"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0A3B76BB-9E8E-A9F6-089D-A8E77B3D638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23824" y="310896"/>
            <a:ext cx="3491865" cy="551021"/>
          </a:xfrm>
          <a:prstGeom prst="rect">
            <a:avLst/>
          </a:prstGeom>
        </p:spPr>
      </p:pic>
      <p:pic>
        <p:nvPicPr>
          <p:cNvPr id="2" name="Picture 1">
            <a:extLst>
              <a:ext uri="{FF2B5EF4-FFF2-40B4-BE49-F238E27FC236}">
                <a16:creationId xmlns:a16="http://schemas.microsoft.com/office/drawing/2014/main" id="{1B05F6DE-4A2A-E039-6823-24E38C2F9DA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5014" t="10193" r="2463" b="23314"/>
          <a:stretch/>
        </p:blipFill>
        <p:spPr>
          <a:xfrm>
            <a:off x="4456077" y="586406"/>
            <a:ext cx="7735923" cy="5486399"/>
          </a:xfrm>
          <a:prstGeom prst="rect">
            <a:avLst/>
          </a:prstGeom>
        </p:spPr>
      </p:pic>
    </p:spTree>
    <p:extLst>
      <p:ext uri="{BB962C8B-B14F-4D97-AF65-F5344CB8AC3E}">
        <p14:creationId xmlns:p14="http://schemas.microsoft.com/office/powerpoint/2010/main" val="2724518666"/>
      </p:ext>
    </p:extLst>
  </p:cSld>
  <p:clrMap bg1="lt1" tx1="dk1" bg2="lt2" tx2="dk2" accent1="accent1" accent2="accent2" accent3="accent3" accent4="accent4" accent5="accent5" accent6="accent6" hlink="hlink" folHlink="folHlink"/>
  <p:sldLayoutIdLst>
    <p:sldLayoutId id="2147483674" r:id="rId1"/>
  </p:sldLayoutIdLst>
  <p:hf hdr="0" ftr="0" dt="0"/>
  <p:txStyles>
    <p:titleStyle>
      <a:lvl1pPr algn="ctr" defTabSz="685800" rtl="0" eaLnBrk="1" latinLnBrk="0" hangingPunct="1">
        <a:lnSpc>
          <a:spcPct val="80000"/>
        </a:lnSpc>
        <a:spcBef>
          <a:spcPct val="0"/>
        </a:spcBef>
        <a:buNone/>
        <a:defRPr sz="4500" b="1" kern="2200" cap="all" spc="0" baseline="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ctr" defTabSz="685800" rtl="0" eaLnBrk="1" latinLnBrk="0" hangingPunct="1">
        <a:lnSpc>
          <a:spcPct val="95000"/>
        </a:lnSpc>
        <a:spcBef>
          <a:spcPts val="1800"/>
        </a:spcBef>
        <a:buClr>
          <a:schemeClr val="accent2"/>
        </a:buClr>
        <a:buFont typeface="Wingdings" panose="05000000000000000000" pitchFamily="2" charset="2"/>
        <a:buNone/>
        <a:defRPr sz="2800" kern="2400" spc="30" baseline="0">
          <a:solidFill>
            <a:schemeClr val="accent1"/>
          </a:solidFill>
          <a:latin typeface="+mj-lt"/>
          <a:ea typeface="+mn-ea"/>
          <a:cs typeface="+mn-cs"/>
        </a:defRPr>
      </a:lvl1pPr>
      <a:lvl2pPr marL="230187" indent="0" algn="l" defTabSz="685800" rtl="0" eaLnBrk="1" latinLnBrk="0" hangingPunct="1">
        <a:lnSpc>
          <a:spcPct val="95000"/>
        </a:lnSpc>
        <a:spcBef>
          <a:spcPts val="1800"/>
        </a:spcBef>
        <a:buClr>
          <a:schemeClr val="accent1">
            <a:lumMod val="60000"/>
            <a:lumOff val="40000"/>
          </a:schemeClr>
        </a:buClr>
        <a:buSzPct val="95000"/>
        <a:buFont typeface="Wingdings" panose="05000000000000000000" pitchFamily="2" charset="2"/>
        <a:buNone/>
        <a:tabLst/>
        <a:defRPr sz="2800" kern="1200">
          <a:solidFill>
            <a:schemeClr val="accent1"/>
          </a:solidFill>
          <a:latin typeface="+mn-lt"/>
          <a:ea typeface="+mn-ea"/>
          <a:cs typeface="+mn-cs"/>
        </a:defRPr>
      </a:lvl2pPr>
      <a:lvl3pPr marL="685800" indent="-228600" algn="l" defTabSz="685800" rtl="0" eaLnBrk="1" latinLnBrk="0" hangingPunct="1">
        <a:lnSpc>
          <a:spcPct val="95000"/>
        </a:lnSpc>
        <a:spcBef>
          <a:spcPts val="1800"/>
        </a:spcBef>
        <a:buClr>
          <a:schemeClr val="accent1">
            <a:lumMod val="60000"/>
            <a:lumOff val="40000"/>
          </a:schemeClr>
        </a:buClr>
        <a:buSzPct val="66000"/>
        <a:buFont typeface="Wingdings" panose="05000000000000000000" pitchFamily="2" charset="2"/>
        <a:buChar char="§"/>
        <a:defRPr sz="2800" kern="1200">
          <a:solidFill>
            <a:schemeClr val="accent1"/>
          </a:solidFill>
          <a:latin typeface="+mn-lt"/>
          <a:ea typeface="+mn-ea"/>
          <a:cs typeface="+mn-cs"/>
        </a:defRPr>
      </a:lvl3pPr>
      <a:lvl4pPr marL="914400" indent="-228600" algn="l" defTabSz="685800" rtl="0" eaLnBrk="1" latinLnBrk="0" hangingPunct="1">
        <a:lnSpc>
          <a:spcPct val="95000"/>
        </a:lnSpc>
        <a:spcBef>
          <a:spcPts val="1800"/>
        </a:spcBef>
        <a:buClr>
          <a:schemeClr val="accent1">
            <a:lumMod val="60000"/>
            <a:lumOff val="40000"/>
          </a:schemeClr>
        </a:buClr>
        <a:buSzPct val="66000"/>
        <a:buFont typeface="Wingdings" panose="05000000000000000000" pitchFamily="2" charset="2"/>
        <a:buChar char="§"/>
        <a:tabLst/>
        <a:defRPr sz="2800" kern="1200">
          <a:solidFill>
            <a:schemeClr val="accent1"/>
          </a:solidFill>
          <a:latin typeface="+mn-lt"/>
          <a:ea typeface="+mn-ea"/>
          <a:cs typeface="+mn-cs"/>
        </a:defRPr>
      </a:lvl4pPr>
      <a:lvl5pPr marL="1143000" indent="-228600" algn="l" defTabSz="685800" rtl="0" eaLnBrk="1" latinLnBrk="0" hangingPunct="1">
        <a:lnSpc>
          <a:spcPct val="95000"/>
        </a:lnSpc>
        <a:spcBef>
          <a:spcPts val="1800"/>
        </a:spcBef>
        <a:buClr>
          <a:schemeClr val="accent1">
            <a:lumMod val="60000"/>
            <a:lumOff val="40000"/>
          </a:schemeClr>
        </a:buClr>
        <a:buSzPct val="66000"/>
        <a:buFont typeface="Wingdings" panose="05000000000000000000" pitchFamily="2" charset="2"/>
        <a:buChar char="§"/>
        <a:tabLst/>
        <a:defRPr sz="28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0D66DF-D4E3-4208-BE2F-C907A56C5767}"/>
              </a:ext>
            </a:extLst>
          </p:cNvPr>
          <p:cNvSpPr>
            <a:spLocks noGrp="1"/>
          </p:cNvSpPr>
          <p:nvPr>
            <p:ph type="title"/>
          </p:nvPr>
        </p:nvSpPr>
        <p:spPr>
          <a:xfrm>
            <a:off x="0" y="5029200"/>
            <a:ext cx="12192000" cy="640080"/>
          </a:xfrm>
          <a:prstGeom prst="rect">
            <a:avLst/>
          </a:prstGeom>
        </p:spPr>
        <p:txBody>
          <a:bodyPr vert="horz" lIns="91440" tIns="45720" rIns="91440" bIns="45720" rtlCol="0" anchor="ctr">
            <a:noAutofit/>
          </a:bodyPr>
          <a:lstStyle/>
          <a:p>
            <a:endParaRPr lang="en-US" dirty="0"/>
          </a:p>
        </p:txBody>
      </p:sp>
      <p:sp>
        <p:nvSpPr>
          <p:cNvPr id="3" name="Text Placeholder 2">
            <a:extLst>
              <a:ext uri="{FF2B5EF4-FFF2-40B4-BE49-F238E27FC236}">
                <a16:creationId xmlns:a16="http://schemas.microsoft.com/office/drawing/2014/main" id="{DFF899D2-75B4-4C13-A599-A6B1CF25E594}"/>
              </a:ext>
            </a:extLst>
          </p:cNvPr>
          <p:cNvSpPr>
            <a:spLocks noGrp="1"/>
          </p:cNvSpPr>
          <p:nvPr>
            <p:ph type="body" idx="1"/>
          </p:nvPr>
        </p:nvSpPr>
        <p:spPr>
          <a:xfrm>
            <a:off x="0" y="5670817"/>
            <a:ext cx="12192000" cy="591670"/>
          </a:xfrm>
          <a:prstGeom prst="rect">
            <a:avLst/>
          </a:prstGeom>
        </p:spPr>
        <p:txBody>
          <a:bodyPr vert="horz" lIns="457200" tIns="0" rIns="457200" bIns="0" rtlCol="0" anchor="ctr" anchorCtr="0">
            <a:noAutofit/>
          </a:bodyPr>
          <a:lstStyle/>
          <a:p>
            <a:pPr lvl="0"/>
            <a:endParaRPr lang="en-US" dirty="0"/>
          </a:p>
        </p:txBody>
      </p:sp>
    </p:spTree>
    <p:extLst>
      <p:ext uri="{BB962C8B-B14F-4D97-AF65-F5344CB8AC3E}">
        <p14:creationId xmlns:p14="http://schemas.microsoft.com/office/powerpoint/2010/main" val="195011437"/>
      </p:ext>
    </p:extLst>
  </p:cSld>
  <p:clrMap bg1="lt1" tx1="dk1" bg2="lt2" tx2="dk2" accent1="accent1" accent2="accent2" accent3="accent3" accent4="accent4" accent5="accent5" accent6="accent6" hlink="hlink" folHlink="folHlink"/>
  <p:sldLayoutIdLst>
    <p:sldLayoutId id="2147483779" r:id="rId1"/>
    <p:sldLayoutId id="2147483788" r:id="rId2"/>
    <p:sldLayoutId id="2147483790" r:id="rId3"/>
    <p:sldLayoutId id="2147483792" r:id="rId4"/>
    <p:sldLayoutId id="2147483794" r:id="rId5"/>
  </p:sldLayoutIdLst>
  <p:hf hdr="0" ftr="0" dt="0"/>
  <p:txStyles>
    <p:titleStyle>
      <a:lvl1pPr algn="ctr" defTabSz="685800" rtl="0" eaLnBrk="1" latinLnBrk="0" hangingPunct="1">
        <a:lnSpc>
          <a:spcPct val="80000"/>
        </a:lnSpc>
        <a:spcBef>
          <a:spcPct val="0"/>
        </a:spcBef>
        <a:buNone/>
        <a:defRPr sz="4000" b="0" kern="2200" cap="all" spc="0" baseline="0">
          <a:solidFill>
            <a:schemeClr val="accent2"/>
          </a:solidFill>
          <a:latin typeface="Knockout 30 Junior Welterwt" pitchFamily="50"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ctr" defTabSz="685800" rtl="0" eaLnBrk="1" latinLnBrk="0" hangingPunct="1">
        <a:lnSpc>
          <a:spcPct val="90000"/>
        </a:lnSpc>
        <a:spcBef>
          <a:spcPts val="1800"/>
        </a:spcBef>
        <a:buClr>
          <a:schemeClr val="accent2"/>
        </a:buClr>
        <a:buFont typeface="Wingdings" panose="05000000000000000000" pitchFamily="2" charset="2"/>
        <a:buNone/>
        <a:defRPr sz="2200" b="0" kern="2400" spc="30" baseline="0">
          <a:solidFill>
            <a:schemeClr val="accent1"/>
          </a:solidFill>
          <a:latin typeface="Knockout 30 Junior Welterwt" pitchFamily="50" charset="0"/>
          <a:ea typeface="+mn-ea"/>
          <a:cs typeface="+mn-cs"/>
        </a:defRPr>
      </a:lvl1pPr>
      <a:lvl2pPr marL="457200" indent="-227013" algn="l" defTabSz="685800" rtl="0" eaLnBrk="1" latinLnBrk="0" hangingPunct="1">
        <a:lnSpc>
          <a:spcPct val="95000"/>
        </a:lnSpc>
        <a:spcBef>
          <a:spcPts val="1800"/>
        </a:spcBef>
        <a:buClr>
          <a:schemeClr val="accent1">
            <a:lumMod val="60000"/>
            <a:lumOff val="40000"/>
          </a:schemeClr>
        </a:buClr>
        <a:buSzPct val="95000"/>
        <a:buFont typeface="Wingdings" panose="05000000000000000000" pitchFamily="2" charset="2"/>
        <a:buChar char="§"/>
        <a:tabLst/>
        <a:defRPr sz="2800" kern="1200">
          <a:solidFill>
            <a:schemeClr val="accent1"/>
          </a:solidFill>
          <a:latin typeface="+mn-lt"/>
          <a:ea typeface="+mn-ea"/>
          <a:cs typeface="+mn-cs"/>
        </a:defRPr>
      </a:lvl2pPr>
      <a:lvl3pPr marL="685800" indent="-228600" algn="l" defTabSz="685800" rtl="0" eaLnBrk="1" latinLnBrk="0" hangingPunct="1">
        <a:lnSpc>
          <a:spcPct val="95000"/>
        </a:lnSpc>
        <a:spcBef>
          <a:spcPts val="1800"/>
        </a:spcBef>
        <a:buClr>
          <a:schemeClr val="accent1">
            <a:lumMod val="60000"/>
            <a:lumOff val="40000"/>
          </a:schemeClr>
        </a:buClr>
        <a:buSzPct val="66000"/>
        <a:buFont typeface="Wingdings" panose="05000000000000000000" pitchFamily="2" charset="2"/>
        <a:buChar char="§"/>
        <a:defRPr sz="2800" kern="1200">
          <a:solidFill>
            <a:schemeClr val="accent1"/>
          </a:solidFill>
          <a:latin typeface="+mn-lt"/>
          <a:ea typeface="+mn-ea"/>
          <a:cs typeface="+mn-cs"/>
        </a:defRPr>
      </a:lvl3pPr>
      <a:lvl4pPr marL="914400" indent="-228600" algn="l" defTabSz="685800" rtl="0" eaLnBrk="1" latinLnBrk="0" hangingPunct="1">
        <a:lnSpc>
          <a:spcPct val="95000"/>
        </a:lnSpc>
        <a:spcBef>
          <a:spcPts val="1800"/>
        </a:spcBef>
        <a:buClr>
          <a:schemeClr val="accent1">
            <a:lumMod val="60000"/>
            <a:lumOff val="40000"/>
          </a:schemeClr>
        </a:buClr>
        <a:buSzPct val="66000"/>
        <a:buFont typeface="Wingdings" panose="05000000000000000000" pitchFamily="2" charset="2"/>
        <a:buChar char="§"/>
        <a:tabLst/>
        <a:defRPr sz="2800" kern="1200">
          <a:solidFill>
            <a:schemeClr val="accent1"/>
          </a:solidFill>
          <a:latin typeface="+mn-lt"/>
          <a:ea typeface="+mn-ea"/>
          <a:cs typeface="+mn-cs"/>
        </a:defRPr>
      </a:lvl4pPr>
      <a:lvl5pPr marL="1143000" indent="-228600" algn="l" defTabSz="685800" rtl="0" eaLnBrk="1" latinLnBrk="0" hangingPunct="1">
        <a:lnSpc>
          <a:spcPct val="95000"/>
        </a:lnSpc>
        <a:spcBef>
          <a:spcPts val="1800"/>
        </a:spcBef>
        <a:buClr>
          <a:schemeClr val="accent1">
            <a:lumMod val="60000"/>
            <a:lumOff val="40000"/>
          </a:schemeClr>
        </a:buClr>
        <a:buSzPct val="66000"/>
        <a:buFont typeface="Wingdings" panose="05000000000000000000" pitchFamily="2" charset="2"/>
        <a:buChar char="§"/>
        <a:tabLst/>
        <a:defRPr sz="28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0D66DF-D4E3-4208-BE2F-C907A56C5767}"/>
              </a:ext>
            </a:extLst>
          </p:cNvPr>
          <p:cNvSpPr>
            <a:spLocks noGrp="1"/>
          </p:cNvSpPr>
          <p:nvPr>
            <p:ph type="title"/>
          </p:nvPr>
        </p:nvSpPr>
        <p:spPr>
          <a:xfrm>
            <a:off x="0" y="5029200"/>
            <a:ext cx="12192000" cy="640080"/>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a:extLst>
              <a:ext uri="{FF2B5EF4-FFF2-40B4-BE49-F238E27FC236}">
                <a16:creationId xmlns:a16="http://schemas.microsoft.com/office/drawing/2014/main" id="{DFF899D2-75B4-4C13-A599-A6B1CF25E594}"/>
              </a:ext>
            </a:extLst>
          </p:cNvPr>
          <p:cNvSpPr>
            <a:spLocks noGrp="1"/>
          </p:cNvSpPr>
          <p:nvPr>
            <p:ph type="body" idx="1"/>
          </p:nvPr>
        </p:nvSpPr>
        <p:spPr>
          <a:xfrm>
            <a:off x="0" y="5670817"/>
            <a:ext cx="12192000" cy="591670"/>
          </a:xfrm>
          <a:prstGeom prst="rect">
            <a:avLst/>
          </a:prstGeom>
        </p:spPr>
        <p:txBody>
          <a:bodyPr vert="horz" lIns="457200" tIns="0" rIns="457200" bIns="0" rtlCol="0" anchor="ctr" anchorCtr="0">
            <a:noAutofit/>
          </a:bodyPr>
          <a:lstStyle/>
          <a:p>
            <a:pPr lvl="0"/>
            <a:r>
              <a:rPr lang="en-US" dirty="0"/>
              <a:t>Click to edit Master text styles</a:t>
            </a:r>
          </a:p>
        </p:txBody>
      </p:sp>
    </p:spTree>
    <p:extLst>
      <p:ext uri="{BB962C8B-B14F-4D97-AF65-F5344CB8AC3E}">
        <p14:creationId xmlns:p14="http://schemas.microsoft.com/office/powerpoint/2010/main" val="3937703874"/>
      </p:ext>
    </p:extLst>
  </p:cSld>
  <p:clrMap bg1="lt1" tx1="dk1" bg2="lt2" tx2="dk2" accent1="accent1" accent2="accent2" accent3="accent3" accent4="accent4" accent5="accent5" accent6="accent6" hlink="hlink" folHlink="folHlink"/>
  <p:hf hdr="0" ftr="0" dt="0"/>
  <p:txStyles>
    <p:titleStyle>
      <a:lvl1pPr algn="ctr" defTabSz="685800" rtl="0" eaLnBrk="1" latinLnBrk="0" hangingPunct="1">
        <a:lnSpc>
          <a:spcPct val="80000"/>
        </a:lnSpc>
        <a:spcBef>
          <a:spcPct val="0"/>
        </a:spcBef>
        <a:buNone/>
        <a:defRPr sz="4000" b="1" kern="2200" cap="all" spc="0" baseline="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ctr" defTabSz="685800" rtl="0" eaLnBrk="1" latinLnBrk="0" hangingPunct="1">
        <a:lnSpc>
          <a:spcPct val="90000"/>
        </a:lnSpc>
        <a:spcBef>
          <a:spcPts val="1800"/>
        </a:spcBef>
        <a:buClr>
          <a:schemeClr val="accent2"/>
        </a:buClr>
        <a:buFont typeface="Wingdings" panose="05000000000000000000" pitchFamily="2" charset="2"/>
        <a:buNone/>
        <a:defRPr sz="2200" b="0" kern="2400" spc="30" baseline="0">
          <a:solidFill>
            <a:schemeClr val="accent1"/>
          </a:solidFill>
          <a:latin typeface="+mj-lt"/>
          <a:ea typeface="+mn-ea"/>
          <a:cs typeface="+mn-cs"/>
        </a:defRPr>
      </a:lvl1pPr>
      <a:lvl2pPr marL="457200" indent="-227013" algn="l" defTabSz="685800" rtl="0" eaLnBrk="1" latinLnBrk="0" hangingPunct="1">
        <a:lnSpc>
          <a:spcPct val="95000"/>
        </a:lnSpc>
        <a:spcBef>
          <a:spcPts val="1800"/>
        </a:spcBef>
        <a:buClr>
          <a:schemeClr val="accent1">
            <a:lumMod val="60000"/>
            <a:lumOff val="40000"/>
          </a:schemeClr>
        </a:buClr>
        <a:buSzPct val="95000"/>
        <a:buFont typeface="Wingdings" panose="05000000000000000000" pitchFamily="2" charset="2"/>
        <a:buChar char="§"/>
        <a:tabLst/>
        <a:defRPr sz="2800" kern="1200">
          <a:solidFill>
            <a:schemeClr val="accent1"/>
          </a:solidFill>
          <a:latin typeface="+mn-lt"/>
          <a:ea typeface="+mn-ea"/>
          <a:cs typeface="+mn-cs"/>
        </a:defRPr>
      </a:lvl2pPr>
      <a:lvl3pPr marL="685800" indent="-228600" algn="l" defTabSz="685800" rtl="0" eaLnBrk="1" latinLnBrk="0" hangingPunct="1">
        <a:lnSpc>
          <a:spcPct val="95000"/>
        </a:lnSpc>
        <a:spcBef>
          <a:spcPts val="1800"/>
        </a:spcBef>
        <a:buClr>
          <a:schemeClr val="accent1">
            <a:lumMod val="60000"/>
            <a:lumOff val="40000"/>
          </a:schemeClr>
        </a:buClr>
        <a:buSzPct val="66000"/>
        <a:buFont typeface="Wingdings" panose="05000000000000000000" pitchFamily="2" charset="2"/>
        <a:buChar char="§"/>
        <a:defRPr sz="2800" kern="1200">
          <a:solidFill>
            <a:schemeClr val="accent1"/>
          </a:solidFill>
          <a:latin typeface="+mn-lt"/>
          <a:ea typeface="+mn-ea"/>
          <a:cs typeface="+mn-cs"/>
        </a:defRPr>
      </a:lvl3pPr>
      <a:lvl4pPr marL="914400" indent="-228600" algn="l" defTabSz="685800" rtl="0" eaLnBrk="1" latinLnBrk="0" hangingPunct="1">
        <a:lnSpc>
          <a:spcPct val="95000"/>
        </a:lnSpc>
        <a:spcBef>
          <a:spcPts val="1800"/>
        </a:spcBef>
        <a:buClr>
          <a:schemeClr val="accent1">
            <a:lumMod val="60000"/>
            <a:lumOff val="40000"/>
          </a:schemeClr>
        </a:buClr>
        <a:buSzPct val="66000"/>
        <a:buFont typeface="Wingdings" panose="05000000000000000000" pitchFamily="2" charset="2"/>
        <a:buChar char="§"/>
        <a:tabLst/>
        <a:defRPr sz="2800" kern="1200">
          <a:solidFill>
            <a:schemeClr val="accent1"/>
          </a:solidFill>
          <a:latin typeface="+mn-lt"/>
          <a:ea typeface="+mn-ea"/>
          <a:cs typeface="+mn-cs"/>
        </a:defRPr>
      </a:lvl4pPr>
      <a:lvl5pPr marL="1143000" indent="-228600" algn="l" defTabSz="685800" rtl="0" eaLnBrk="1" latinLnBrk="0" hangingPunct="1">
        <a:lnSpc>
          <a:spcPct val="95000"/>
        </a:lnSpc>
        <a:spcBef>
          <a:spcPts val="1800"/>
        </a:spcBef>
        <a:buClr>
          <a:schemeClr val="accent1">
            <a:lumMod val="60000"/>
            <a:lumOff val="40000"/>
          </a:schemeClr>
        </a:buClr>
        <a:buSzPct val="66000"/>
        <a:buFont typeface="Wingdings" panose="05000000000000000000" pitchFamily="2" charset="2"/>
        <a:buChar char="§"/>
        <a:tabLst/>
        <a:defRPr sz="28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0D66DF-D4E3-4208-BE2F-C907A56C5767}"/>
              </a:ext>
            </a:extLst>
          </p:cNvPr>
          <p:cNvSpPr>
            <a:spLocks noGrp="1"/>
          </p:cNvSpPr>
          <p:nvPr>
            <p:ph type="title"/>
          </p:nvPr>
        </p:nvSpPr>
        <p:spPr>
          <a:xfrm>
            <a:off x="838200" y="494853"/>
            <a:ext cx="10515600" cy="865222"/>
          </a:xfrm>
          <a:prstGeom prst="rect">
            <a:avLst/>
          </a:prstGeom>
          <a:ln>
            <a:noFill/>
          </a:ln>
        </p:spPr>
        <p:txBody>
          <a:bodyPr vert="horz" lIns="0" tIns="45720" rIns="91440" bIns="45720" rtlCol="0" anchor="ctr" anchorCtr="0">
            <a:noAutofit/>
          </a:bodyPr>
          <a:lstStyle/>
          <a:p>
            <a:endParaRPr lang="en-US" dirty="0"/>
          </a:p>
        </p:txBody>
      </p:sp>
      <p:sp>
        <p:nvSpPr>
          <p:cNvPr id="3" name="Text Placeholder 2">
            <a:extLst>
              <a:ext uri="{FF2B5EF4-FFF2-40B4-BE49-F238E27FC236}">
                <a16:creationId xmlns:a16="http://schemas.microsoft.com/office/drawing/2014/main" id="{DFF899D2-75B4-4C13-A599-A6B1CF25E594}"/>
              </a:ext>
            </a:extLst>
          </p:cNvPr>
          <p:cNvSpPr>
            <a:spLocks noGrp="1"/>
          </p:cNvSpPr>
          <p:nvPr>
            <p:ph type="body" idx="1"/>
          </p:nvPr>
        </p:nvSpPr>
        <p:spPr>
          <a:xfrm>
            <a:off x="838200" y="1645920"/>
            <a:ext cx="10515600" cy="4663439"/>
          </a:xfrm>
          <a:prstGeom prst="rect">
            <a:avLst/>
          </a:prstGeom>
        </p:spPr>
        <p:txBody>
          <a:bodyPr vert="horz" lIns="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21F57E0-BA0A-4F66-96B6-C79094ECC08A}"/>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FF31650-33A0-41F4-A40A-6CB69A9709AF}" type="slidenum">
              <a:rPr lang="en-US" smtClean="0"/>
              <a:t>‹#›</a:t>
            </a:fld>
            <a:endParaRPr lang="en-US" dirty="0"/>
          </a:p>
        </p:txBody>
      </p:sp>
      <p:cxnSp>
        <p:nvCxnSpPr>
          <p:cNvPr id="5" name="Straight Connector 4">
            <a:extLst>
              <a:ext uri="{FF2B5EF4-FFF2-40B4-BE49-F238E27FC236}">
                <a16:creationId xmlns:a16="http://schemas.microsoft.com/office/drawing/2014/main" id="{97BB0C43-8A2B-074E-8690-7083D75B81A2}"/>
              </a:ext>
            </a:extLst>
          </p:cNvPr>
          <p:cNvCxnSpPr>
            <a:cxnSpLocks/>
          </p:cNvCxnSpPr>
          <p:nvPr userDrawn="1"/>
        </p:nvCxnSpPr>
        <p:spPr>
          <a:xfrm>
            <a:off x="838200" y="1411885"/>
            <a:ext cx="10515600" cy="0"/>
          </a:xfrm>
          <a:prstGeom prst="line">
            <a:avLst/>
          </a:prstGeom>
          <a:ln w="19050">
            <a:solidFill>
              <a:schemeClr val="accent1">
                <a:lumMod val="40000"/>
                <a:lumOff val="6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858930652"/>
      </p:ext>
    </p:extLst>
  </p:cSld>
  <p:clrMap bg1="lt1" tx1="dk1" bg2="lt2" tx2="dk2" accent1="accent1" accent2="accent2" accent3="accent3" accent4="accent4" accent5="accent5" accent6="accent6" hlink="hlink" folHlink="folHlink"/>
  <p:sldLayoutIdLst>
    <p:sldLayoutId id="2147483686" r:id="rId1"/>
    <p:sldLayoutId id="2147483696" r:id="rId2"/>
    <p:sldLayoutId id="2147483698" r:id="rId3"/>
    <p:sldLayoutId id="2147483697" r:id="rId4"/>
    <p:sldLayoutId id="2147483700" r:id="rId5"/>
    <p:sldLayoutId id="2147483706" r:id="rId6"/>
    <p:sldLayoutId id="2147483702" r:id="rId7"/>
    <p:sldLayoutId id="2147483703" r:id="rId8"/>
    <p:sldLayoutId id="2147483705" r:id="rId9"/>
    <p:sldLayoutId id="2147483707" r:id="rId10"/>
    <p:sldLayoutId id="2147483708" r:id="rId11"/>
    <p:sldLayoutId id="2147483709" r:id="rId12"/>
    <p:sldLayoutId id="2147483710" r:id="rId13"/>
    <p:sldLayoutId id="2147483704" r:id="rId14"/>
    <p:sldLayoutId id="2147483787" r:id="rId15"/>
    <p:sldLayoutId id="2147483714" r:id="rId16"/>
    <p:sldLayoutId id="2147483713" r:id="rId17"/>
    <p:sldLayoutId id="2147483712" r:id="rId18"/>
    <p:sldLayoutId id="2147483690" r:id="rId19"/>
  </p:sldLayoutIdLst>
  <p:hf hdr="0" ftr="0" dt="0"/>
  <p:txStyles>
    <p:titleStyle>
      <a:lvl1pPr algn="l" defTabSz="685800" rtl="0" eaLnBrk="1" latinLnBrk="0" hangingPunct="1">
        <a:lnSpc>
          <a:spcPct val="87000"/>
        </a:lnSpc>
        <a:spcBef>
          <a:spcPct val="0"/>
        </a:spcBef>
        <a:buNone/>
        <a:defRPr sz="3300" b="1" kern="2200" cap="none" spc="30" baseline="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685800" rtl="0" eaLnBrk="1" latinLnBrk="0" hangingPunct="1">
        <a:lnSpc>
          <a:spcPct val="105000"/>
        </a:lnSpc>
        <a:spcBef>
          <a:spcPts val="1800"/>
        </a:spcBef>
        <a:buClr>
          <a:schemeClr val="accent2"/>
        </a:buClr>
        <a:buFont typeface="Wingdings" panose="05000000000000000000" pitchFamily="2" charset="2"/>
        <a:buChar char="§"/>
        <a:defRPr sz="2800" kern="2400" baseline="0">
          <a:solidFill>
            <a:schemeClr val="accent1"/>
          </a:solidFill>
          <a:latin typeface="+mn-lt"/>
          <a:ea typeface="+mn-ea"/>
          <a:cs typeface="+mn-cs"/>
        </a:defRPr>
      </a:lvl1pPr>
      <a:lvl2pPr marL="457200" indent="-228600" algn="l" defTabSz="685800" rtl="0" eaLnBrk="1" latinLnBrk="0" hangingPunct="1">
        <a:lnSpc>
          <a:spcPct val="105000"/>
        </a:lnSpc>
        <a:spcBef>
          <a:spcPts val="1800"/>
        </a:spcBef>
        <a:buClr>
          <a:schemeClr val="accent1">
            <a:lumMod val="60000"/>
            <a:lumOff val="40000"/>
          </a:schemeClr>
        </a:buClr>
        <a:buSzPct val="95000"/>
        <a:buFont typeface="Wingdings" panose="05000000000000000000" pitchFamily="2" charset="2"/>
        <a:buChar char="§"/>
        <a:tabLst/>
        <a:defRPr sz="2800" kern="1200">
          <a:solidFill>
            <a:schemeClr val="accent1"/>
          </a:solidFill>
          <a:latin typeface="+mn-lt"/>
          <a:ea typeface="+mn-ea"/>
          <a:cs typeface="+mn-cs"/>
        </a:defRPr>
      </a:lvl2pPr>
      <a:lvl3pPr marL="685800" indent="-228600" algn="l" defTabSz="685800" rtl="0" eaLnBrk="1" latinLnBrk="0" hangingPunct="1">
        <a:lnSpc>
          <a:spcPct val="105000"/>
        </a:lnSpc>
        <a:spcBef>
          <a:spcPts val="1800"/>
        </a:spcBef>
        <a:buClr>
          <a:schemeClr val="accent1">
            <a:lumMod val="60000"/>
            <a:lumOff val="40000"/>
          </a:schemeClr>
        </a:buClr>
        <a:buSzPct val="66000"/>
        <a:buFont typeface="Wingdings" panose="05000000000000000000" pitchFamily="2" charset="2"/>
        <a:buChar char="§"/>
        <a:defRPr sz="2800" kern="1200">
          <a:solidFill>
            <a:schemeClr val="accent1"/>
          </a:solidFill>
          <a:latin typeface="+mn-lt"/>
          <a:ea typeface="+mn-ea"/>
          <a:cs typeface="+mn-cs"/>
        </a:defRPr>
      </a:lvl3pPr>
      <a:lvl4pPr marL="914400" indent="-228600" algn="l" defTabSz="685800" rtl="0" eaLnBrk="1" latinLnBrk="0" hangingPunct="1">
        <a:lnSpc>
          <a:spcPct val="105000"/>
        </a:lnSpc>
        <a:spcBef>
          <a:spcPts val="1800"/>
        </a:spcBef>
        <a:buClr>
          <a:schemeClr val="accent1">
            <a:lumMod val="60000"/>
            <a:lumOff val="40000"/>
          </a:schemeClr>
        </a:buClr>
        <a:buSzPct val="66000"/>
        <a:buFont typeface="Wingdings" panose="05000000000000000000" pitchFamily="2" charset="2"/>
        <a:buChar char="§"/>
        <a:tabLst/>
        <a:defRPr sz="2800" kern="1200">
          <a:solidFill>
            <a:schemeClr val="accent1"/>
          </a:solidFill>
          <a:latin typeface="+mn-lt"/>
          <a:ea typeface="+mn-ea"/>
          <a:cs typeface="+mn-cs"/>
        </a:defRPr>
      </a:lvl4pPr>
      <a:lvl5pPr marL="1143000" indent="-228600" algn="l" defTabSz="685800" rtl="0" eaLnBrk="1" latinLnBrk="0" hangingPunct="1">
        <a:lnSpc>
          <a:spcPct val="105000"/>
        </a:lnSpc>
        <a:spcBef>
          <a:spcPts val="1800"/>
        </a:spcBef>
        <a:buClr>
          <a:schemeClr val="accent1">
            <a:lumMod val="60000"/>
            <a:lumOff val="40000"/>
          </a:schemeClr>
        </a:buClr>
        <a:buSzPct val="66000"/>
        <a:buFont typeface="Wingdings" panose="05000000000000000000" pitchFamily="2" charset="2"/>
        <a:buChar char="§"/>
        <a:tabLst/>
        <a:defRPr sz="28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21F57E0-BA0A-4F66-96B6-C79094ECC08A}"/>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FF31650-33A0-41F4-A40A-6CB69A9709AF}" type="slidenum">
              <a:rPr lang="en-US" smtClean="0"/>
              <a:t>‹#›</a:t>
            </a:fld>
            <a:endParaRPr lang="en-US" dirty="0"/>
          </a:p>
        </p:txBody>
      </p:sp>
    </p:spTree>
    <p:extLst>
      <p:ext uri="{BB962C8B-B14F-4D97-AF65-F5344CB8AC3E}">
        <p14:creationId xmlns:p14="http://schemas.microsoft.com/office/powerpoint/2010/main" val="3774987349"/>
      </p:ext>
    </p:extLst>
  </p:cSld>
  <p:clrMap bg1="lt1" tx1="dk1" bg2="lt2" tx2="dk2" accent1="accent1" accent2="accent2" accent3="accent3" accent4="accent4" accent5="accent5" accent6="accent6" hlink="hlink" folHlink="folHlink"/>
  <p:sldLayoutIdLst>
    <p:sldLayoutId id="2147483766" r:id="rId1"/>
  </p:sldLayoutIdLst>
  <p:hf hdr="0" ftr="0" dt="0"/>
  <p:txStyles>
    <p:titleStyle>
      <a:lvl1pPr algn="l" defTabSz="685800" rtl="0" eaLnBrk="1" latinLnBrk="0" hangingPunct="1">
        <a:lnSpc>
          <a:spcPct val="87000"/>
        </a:lnSpc>
        <a:spcBef>
          <a:spcPct val="0"/>
        </a:spcBef>
        <a:buNone/>
        <a:defRPr sz="3300" b="1" kern="2200" cap="none" spc="0" baseline="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685800" rtl="0" eaLnBrk="1" latinLnBrk="0" hangingPunct="1">
        <a:lnSpc>
          <a:spcPct val="95000"/>
        </a:lnSpc>
        <a:spcBef>
          <a:spcPts val="1800"/>
        </a:spcBef>
        <a:buClr>
          <a:schemeClr val="accent2"/>
        </a:buClr>
        <a:buFont typeface="Wingdings" panose="05000000000000000000" pitchFamily="2" charset="2"/>
        <a:buChar char="§"/>
        <a:defRPr sz="2800" kern="2400" baseline="0">
          <a:solidFill>
            <a:schemeClr val="accent1"/>
          </a:solidFill>
          <a:latin typeface="+mn-lt"/>
          <a:ea typeface="+mn-ea"/>
          <a:cs typeface="+mn-cs"/>
        </a:defRPr>
      </a:lvl1pPr>
      <a:lvl2pPr marL="457200" indent="-228600" algn="l" defTabSz="685800" rtl="0" eaLnBrk="1" latinLnBrk="0" hangingPunct="1">
        <a:lnSpc>
          <a:spcPct val="95000"/>
        </a:lnSpc>
        <a:spcBef>
          <a:spcPts val="1800"/>
        </a:spcBef>
        <a:buClr>
          <a:schemeClr val="accent1">
            <a:lumMod val="60000"/>
            <a:lumOff val="40000"/>
          </a:schemeClr>
        </a:buClr>
        <a:buSzPct val="95000"/>
        <a:buFont typeface="Wingdings" panose="05000000000000000000" pitchFamily="2" charset="2"/>
        <a:buChar char="§"/>
        <a:tabLst/>
        <a:defRPr sz="2800" kern="1200">
          <a:solidFill>
            <a:schemeClr val="accent1"/>
          </a:solidFill>
          <a:latin typeface="+mn-lt"/>
          <a:ea typeface="+mn-ea"/>
          <a:cs typeface="+mn-cs"/>
        </a:defRPr>
      </a:lvl2pPr>
      <a:lvl3pPr marL="685800" indent="-228600" algn="l" defTabSz="685800" rtl="0" eaLnBrk="1" latinLnBrk="0" hangingPunct="1">
        <a:lnSpc>
          <a:spcPct val="95000"/>
        </a:lnSpc>
        <a:spcBef>
          <a:spcPts val="1800"/>
        </a:spcBef>
        <a:buClr>
          <a:schemeClr val="accent1">
            <a:lumMod val="60000"/>
            <a:lumOff val="40000"/>
          </a:schemeClr>
        </a:buClr>
        <a:buSzPct val="66000"/>
        <a:buFont typeface="Wingdings" panose="05000000000000000000" pitchFamily="2" charset="2"/>
        <a:buChar char="§"/>
        <a:defRPr sz="2800" kern="1200">
          <a:solidFill>
            <a:schemeClr val="accent1"/>
          </a:solidFill>
          <a:latin typeface="+mn-lt"/>
          <a:ea typeface="+mn-ea"/>
          <a:cs typeface="+mn-cs"/>
        </a:defRPr>
      </a:lvl3pPr>
      <a:lvl4pPr marL="914400" indent="-228600" algn="l" defTabSz="685800" rtl="0" eaLnBrk="1" latinLnBrk="0" hangingPunct="1">
        <a:lnSpc>
          <a:spcPct val="95000"/>
        </a:lnSpc>
        <a:spcBef>
          <a:spcPts val="1800"/>
        </a:spcBef>
        <a:buClr>
          <a:schemeClr val="accent1">
            <a:lumMod val="60000"/>
            <a:lumOff val="40000"/>
          </a:schemeClr>
        </a:buClr>
        <a:buSzPct val="66000"/>
        <a:buFont typeface="Wingdings" panose="05000000000000000000" pitchFamily="2" charset="2"/>
        <a:buChar char="§"/>
        <a:tabLst/>
        <a:defRPr sz="2800" kern="1200">
          <a:solidFill>
            <a:schemeClr val="accent1"/>
          </a:solidFill>
          <a:latin typeface="+mn-lt"/>
          <a:ea typeface="+mn-ea"/>
          <a:cs typeface="+mn-cs"/>
        </a:defRPr>
      </a:lvl4pPr>
      <a:lvl5pPr marL="1143000" indent="-228600" algn="l" defTabSz="685800" rtl="0" eaLnBrk="1" latinLnBrk="0" hangingPunct="1">
        <a:lnSpc>
          <a:spcPct val="95000"/>
        </a:lnSpc>
        <a:spcBef>
          <a:spcPts val="1800"/>
        </a:spcBef>
        <a:buClr>
          <a:schemeClr val="accent1">
            <a:lumMod val="60000"/>
            <a:lumOff val="40000"/>
          </a:schemeClr>
        </a:buClr>
        <a:buSzPct val="66000"/>
        <a:buFont typeface="Wingdings" panose="05000000000000000000" pitchFamily="2" charset="2"/>
        <a:buChar char="§"/>
        <a:tabLst/>
        <a:defRPr sz="28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0D66DF-D4E3-4208-BE2F-C907A56C5767}"/>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a:extLst>
              <a:ext uri="{FF2B5EF4-FFF2-40B4-BE49-F238E27FC236}">
                <a16:creationId xmlns:a16="http://schemas.microsoft.com/office/drawing/2014/main" id="{DFF899D2-75B4-4C13-A599-A6B1CF25E594}"/>
              </a:ext>
            </a:extLst>
          </p:cNvPr>
          <p:cNvSpPr>
            <a:spLocks noGrp="1"/>
          </p:cNvSpPr>
          <p:nvPr>
            <p:ph type="body" idx="1"/>
          </p:nvPr>
        </p:nvSpPr>
        <p:spPr>
          <a:xfrm>
            <a:off x="838200" y="1825625"/>
            <a:ext cx="10515600" cy="4351338"/>
          </a:xfrm>
          <a:prstGeom prst="rect">
            <a:avLst/>
          </a:prstGeom>
        </p:spPr>
        <p:txBody>
          <a:bodyPr vert="horz" lIns="91440" tIns="45720" rIns="91440" bIns="45720" rtlCol="0" anchor="ctr" anchorCtr="0">
            <a:noAutofit/>
          </a:bodyPr>
          <a:lstStyle/>
          <a:p>
            <a:pPr lvl="0"/>
            <a:r>
              <a:rPr lang="en-US" dirty="0"/>
              <a:t>Click to edit Master text styles</a:t>
            </a:r>
          </a:p>
        </p:txBody>
      </p:sp>
    </p:spTree>
    <p:extLst>
      <p:ext uri="{BB962C8B-B14F-4D97-AF65-F5344CB8AC3E}">
        <p14:creationId xmlns:p14="http://schemas.microsoft.com/office/powerpoint/2010/main" val="2231129513"/>
      </p:ext>
    </p:extLst>
  </p:cSld>
  <p:clrMap bg1="lt1" tx1="dk1" bg2="lt2" tx2="dk2" accent1="accent1" accent2="accent2" accent3="accent3" accent4="accent4" accent5="accent5" accent6="accent6" hlink="hlink" folHlink="folHlink"/>
  <p:sldLayoutIdLst>
    <p:sldLayoutId id="2147483743" r:id="rId1"/>
    <p:sldLayoutId id="2147483740" r:id="rId2"/>
    <p:sldLayoutId id="2147483796" r:id="rId3"/>
    <p:sldLayoutId id="2147483742" r:id="rId4"/>
  </p:sldLayoutIdLst>
  <p:hf hdr="0" ftr="0" dt="0"/>
  <p:txStyles>
    <p:titleStyle>
      <a:lvl1pPr algn="ctr" defTabSz="685800" rtl="0" eaLnBrk="1" latinLnBrk="0" hangingPunct="1">
        <a:lnSpc>
          <a:spcPct val="80000"/>
        </a:lnSpc>
        <a:spcBef>
          <a:spcPct val="0"/>
        </a:spcBef>
        <a:buNone/>
        <a:defRPr sz="4000" b="1" kern="2200" cap="none" spc="30" baseline="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ctr" defTabSz="685800" rtl="0" eaLnBrk="1" latinLnBrk="0" hangingPunct="1">
        <a:lnSpc>
          <a:spcPct val="90000"/>
        </a:lnSpc>
        <a:spcBef>
          <a:spcPts val="1800"/>
        </a:spcBef>
        <a:buClr>
          <a:schemeClr val="accent2"/>
        </a:buClr>
        <a:buFont typeface="Wingdings" panose="05000000000000000000" pitchFamily="2" charset="2"/>
        <a:buNone/>
        <a:defRPr sz="2200" kern="2400" spc="30" baseline="0">
          <a:solidFill>
            <a:schemeClr val="accent1"/>
          </a:solidFill>
          <a:latin typeface="+mj-lt"/>
          <a:ea typeface="+mn-ea"/>
          <a:cs typeface="+mn-cs"/>
        </a:defRPr>
      </a:lvl1pPr>
      <a:lvl2pPr marL="457200" indent="-227013" algn="l" defTabSz="685800" rtl="0" eaLnBrk="1" latinLnBrk="0" hangingPunct="1">
        <a:lnSpc>
          <a:spcPct val="90000"/>
        </a:lnSpc>
        <a:spcBef>
          <a:spcPts val="1800"/>
        </a:spcBef>
        <a:buClr>
          <a:schemeClr val="accent1">
            <a:lumMod val="60000"/>
            <a:lumOff val="40000"/>
          </a:schemeClr>
        </a:buClr>
        <a:buSzPct val="95000"/>
        <a:buFont typeface="Wingdings" panose="05000000000000000000" pitchFamily="2" charset="2"/>
        <a:buChar char="§"/>
        <a:tabLst/>
        <a:defRPr sz="2800" kern="1200">
          <a:solidFill>
            <a:schemeClr val="accent1"/>
          </a:solidFill>
          <a:latin typeface="+mn-lt"/>
          <a:ea typeface="+mn-ea"/>
          <a:cs typeface="+mn-cs"/>
        </a:defRPr>
      </a:lvl2pPr>
      <a:lvl3pPr marL="685800" indent="-228600" algn="l" defTabSz="685800" rtl="0" eaLnBrk="1" latinLnBrk="0" hangingPunct="1">
        <a:lnSpc>
          <a:spcPct val="90000"/>
        </a:lnSpc>
        <a:spcBef>
          <a:spcPts val="1800"/>
        </a:spcBef>
        <a:buClr>
          <a:schemeClr val="accent1">
            <a:lumMod val="60000"/>
            <a:lumOff val="40000"/>
          </a:schemeClr>
        </a:buClr>
        <a:buSzPct val="66000"/>
        <a:buFont typeface="Wingdings" panose="05000000000000000000" pitchFamily="2" charset="2"/>
        <a:buChar char="§"/>
        <a:defRPr sz="2800" kern="1200">
          <a:solidFill>
            <a:schemeClr val="accent1"/>
          </a:solidFill>
          <a:latin typeface="+mn-lt"/>
          <a:ea typeface="+mn-ea"/>
          <a:cs typeface="+mn-cs"/>
        </a:defRPr>
      </a:lvl3pPr>
      <a:lvl4pPr marL="914400" indent="-228600" algn="l" defTabSz="685800" rtl="0" eaLnBrk="1" latinLnBrk="0" hangingPunct="1">
        <a:lnSpc>
          <a:spcPct val="90000"/>
        </a:lnSpc>
        <a:spcBef>
          <a:spcPts val="1800"/>
        </a:spcBef>
        <a:buClr>
          <a:schemeClr val="accent1">
            <a:lumMod val="60000"/>
            <a:lumOff val="40000"/>
          </a:schemeClr>
        </a:buClr>
        <a:buSzPct val="66000"/>
        <a:buFont typeface="Wingdings" panose="05000000000000000000" pitchFamily="2" charset="2"/>
        <a:buChar char="§"/>
        <a:tabLst/>
        <a:defRPr sz="2800" kern="1200">
          <a:solidFill>
            <a:schemeClr val="accent1"/>
          </a:solidFill>
          <a:latin typeface="+mn-lt"/>
          <a:ea typeface="+mn-ea"/>
          <a:cs typeface="+mn-cs"/>
        </a:defRPr>
      </a:lvl4pPr>
      <a:lvl5pPr marL="1143000" indent="-228600" algn="l" defTabSz="685800" rtl="0" eaLnBrk="1" latinLnBrk="0" hangingPunct="1">
        <a:lnSpc>
          <a:spcPct val="90000"/>
        </a:lnSpc>
        <a:spcBef>
          <a:spcPts val="1800"/>
        </a:spcBef>
        <a:buClr>
          <a:schemeClr val="accent1">
            <a:lumMod val="60000"/>
            <a:lumOff val="40000"/>
          </a:schemeClr>
        </a:buClr>
        <a:buSzPct val="66000"/>
        <a:buFont typeface="Wingdings" panose="05000000000000000000" pitchFamily="2" charset="2"/>
        <a:buChar char="§"/>
        <a:tabLst/>
        <a:defRPr sz="28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8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0D66DF-D4E3-4208-BE2F-C907A56C5767}"/>
              </a:ext>
            </a:extLst>
          </p:cNvPr>
          <p:cNvSpPr>
            <a:spLocks noGrp="1"/>
          </p:cNvSpPr>
          <p:nvPr>
            <p:ph type="title"/>
          </p:nvPr>
        </p:nvSpPr>
        <p:spPr>
          <a:xfrm>
            <a:off x="838200" y="493776"/>
            <a:ext cx="10515600" cy="865222"/>
          </a:xfrm>
          <a:prstGeom prst="rect">
            <a:avLst/>
          </a:prstGeom>
          <a:ln>
            <a:noFill/>
          </a:ln>
        </p:spPr>
        <p:txBody>
          <a:bodyPr vert="horz" lIns="0" tIns="45720" rIns="91440" bIns="45720" rtlCol="0" anchor="ctr" anchorCtr="0">
            <a:noAutofit/>
          </a:bodyPr>
          <a:lstStyle/>
          <a:p>
            <a:r>
              <a:rPr lang="en-US" dirty="0"/>
              <a:t>Click to edit Master title</a:t>
            </a:r>
          </a:p>
        </p:txBody>
      </p:sp>
      <p:sp>
        <p:nvSpPr>
          <p:cNvPr id="3" name="Text Placeholder 2">
            <a:extLst>
              <a:ext uri="{FF2B5EF4-FFF2-40B4-BE49-F238E27FC236}">
                <a16:creationId xmlns:a16="http://schemas.microsoft.com/office/drawing/2014/main" id="{DFF899D2-75B4-4C13-A599-A6B1CF25E594}"/>
              </a:ext>
            </a:extLst>
          </p:cNvPr>
          <p:cNvSpPr>
            <a:spLocks noGrp="1"/>
          </p:cNvSpPr>
          <p:nvPr>
            <p:ph type="body" idx="1"/>
          </p:nvPr>
        </p:nvSpPr>
        <p:spPr>
          <a:xfrm>
            <a:off x="838200" y="1645920"/>
            <a:ext cx="10515600" cy="4663439"/>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21F57E0-BA0A-4F66-96B6-C79094ECC08A}"/>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FF31650-33A0-41F4-A40A-6CB69A9709AF}" type="slidenum">
              <a:rPr lang="en-US" smtClean="0"/>
              <a:t>‹#›</a:t>
            </a:fld>
            <a:endParaRPr lang="en-US"/>
          </a:p>
        </p:txBody>
      </p:sp>
    </p:spTree>
    <p:extLst>
      <p:ext uri="{BB962C8B-B14F-4D97-AF65-F5344CB8AC3E}">
        <p14:creationId xmlns:p14="http://schemas.microsoft.com/office/powerpoint/2010/main" val="2904359839"/>
      </p:ext>
    </p:extLst>
  </p:cSld>
  <p:clrMap bg1="lt1" tx1="dk1" bg2="lt2" tx2="dk2" accent1="accent1" accent2="accent2" accent3="accent3" accent4="accent4" accent5="accent5" accent6="accent6" hlink="hlink" folHlink="folHlink"/>
  <p:sldLayoutIdLst>
    <p:sldLayoutId id="2147483738" r:id="rId1"/>
  </p:sldLayoutIdLst>
  <p:hf hdr="0" ftr="0" dt="0"/>
  <p:txStyles>
    <p:titleStyle>
      <a:lvl1pPr algn="l" defTabSz="685800" rtl="0" eaLnBrk="1" latinLnBrk="0" hangingPunct="1">
        <a:lnSpc>
          <a:spcPct val="87000"/>
        </a:lnSpc>
        <a:spcBef>
          <a:spcPct val="0"/>
        </a:spcBef>
        <a:buNone/>
        <a:defRPr sz="3300" b="1" kern="2200" cap="none" spc="30" baseline="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685800" rtl="0" eaLnBrk="1" latinLnBrk="0" hangingPunct="1">
        <a:lnSpc>
          <a:spcPct val="105000"/>
        </a:lnSpc>
        <a:spcBef>
          <a:spcPts val="1800"/>
        </a:spcBef>
        <a:buClr>
          <a:schemeClr val="accent2"/>
        </a:buClr>
        <a:buFont typeface="Wingdings" panose="05000000000000000000" pitchFamily="2" charset="2"/>
        <a:buChar char="§"/>
        <a:defRPr sz="2800" kern="2400" baseline="0">
          <a:solidFill>
            <a:schemeClr val="accent1"/>
          </a:solidFill>
          <a:latin typeface="+mn-lt"/>
          <a:ea typeface="+mn-ea"/>
          <a:cs typeface="+mn-cs"/>
        </a:defRPr>
      </a:lvl1pPr>
      <a:lvl2pPr marL="548640" indent="-274320" algn="l" defTabSz="685800" rtl="0" eaLnBrk="1" latinLnBrk="0" hangingPunct="1">
        <a:lnSpc>
          <a:spcPct val="105000"/>
        </a:lnSpc>
        <a:spcBef>
          <a:spcPts val="1800"/>
        </a:spcBef>
        <a:buClr>
          <a:schemeClr val="accent1">
            <a:lumMod val="60000"/>
            <a:lumOff val="40000"/>
          </a:schemeClr>
        </a:buClr>
        <a:buSzPct val="95000"/>
        <a:buFont typeface="Wingdings" panose="05000000000000000000" pitchFamily="2" charset="2"/>
        <a:buChar char="§"/>
        <a:tabLst/>
        <a:defRPr sz="2800" kern="1200">
          <a:solidFill>
            <a:schemeClr val="accent1"/>
          </a:solidFill>
          <a:latin typeface="+mn-lt"/>
          <a:ea typeface="+mn-ea"/>
          <a:cs typeface="+mn-cs"/>
        </a:defRPr>
      </a:lvl2pPr>
      <a:lvl3pPr marL="822960" indent="-274320" algn="l" defTabSz="685800" rtl="0" eaLnBrk="1" latinLnBrk="0" hangingPunct="1">
        <a:lnSpc>
          <a:spcPct val="105000"/>
        </a:lnSpc>
        <a:spcBef>
          <a:spcPts val="1800"/>
        </a:spcBef>
        <a:buClr>
          <a:schemeClr val="accent1">
            <a:lumMod val="60000"/>
            <a:lumOff val="40000"/>
          </a:schemeClr>
        </a:buClr>
        <a:buSzPct val="66000"/>
        <a:buFont typeface="Wingdings" panose="05000000000000000000" pitchFamily="2" charset="2"/>
        <a:buChar char="§"/>
        <a:defRPr sz="2800" kern="1200">
          <a:solidFill>
            <a:schemeClr val="accent1"/>
          </a:solidFill>
          <a:latin typeface="+mn-lt"/>
          <a:ea typeface="+mn-ea"/>
          <a:cs typeface="+mn-cs"/>
        </a:defRPr>
      </a:lvl3pPr>
      <a:lvl4pPr marL="1097280" indent="-274320" algn="l" defTabSz="685800" rtl="0" eaLnBrk="1" latinLnBrk="0" hangingPunct="1">
        <a:lnSpc>
          <a:spcPct val="105000"/>
        </a:lnSpc>
        <a:spcBef>
          <a:spcPts val="1800"/>
        </a:spcBef>
        <a:buClr>
          <a:schemeClr val="accent1">
            <a:lumMod val="60000"/>
            <a:lumOff val="40000"/>
          </a:schemeClr>
        </a:buClr>
        <a:buSzPct val="66000"/>
        <a:buFont typeface="Wingdings" panose="05000000000000000000" pitchFamily="2" charset="2"/>
        <a:buChar char="§"/>
        <a:tabLst/>
        <a:defRPr sz="2800" kern="1200">
          <a:solidFill>
            <a:schemeClr val="accent1"/>
          </a:solidFill>
          <a:latin typeface="+mn-lt"/>
          <a:ea typeface="+mn-ea"/>
          <a:cs typeface="+mn-cs"/>
        </a:defRPr>
      </a:lvl4pPr>
      <a:lvl5pPr marL="1371600" indent="-274320" algn="l" defTabSz="685800" rtl="0" eaLnBrk="1" latinLnBrk="0" hangingPunct="1">
        <a:lnSpc>
          <a:spcPct val="105000"/>
        </a:lnSpc>
        <a:spcBef>
          <a:spcPts val="1800"/>
        </a:spcBef>
        <a:buClr>
          <a:schemeClr val="accent1">
            <a:lumMod val="60000"/>
            <a:lumOff val="40000"/>
          </a:schemeClr>
        </a:buClr>
        <a:buSzPct val="66000"/>
        <a:buFont typeface="Wingdings" panose="05000000000000000000" pitchFamily="2" charset="2"/>
        <a:buChar char="§"/>
        <a:tabLst/>
        <a:defRPr sz="28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diagramLayout" Target="../diagrams/layout2.xml"/><Relationship Id="rId7" Type="http://schemas.openxmlformats.org/officeDocument/2006/relationships/image" Target="../media/image11.emf"/><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13.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2.xml"/><Relationship Id="rId5" Type="http://schemas.openxmlformats.org/officeDocument/2006/relationships/image" Target="../media/image28.svg"/><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6">
            <a:extLst>
              <a:ext uri="{FF2B5EF4-FFF2-40B4-BE49-F238E27FC236}">
                <a16:creationId xmlns:a16="http://schemas.microsoft.com/office/drawing/2014/main" id="{ABD48527-7563-95F7-A68B-C0EAF55B30B4}"/>
              </a:ext>
            </a:extLst>
          </p:cNvPr>
          <p:cNvSpPr txBox="1">
            <a:spLocks/>
          </p:cNvSpPr>
          <p:nvPr/>
        </p:nvSpPr>
        <p:spPr>
          <a:xfrm>
            <a:off x="381001" y="3886200"/>
            <a:ext cx="3352799" cy="1598561"/>
          </a:xfrm>
          <a:prstGeom prst="rect">
            <a:avLst/>
          </a:prstGeom>
        </p:spPr>
        <p:txBody>
          <a:bodyPr/>
          <a:lstStyle>
            <a:lvl1pPr marL="0" indent="0" algn="ctr" defTabSz="685800" rtl="0" eaLnBrk="1" latinLnBrk="0" hangingPunct="1">
              <a:lnSpc>
                <a:spcPct val="95000"/>
              </a:lnSpc>
              <a:spcBef>
                <a:spcPts val="1800"/>
              </a:spcBef>
              <a:buClr>
                <a:schemeClr val="accent2"/>
              </a:buClr>
              <a:buFont typeface="Wingdings" panose="05000000000000000000" pitchFamily="2" charset="2"/>
              <a:buNone/>
              <a:defRPr sz="2800" kern="2400" spc="30" baseline="0">
                <a:solidFill>
                  <a:schemeClr val="accent1"/>
                </a:solidFill>
                <a:latin typeface="Knockout 30 Junior Welterwt" pitchFamily="50" charset="0"/>
                <a:ea typeface="+mn-ea"/>
                <a:cs typeface="+mn-cs"/>
              </a:defRPr>
            </a:lvl1pPr>
            <a:lvl2pPr marL="230187" indent="0" algn="l" defTabSz="685800" rtl="0" eaLnBrk="1" latinLnBrk="0" hangingPunct="1">
              <a:lnSpc>
                <a:spcPct val="95000"/>
              </a:lnSpc>
              <a:spcBef>
                <a:spcPts val="1800"/>
              </a:spcBef>
              <a:buClr>
                <a:schemeClr val="accent1">
                  <a:lumMod val="60000"/>
                  <a:lumOff val="40000"/>
                </a:schemeClr>
              </a:buClr>
              <a:buSzPct val="95000"/>
              <a:buFont typeface="Wingdings" panose="05000000000000000000" pitchFamily="2" charset="2"/>
              <a:buNone/>
              <a:tabLst/>
              <a:defRPr sz="2800" kern="1200">
                <a:solidFill>
                  <a:schemeClr val="accent1"/>
                </a:solidFill>
                <a:latin typeface="+mn-lt"/>
                <a:ea typeface="+mn-ea"/>
                <a:cs typeface="+mn-cs"/>
              </a:defRPr>
            </a:lvl2pPr>
            <a:lvl3pPr marL="685800" indent="-228600" algn="l" defTabSz="685800" rtl="0" eaLnBrk="1" latinLnBrk="0" hangingPunct="1">
              <a:lnSpc>
                <a:spcPct val="95000"/>
              </a:lnSpc>
              <a:spcBef>
                <a:spcPts val="1800"/>
              </a:spcBef>
              <a:buClr>
                <a:schemeClr val="accent1">
                  <a:lumMod val="60000"/>
                  <a:lumOff val="40000"/>
                </a:schemeClr>
              </a:buClr>
              <a:buSzPct val="66000"/>
              <a:buFont typeface="Wingdings" panose="05000000000000000000" pitchFamily="2" charset="2"/>
              <a:buChar char="§"/>
              <a:defRPr sz="2800" kern="1200">
                <a:solidFill>
                  <a:schemeClr val="accent1"/>
                </a:solidFill>
                <a:latin typeface="+mn-lt"/>
                <a:ea typeface="+mn-ea"/>
                <a:cs typeface="+mn-cs"/>
              </a:defRPr>
            </a:lvl3pPr>
            <a:lvl4pPr marL="914400" indent="-228600" algn="l" defTabSz="685800" rtl="0" eaLnBrk="1" latinLnBrk="0" hangingPunct="1">
              <a:lnSpc>
                <a:spcPct val="95000"/>
              </a:lnSpc>
              <a:spcBef>
                <a:spcPts val="1800"/>
              </a:spcBef>
              <a:buClr>
                <a:schemeClr val="accent1">
                  <a:lumMod val="60000"/>
                  <a:lumOff val="40000"/>
                </a:schemeClr>
              </a:buClr>
              <a:buSzPct val="66000"/>
              <a:buFont typeface="Wingdings" panose="05000000000000000000" pitchFamily="2" charset="2"/>
              <a:buChar char="§"/>
              <a:tabLst/>
              <a:defRPr sz="2800" kern="1200">
                <a:solidFill>
                  <a:schemeClr val="accent1"/>
                </a:solidFill>
                <a:latin typeface="+mn-lt"/>
                <a:ea typeface="+mn-ea"/>
                <a:cs typeface="+mn-cs"/>
              </a:defRPr>
            </a:lvl4pPr>
            <a:lvl5pPr marL="1143000" indent="-228600" algn="l" defTabSz="685800" rtl="0" eaLnBrk="1" latinLnBrk="0" hangingPunct="1">
              <a:lnSpc>
                <a:spcPct val="95000"/>
              </a:lnSpc>
              <a:spcBef>
                <a:spcPts val="1800"/>
              </a:spcBef>
              <a:buClr>
                <a:schemeClr val="accent1">
                  <a:lumMod val="60000"/>
                  <a:lumOff val="40000"/>
                </a:schemeClr>
              </a:buClr>
              <a:buSzPct val="66000"/>
              <a:buFont typeface="Wingdings" panose="05000000000000000000" pitchFamily="2" charset="2"/>
              <a:buChar char="§"/>
              <a:tabLst/>
              <a:defRPr sz="28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1800"/>
              </a:spcBef>
              <a:spcAft>
                <a:spcPts val="0"/>
              </a:spcAft>
              <a:buClr>
                <a:srgbClr val="DA5521"/>
              </a:buClr>
              <a:buSzTx/>
              <a:buFont typeface="Wingdings" panose="05000000000000000000" pitchFamily="2" charset="2"/>
              <a:buNone/>
              <a:tabLst/>
              <a:defRPr/>
            </a:pPr>
            <a:r>
              <a:rPr kumimoji="0" lang="en-US" sz="2200" b="1" i="0" u="none" strike="noStrike" kern="2400" cap="none" spc="30" normalizeH="0" baseline="0" noProof="0" dirty="0">
                <a:ln>
                  <a:noFill/>
                </a:ln>
                <a:solidFill>
                  <a:srgbClr val="595959"/>
                </a:solidFill>
                <a:effectLst/>
                <a:uLnTx/>
                <a:uFillTx/>
                <a:latin typeface="+mj-lt"/>
                <a:ea typeface="+mn-ea"/>
                <a:cs typeface="+mn-cs"/>
              </a:rPr>
              <a:t>1.2 Coaching as a Youth Engagement Practice</a:t>
            </a:r>
          </a:p>
          <a:p>
            <a:pPr algn="l"/>
            <a:endParaRPr lang="en-US" sz="2200" b="1" dirty="0">
              <a:latin typeface="+mj-lt"/>
            </a:endParaRPr>
          </a:p>
        </p:txBody>
      </p:sp>
      <p:sp>
        <p:nvSpPr>
          <p:cNvPr id="3" name="Title 5">
            <a:extLst>
              <a:ext uri="{FF2B5EF4-FFF2-40B4-BE49-F238E27FC236}">
                <a16:creationId xmlns:a16="http://schemas.microsoft.com/office/drawing/2014/main" id="{007C83FB-4F55-B267-28E3-B5D410B2AB36}"/>
              </a:ext>
            </a:extLst>
          </p:cNvPr>
          <p:cNvSpPr txBox="1">
            <a:spLocks/>
          </p:cNvSpPr>
          <p:nvPr/>
        </p:nvSpPr>
        <p:spPr>
          <a:xfrm>
            <a:off x="381000" y="1388269"/>
            <a:ext cx="4076700" cy="1961353"/>
          </a:xfrm>
          <a:prstGeom prst="rect">
            <a:avLst/>
          </a:prstGeom>
        </p:spPr>
        <p:txBody>
          <a:bodyPr/>
          <a:lstStyle>
            <a:lvl1pPr algn="ctr" defTabSz="685800" rtl="0" eaLnBrk="1" latinLnBrk="0" hangingPunct="1">
              <a:lnSpc>
                <a:spcPct val="80000"/>
              </a:lnSpc>
              <a:spcBef>
                <a:spcPct val="0"/>
              </a:spcBef>
              <a:buNone/>
              <a:defRPr sz="4500" b="0" kern="2200" cap="all" spc="30" baseline="0">
                <a:solidFill>
                  <a:schemeClr val="accent2"/>
                </a:solidFill>
                <a:latin typeface="Knockout 30 Junior Welterwt" pitchFamily="50"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000" b="1" dirty="0">
                <a:latin typeface="+mj-lt"/>
              </a:rPr>
              <a:t>Elevating youth Engagement</a:t>
            </a:r>
            <a:br>
              <a:rPr lang="en-US" sz="4000" b="1" dirty="0">
                <a:latin typeface="+mj-lt"/>
              </a:rPr>
            </a:br>
            <a:endParaRPr lang="en-US" sz="4000" b="1" dirty="0">
              <a:latin typeface="+mj-lt"/>
            </a:endParaRPr>
          </a:p>
        </p:txBody>
      </p:sp>
      <p:sp>
        <p:nvSpPr>
          <p:cNvPr id="4" name="Text Placeholder 7">
            <a:extLst>
              <a:ext uri="{FF2B5EF4-FFF2-40B4-BE49-F238E27FC236}">
                <a16:creationId xmlns:a16="http://schemas.microsoft.com/office/drawing/2014/main" id="{17521985-5A80-878D-3C83-A9F0555BE359}"/>
              </a:ext>
            </a:extLst>
          </p:cNvPr>
          <p:cNvSpPr txBox="1">
            <a:spLocks/>
          </p:cNvSpPr>
          <p:nvPr/>
        </p:nvSpPr>
        <p:spPr>
          <a:xfrm>
            <a:off x="390770" y="2971801"/>
            <a:ext cx="4181230" cy="685800"/>
          </a:xfrm>
          <a:prstGeom prst="rect">
            <a:avLst/>
          </a:prstGeom>
        </p:spPr>
        <p:txBody>
          <a:bodyPr/>
          <a:lstStyle>
            <a:lvl1pPr marL="0" indent="0" algn="ctr" defTabSz="685800" rtl="0" eaLnBrk="1" latinLnBrk="0" hangingPunct="1">
              <a:lnSpc>
                <a:spcPct val="95000"/>
              </a:lnSpc>
              <a:spcBef>
                <a:spcPts val="1800"/>
              </a:spcBef>
              <a:buClr>
                <a:schemeClr val="accent2"/>
              </a:buClr>
              <a:buFont typeface="Wingdings" panose="05000000000000000000" pitchFamily="2" charset="2"/>
              <a:buNone/>
              <a:defRPr sz="2800" kern="2400" spc="30" baseline="0">
                <a:solidFill>
                  <a:schemeClr val="accent1"/>
                </a:solidFill>
                <a:latin typeface="Knockout 30 Junior Welterwt" pitchFamily="50" charset="0"/>
                <a:ea typeface="+mn-ea"/>
                <a:cs typeface="+mn-cs"/>
              </a:defRPr>
            </a:lvl1pPr>
            <a:lvl2pPr marL="230187" indent="0" algn="l" defTabSz="685800" rtl="0" eaLnBrk="1" latinLnBrk="0" hangingPunct="1">
              <a:lnSpc>
                <a:spcPct val="95000"/>
              </a:lnSpc>
              <a:spcBef>
                <a:spcPts val="1800"/>
              </a:spcBef>
              <a:buClr>
                <a:schemeClr val="accent1">
                  <a:lumMod val="60000"/>
                  <a:lumOff val="40000"/>
                </a:schemeClr>
              </a:buClr>
              <a:buSzPct val="95000"/>
              <a:buFont typeface="Wingdings" panose="05000000000000000000" pitchFamily="2" charset="2"/>
              <a:buNone/>
              <a:tabLst/>
              <a:defRPr sz="2800" kern="1200">
                <a:solidFill>
                  <a:schemeClr val="accent1"/>
                </a:solidFill>
                <a:latin typeface="+mn-lt"/>
                <a:ea typeface="+mn-ea"/>
                <a:cs typeface="+mn-cs"/>
              </a:defRPr>
            </a:lvl2pPr>
            <a:lvl3pPr marL="685800" indent="-228600" algn="l" defTabSz="685800" rtl="0" eaLnBrk="1" latinLnBrk="0" hangingPunct="1">
              <a:lnSpc>
                <a:spcPct val="95000"/>
              </a:lnSpc>
              <a:spcBef>
                <a:spcPts val="1800"/>
              </a:spcBef>
              <a:buClr>
                <a:schemeClr val="accent1">
                  <a:lumMod val="60000"/>
                  <a:lumOff val="40000"/>
                </a:schemeClr>
              </a:buClr>
              <a:buSzPct val="66000"/>
              <a:buFont typeface="Wingdings" panose="05000000000000000000" pitchFamily="2" charset="2"/>
              <a:buChar char="§"/>
              <a:defRPr sz="2800" kern="1200">
                <a:solidFill>
                  <a:schemeClr val="accent1"/>
                </a:solidFill>
                <a:latin typeface="+mn-lt"/>
                <a:ea typeface="+mn-ea"/>
                <a:cs typeface="+mn-cs"/>
              </a:defRPr>
            </a:lvl3pPr>
            <a:lvl4pPr marL="914400" indent="-228600" algn="l" defTabSz="685800" rtl="0" eaLnBrk="1" latinLnBrk="0" hangingPunct="1">
              <a:lnSpc>
                <a:spcPct val="95000"/>
              </a:lnSpc>
              <a:spcBef>
                <a:spcPts val="1800"/>
              </a:spcBef>
              <a:buClr>
                <a:schemeClr val="accent1">
                  <a:lumMod val="60000"/>
                  <a:lumOff val="40000"/>
                </a:schemeClr>
              </a:buClr>
              <a:buSzPct val="66000"/>
              <a:buFont typeface="Wingdings" panose="05000000000000000000" pitchFamily="2" charset="2"/>
              <a:buChar char="§"/>
              <a:tabLst/>
              <a:defRPr sz="2800" kern="1200">
                <a:solidFill>
                  <a:schemeClr val="accent1"/>
                </a:solidFill>
                <a:latin typeface="+mn-lt"/>
                <a:ea typeface="+mn-ea"/>
                <a:cs typeface="+mn-cs"/>
              </a:defRPr>
            </a:lvl4pPr>
            <a:lvl5pPr marL="1143000" indent="-228600" algn="l" defTabSz="685800" rtl="0" eaLnBrk="1" latinLnBrk="0" hangingPunct="1">
              <a:lnSpc>
                <a:spcPct val="95000"/>
              </a:lnSpc>
              <a:spcBef>
                <a:spcPts val="1800"/>
              </a:spcBef>
              <a:buClr>
                <a:schemeClr val="accent1">
                  <a:lumMod val="60000"/>
                  <a:lumOff val="40000"/>
                </a:schemeClr>
              </a:buClr>
              <a:buSzPct val="66000"/>
              <a:buFont typeface="Wingdings" panose="05000000000000000000" pitchFamily="2" charset="2"/>
              <a:buChar char="§"/>
              <a:tabLst/>
              <a:defRPr sz="28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sz="1600" dirty="0">
                <a:latin typeface="+mj-lt"/>
              </a:rPr>
              <a:t>TRACK ONE — FOR ADULT SUPPORTERS</a:t>
            </a:r>
          </a:p>
          <a:p>
            <a:pPr algn="l"/>
            <a:endParaRPr lang="en-US" sz="1600" dirty="0">
              <a:latin typeface="+mj-lt"/>
            </a:endParaRPr>
          </a:p>
        </p:txBody>
      </p:sp>
      <p:sp>
        <p:nvSpPr>
          <p:cNvPr id="8" name="Text Placeholder 8">
            <a:extLst>
              <a:ext uri="{FF2B5EF4-FFF2-40B4-BE49-F238E27FC236}">
                <a16:creationId xmlns:a16="http://schemas.microsoft.com/office/drawing/2014/main" id="{3A8893C0-A878-BD00-1D57-7252E4ADED1C}"/>
              </a:ext>
            </a:extLst>
          </p:cNvPr>
          <p:cNvSpPr txBox="1">
            <a:spLocks/>
          </p:cNvSpPr>
          <p:nvPr/>
        </p:nvSpPr>
        <p:spPr>
          <a:xfrm>
            <a:off x="379378" y="6284913"/>
            <a:ext cx="4076699" cy="573087"/>
          </a:xfrm>
          <a:prstGeom prst="rect">
            <a:avLst/>
          </a:prstGeom>
        </p:spPr>
        <p:txBody>
          <a:bodyPr anchor="ctr"/>
          <a:lstStyle>
            <a:lvl1pPr marL="0" indent="0" algn="ctr" defTabSz="685800" rtl="0" eaLnBrk="1" latinLnBrk="0" hangingPunct="1">
              <a:lnSpc>
                <a:spcPct val="95000"/>
              </a:lnSpc>
              <a:spcBef>
                <a:spcPts val="1800"/>
              </a:spcBef>
              <a:buClr>
                <a:schemeClr val="accent2"/>
              </a:buClr>
              <a:buFont typeface="Wingdings" panose="05000000000000000000" pitchFamily="2" charset="2"/>
              <a:buNone/>
              <a:defRPr sz="2800" kern="2400" spc="30" baseline="0">
                <a:solidFill>
                  <a:schemeClr val="accent1"/>
                </a:solidFill>
                <a:latin typeface="Knockout 30 Junior Welterwt" pitchFamily="50" charset="0"/>
                <a:ea typeface="+mn-ea"/>
                <a:cs typeface="+mn-cs"/>
              </a:defRPr>
            </a:lvl1pPr>
            <a:lvl2pPr marL="230187" indent="0" algn="l" defTabSz="685800" rtl="0" eaLnBrk="1" latinLnBrk="0" hangingPunct="1">
              <a:lnSpc>
                <a:spcPct val="95000"/>
              </a:lnSpc>
              <a:spcBef>
                <a:spcPts val="1800"/>
              </a:spcBef>
              <a:buClr>
                <a:schemeClr val="accent1">
                  <a:lumMod val="60000"/>
                  <a:lumOff val="40000"/>
                </a:schemeClr>
              </a:buClr>
              <a:buSzPct val="95000"/>
              <a:buFont typeface="Wingdings" panose="05000000000000000000" pitchFamily="2" charset="2"/>
              <a:buNone/>
              <a:tabLst/>
              <a:defRPr sz="2800" kern="1200">
                <a:solidFill>
                  <a:schemeClr val="accent1"/>
                </a:solidFill>
                <a:latin typeface="+mn-lt"/>
                <a:ea typeface="+mn-ea"/>
                <a:cs typeface="+mn-cs"/>
              </a:defRPr>
            </a:lvl2pPr>
            <a:lvl3pPr marL="685800" indent="-228600" algn="l" defTabSz="685800" rtl="0" eaLnBrk="1" latinLnBrk="0" hangingPunct="1">
              <a:lnSpc>
                <a:spcPct val="95000"/>
              </a:lnSpc>
              <a:spcBef>
                <a:spcPts val="1800"/>
              </a:spcBef>
              <a:buClr>
                <a:schemeClr val="accent1">
                  <a:lumMod val="60000"/>
                  <a:lumOff val="40000"/>
                </a:schemeClr>
              </a:buClr>
              <a:buSzPct val="66000"/>
              <a:buFont typeface="Wingdings" panose="05000000000000000000" pitchFamily="2" charset="2"/>
              <a:buChar char="§"/>
              <a:defRPr sz="2800" kern="1200">
                <a:solidFill>
                  <a:schemeClr val="accent1"/>
                </a:solidFill>
                <a:latin typeface="+mn-lt"/>
                <a:ea typeface="+mn-ea"/>
                <a:cs typeface="+mn-cs"/>
              </a:defRPr>
            </a:lvl3pPr>
            <a:lvl4pPr marL="914400" indent="-228600" algn="l" defTabSz="685800" rtl="0" eaLnBrk="1" latinLnBrk="0" hangingPunct="1">
              <a:lnSpc>
                <a:spcPct val="95000"/>
              </a:lnSpc>
              <a:spcBef>
                <a:spcPts val="1800"/>
              </a:spcBef>
              <a:buClr>
                <a:schemeClr val="accent1">
                  <a:lumMod val="60000"/>
                  <a:lumOff val="40000"/>
                </a:schemeClr>
              </a:buClr>
              <a:buSzPct val="66000"/>
              <a:buFont typeface="Wingdings" panose="05000000000000000000" pitchFamily="2" charset="2"/>
              <a:buChar char="§"/>
              <a:tabLst/>
              <a:defRPr sz="2800" kern="1200">
                <a:solidFill>
                  <a:schemeClr val="accent1"/>
                </a:solidFill>
                <a:latin typeface="+mn-lt"/>
                <a:ea typeface="+mn-ea"/>
                <a:cs typeface="+mn-cs"/>
              </a:defRPr>
            </a:lvl4pPr>
            <a:lvl5pPr marL="1143000" indent="-228600" algn="l" defTabSz="685800" rtl="0" eaLnBrk="1" latinLnBrk="0" hangingPunct="1">
              <a:lnSpc>
                <a:spcPct val="95000"/>
              </a:lnSpc>
              <a:spcBef>
                <a:spcPts val="1800"/>
              </a:spcBef>
              <a:buClr>
                <a:schemeClr val="accent1">
                  <a:lumMod val="60000"/>
                  <a:lumOff val="40000"/>
                </a:schemeClr>
              </a:buClr>
              <a:buSzPct val="66000"/>
              <a:buFont typeface="Wingdings" panose="05000000000000000000" pitchFamily="2" charset="2"/>
              <a:buChar char="§"/>
              <a:tabLst/>
              <a:defRPr sz="28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sz="1300" dirty="0">
                <a:solidFill>
                  <a:schemeClr val="accent1">
                    <a:lumMod val="60000"/>
                    <a:lumOff val="40000"/>
                  </a:schemeClr>
                </a:solidFill>
                <a:latin typeface="+mj-lt"/>
              </a:rPr>
              <a:t>Jim Casey Youth Opportunities Initiative</a:t>
            </a:r>
            <a:r>
              <a:rPr lang="en-US" sz="1300" baseline="30000" dirty="0">
                <a:solidFill>
                  <a:schemeClr val="accent1">
                    <a:lumMod val="60000"/>
                    <a:lumOff val="40000"/>
                  </a:schemeClr>
                </a:solidFill>
                <a:latin typeface="+mj-lt"/>
              </a:rPr>
              <a:t>®</a:t>
            </a:r>
          </a:p>
        </p:txBody>
      </p:sp>
    </p:spTree>
    <p:extLst>
      <p:ext uri="{BB962C8B-B14F-4D97-AF65-F5344CB8AC3E}">
        <p14:creationId xmlns:p14="http://schemas.microsoft.com/office/powerpoint/2010/main" val="943737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34129-E607-4224-8887-A25EC298AA9F}"/>
              </a:ext>
            </a:extLst>
          </p:cNvPr>
          <p:cNvSpPr>
            <a:spLocks noGrp="1"/>
          </p:cNvSpPr>
          <p:nvPr>
            <p:ph type="title"/>
          </p:nvPr>
        </p:nvSpPr>
        <p:spPr/>
        <p:txBody>
          <a:bodyPr/>
          <a:lstStyle/>
          <a:p>
            <a:r>
              <a:rPr lang="en-US" dirty="0"/>
              <a:t>Defining Characteristics of Coaching</a:t>
            </a:r>
          </a:p>
        </p:txBody>
      </p:sp>
      <p:sp>
        <p:nvSpPr>
          <p:cNvPr id="4" name="Slide Number Placeholder 3">
            <a:extLst>
              <a:ext uri="{FF2B5EF4-FFF2-40B4-BE49-F238E27FC236}">
                <a16:creationId xmlns:a16="http://schemas.microsoft.com/office/drawing/2014/main" id="{ECAEF6A0-AE7B-46AA-81A4-BE4F935358E7}"/>
              </a:ext>
            </a:extLst>
          </p:cNvPr>
          <p:cNvSpPr>
            <a:spLocks noGrp="1"/>
          </p:cNvSpPr>
          <p:nvPr>
            <p:ph type="sldNum" sz="quarter" idx="10"/>
          </p:nvPr>
        </p:nvSpPr>
        <p:spPr/>
        <p:txBody>
          <a:bodyPr/>
          <a:lstStyle/>
          <a:p>
            <a:fld id="{2FF31650-33A0-41F4-A40A-6CB69A9709AF}" type="slidenum">
              <a:rPr lang="en-US" smtClean="0"/>
              <a:t>10</a:t>
            </a:fld>
            <a:endParaRPr lang="en-US"/>
          </a:p>
        </p:txBody>
      </p:sp>
      <p:graphicFrame>
        <p:nvGraphicFramePr>
          <p:cNvPr id="8" name="Diagram 7">
            <a:extLst>
              <a:ext uri="{FF2B5EF4-FFF2-40B4-BE49-F238E27FC236}">
                <a16:creationId xmlns:a16="http://schemas.microsoft.com/office/drawing/2014/main" id="{961E6253-B520-6B83-4C7E-13DC48647199}"/>
              </a:ext>
            </a:extLst>
          </p:cNvPr>
          <p:cNvGraphicFramePr/>
          <p:nvPr>
            <p:extLst>
              <p:ext uri="{D42A27DB-BD31-4B8C-83A1-F6EECF244321}">
                <p14:modId xmlns:p14="http://schemas.microsoft.com/office/powerpoint/2010/main" val="3635219609"/>
              </p:ext>
            </p:extLst>
          </p:nvPr>
        </p:nvGraphicFramePr>
        <p:xfrm>
          <a:off x="2038350" y="1720500"/>
          <a:ext cx="8115300" cy="46426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1516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a:extLst>
              <a:ext uri="{FF2B5EF4-FFF2-40B4-BE49-F238E27FC236}">
                <a16:creationId xmlns:a16="http://schemas.microsoft.com/office/drawing/2014/main" id="{805E8EBE-3109-B6AE-6919-B348D60EBA83}"/>
              </a:ext>
            </a:extLst>
          </p:cNvPr>
          <p:cNvSpPr/>
          <p:nvPr/>
        </p:nvSpPr>
        <p:spPr>
          <a:xfrm>
            <a:off x="5500349" y="4279613"/>
            <a:ext cx="3409263" cy="865989"/>
          </a:xfrm>
          <a:prstGeom prst="roundRect">
            <a:avLst/>
          </a:prstGeom>
          <a:solidFill>
            <a:schemeClr val="tx2"/>
          </a:solidFill>
          <a:effectLst>
            <a:outerShdw blurRad="38100" dist="25400" dir="2700000" algn="tl" rotWithShape="0">
              <a:prstClr val="black">
                <a:alpha val="11000"/>
              </a:prstClr>
            </a:outerShdw>
          </a:effectLst>
        </p:spPr>
        <p:txBody>
          <a:bodyPr wrap="square" lIns="91440" tIns="45720" rIns="91440" bIns="45720" rtlCol="0" anchor="ctr">
            <a:noAutofit/>
          </a:bodyPr>
          <a:lstStyle/>
          <a:p>
            <a:pPr algn="ctr"/>
            <a:endParaRPr lang="en-US" sz="4500" b="1" cap="none" spc="0" dirty="0">
              <a:ln w="0"/>
              <a:solidFill>
                <a:schemeClr val="accent2"/>
              </a:solidFill>
              <a:latin typeface="+mj-lt"/>
            </a:endParaRPr>
          </a:p>
        </p:txBody>
      </p:sp>
      <p:sp>
        <p:nvSpPr>
          <p:cNvPr id="19" name="Rounded Rectangle 18">
            <a:extLst>
              <a:ext uri="{FF2B5EF4-FFF2-40B4-BE49-F238E27FC236}">
                <a16:creationId xmlns:a16="http://schemas.microsoft.com/office/drawing/2014/main" id="{DC4EA189-2676-6495-F01D-E3B3BA59F90C}"/>
              </a:ext>
            </a:extLst>
          </p:cNvPr>
          <p:cNvSpPr/>
          <p:nvPr/>
        </p:nvSpPr>
        <p:spPr>
          <a:xfrm>
            <a:off x="5500349" y="3177828"/>
            <a:ext cx="3409263" cy="865989"/>
          </a:xfrm>
          <a:prstGeom prst="roundRect">
            <a:avLst/>
          </a:prstGeom>
          <a:solidFill>
            <a:schemeClr val="accent3"/>
          </a:solidFill>
          <a:effectLst>
            <a:outerShdw blurRad="38100" dist="25400" dir="2700000" algn="tl" rotWithShape="0">
              <a:prstClr val="black">
                <a:alpha val="11000"/>
              </a:prstClr>
            </a:outerShdw>
          </a:effectLst>
        </p:spPr>
        <p:txBody>
          <a:bodyPr wrap="square" lIns="91440" tIns="45720" rIns="91440" bIns="45720" rtlCol="0" anchor="ctr">
            <a:noAutofit/>
          </a:bodyPr>
          <a:lstStyle/>
          <a:p>
            <a:pPr algn="ctr"/>
            <a:endParaRPr lang="en-US" sz="4500" b="1" cap="none" spc="0" dirty="0">
              <a:ln w="0"/>
              <a:solidFill>
                <a:schemeClr val="accent2"/>
              </a:solidFill>
              <a:latin typeface="+mj-lt"/>
            </a:endParaRPr>
          </a:p>
        </p:txBody>
      </p:sp>
      <p:sp>
        <p:nvSpPr>
          <p:cNvPr id="18" name="Rounded Rectangle 17">
            <a:extLst>
              <a:ext uri="{FF2B5EF4-FFF2-40B4-BE49-F238E27FC236}">
                <a16:creationId xmlns:a16="http://schemas.microsoft.com/office/drawing/2014/main" id="{EBA4D9BD-D0ED-5C6B-AD1B-D873A66416BB}"/>
              </a:ext>
            </a:extLst>
          </p:cNvPr>
          <p:cNvSpPr/>
          <p:nvPr/>
        </p:nvSpPr>
        <p:spPr>
          <a:xfrm>
            <a:off x="5500349" y="2057400"/>
            <a:ext cx="3409263" cy="865989"/>
          </a:xfrm>
          <a:prstGeom prst="roundRect">
            <a:avLst/>
          </a:prstGeom>
          <a:solidFill>
            <a:schemeClr val="accent2"/>
          </a:solidFill>
          <a:effectLst>
            <a:outerShdw blurRad="38100" dist="25400" dir="2700000" algn="tl" rotWithShape="0">
              <a:prstClr val="black">
                <a:alpha val="11000"/>
              </a:prstClr>
            </a:outerShdw>
          </a:effectLst>
        </p:spPr>
        <p:txBody>
          <a:bodyPr wrap="square" lIns="91440" tIns="45720" rIns="91440" bIns="45720" rtlCol="0" anchor="ctr">
            <a:noAutofit/>
          </a:bodyPr>
          <a:lstStyle/>
          <a:p>
            <a:pPr algn="ctr"/>
            <a:endParaRPr lang="en-US" sz="4500" b="1" cap="none" spc="0" dirty="0">
              <a:ln w="0"/>
              <a:solidFill>
                <a:schemeClr val="accent2"/>
              </a:solidFill>
              <a:latin typeface="+mj-lt"/>
            </a:endParaRPr>
          </a:p>
        </p:txBody>
      </p:sp>
      <p:sp>
        <p:nvSpPr>
          <p:cNvPr id="2" name="Title 1">
            <a:extLst>
              <a:ext uri="{FF2B5EF4-FFF2-40B4-BE49-F238E27FC236}">
                <a16:creationId xmlns:a16="http://schemas.microsoft.com/office/drawing/2014/main" id="{8F819DAA-CB97-4D3D-8082-6D1F3759F846}"/>
              </a:ext>
            </a:extLst>
          </p:cNvPr>
          <p:cNvSpPr>
            <a:spLocks noGrp="1"/>
          </p:cNvSpPr>
          <p:nvPr>
            <p:ph type="title"/>
          </p:nvPr>
        </p:nvSpPr>
        <p:spPr/>
        <p:txBody>
          <a:bodyPr/>
          <a:lstStyle/>
          <a:p>
            <a:r>
              <a:rPr lang="en-US" dirty="0"/>
              <a:t>Defining Characteristics of Evidence-Based Coaching</a:t>
            </a:r>
          </a:p>
        </p:txBody>
      </p:sp>
      <p:sp>
        <p:nvSpPr>
          <p:cNvPr id="7" name="Slide Number Placeholder 6">
            <a:extLst>
              <a:ext uri="{FF2B5EF4-FFF2-40B4-BE49-F238E27FC236}">
                <a16:creationId xmlns:a16="http://schemas.microsoft.com/office/drawing/2014/main" id="{7ADE9B68-A4C7-4E08-94CD-A58F1F32002E}"/>
              </a:ext>
            </a:extLst>
          </p:cNvPr>
          <p:cNvSpPr>
            <a:spLocks noGrp="1"/>
          </p:cNvSpPr>
          <p:nvPr>
            <p:ph type="sldNum" sz="quarter" idx="10"/>
          </p:nvPr>
        </p:nvSpPr>
        <p:spPr/>
        <p:txBody>
          <a:bodyPr/>
          <a:lstStyle/>
          <a:p>
            <a:fld id="{2FF31650-33A0-41F4-A40A-6CB69A9709AF}" type="slidenum">
              <a:rPr lang="en-US" smtClean="0"/>
              <a:t>11</a:t>
            </a:fld>
            <a:endParaRPr lang="en-US"/>
          </a:p>
        </p:txBody>
      </p:sp>
      <p:sp>
        <p:nvSpPr>
          <p:cNvPr id="4" name="TextBox 3">
            <a:extLst>
              <a:ext uri="{FF2B5EF4-FFF2-40B4-BE49-F238E27FC236}">
                <a16:creationId xmlns:a16="http://schemas.microsoft.com/office/drawing/2014/main" id="{F13A0FEB-A39D-6E31-0268-4299BC2DF2B7}"/>
              </a:ext>
            </a:extLst>
          </p:cNvPr>
          <p:cNvSpPr txBox="1"/>
          <p:nvPr/>
        </p:nvSpPr>
        <p:spPr>
          <a:xfrm>
            <a:off x="5586413" y="4450997"/>
            <a:ext cx="3237134" cy="523220"/>
          </a:xfrm>
          <a:prstGeom prst="rect">
            <a:avLst/>
          </a:prstGeom>
          <a:noFill/>
          <a:ln w="6350">
            <a:noFill/>
          </a:ln>
        </p:spPr>
        <p:txBody>
          <a:bodyPr wrap="square">
            <a:spAutoFit/>
          </a:bodyPr>
          <a:lstStyle/>
          <a:p>
            <a:pPr lvl="0" algn="ctr"/>
            <a:r>
              <a:rPr lang="en-US" sz="2800" b="1" dirty="0">
                <a:solidFill>
                  <a:schemeClr val="bg1"/>
                </a:solidFill>
                <a:latin typeface="+mj-lt"/>
              </a:rPr>
              <a:t>CONTENT SPECIFIC</a:t>
            </a:r>
          </a:p>
        </p:txBody>
      </p:sp>
      <p:sp>
        <p:nvSpPr>
          <p:cNvPr id="8" name="TextBox 7">
            <a:extLst>
              <a:ext uri="{FF2B5EF4-FFF2-40B4-BE49-F238E27FC236}">
                <a16:creationId xmlns:a16="http://schemas.microsoft.com/office/drawing/2014/main" id="{CD262611-301B-1769-BFA8-1A359097B5A0}"/>
              </a:ext>
            </a:extLst>
          </p:cNvPr>
          <p:cNvSpPr txBox="1"/>
          <p:nvPr/>
        </p:nvSpPr>
        <p:spPr>
          <a:xfrm>
            <a:off x="5833380" y="3384198"/>
            <a:ext cx="2743200" cy="523220"/>
          </a:xfrm>
          <a:prstGeom prst="rect">
            <a:avLst/>
          </a:prstGeom>
          <a:noFill/>
          <a:ln w="6350">
            <a:noFill/>
          </a:ln>
        </p:spPr>
        <p:txBody>
          <a:bodyPr wrap="square">
            <a:spAutoFit/>
          </a:bodyPr>
          <a:lstStyle/>
          <a:p>
            <a:pPr lvl="0" algn="ctr"/>
            <a:r>
              <a:rPr lang="en-US" sz="2800" b="1" dirty="0">
                <a:solidFill>
                  <a:schemeClr val="bg1"/>
                </a:solidFill>
                <a:latin typeface="+mj-lt"/>
              </a:rPr>
              <a:t>SEMI-DIRECTIVE</a:t>
            </a:r>
          </a:p>
        </p:txBody>
      </p:sp>
      <p:sp>
        <p:nvSpPr>
          <p:cNvPr id="10" name="TextBox 9">
            <a:extLst>
              <a:ext uri="{FF2B5EF4-FFF2-40B4-BE49-F238E27FC236}">
                <a16:creationId xmlns:a16="http://schemas.microsoft.com/office/drawing/2014/main" id="{60319105-31AC-8785-C3D5-FC6E9661C26F}"/>
              </a:ext>
            </a:extLst>
          </p:cNvPr>
          <p:cNvSpPr txBox="1"/>
          <p:nvPr/>
        </p:nvSpPr>
        <p:spPr>
          <a:xfrm>
            <a:off x="5908900" y="2247428"/>
            <a:ext cx="2592160" cy="523220"/>
          </a:xfrm>
          <a:prstGeom prst="rect">
            <a:avLst/>
          </a:prstGeom>
          <a:noFill/>
          <a:ln w="6350">
            <a:noFill/>
          </a:ln>
        </p:spPr>
        <p:txBody>
          <a:bodyPr wrap="square" anchor="ctr">
            <a:spAutoFit/>
          </a:bodyPr>
          <a:lstStyle/>
          <a:p>
            <a:pPr lvl="0" algn="ctr"/>
            <a:r>
              <a:rPr lang="en-US" sz="2800" b="1" dirty="0">
                <a:solidFill>
                  <a:schemeClr val="bg1"/>
                </a:solidFill>
                <a:latin typeface="+mj-lt"/>
              </a:rPr>
              <a:t>NONDIRECTIVE</a:t>
            </a:r>
          </a:p>
        </p:txBody>
      </p:sp>
      <p:pic>
        <p:nvPicPr>
          <p:cNvPr id="13" name="Picture 12">
            <a:extLst>
              <a:ext uri="{FF2B5EF4-FFF2-40B4-BE49-F238E27FC236}">
                <a16:creationId xmlns:a16="http://schemas.microsoft.com/office/drawing/2014/main" id="{C3781B59-29F6-FD4C-BB38-0ED6BDC64363}"/>
              </a:ext>
            </a:extLst>
          </p:cNvPr>
          <p:cNvPicPr>
            <a:picLocks noChangeAspect="1"/>
          </p:cNvPicPr>
          <p:nvPr/>
        </p:nvPicPr>
        <p:blipFill>
          <a:blip r:embed="rId2"/>
          <a:srcRect l="28399" t="9153" r="27412" b="10814"/>
          <a:stretch/>
        </p:blipFill>
        <p:spPr>
          <a:xfrm>
            <a:off x="2569029" y="1874837"/>
            <a:ext cx="2002971" cy="4664077"/>
          </a:xfrm>
          <a:prstGeom prst="rect">
            <a:avLst/>
          </a:prstGeom>
          <a:effectLst>
            <a:outerShdw blurRad="38100" dist="25400" dir="2700000" algn="tl" rotWithShape="0">
              <a:prstClr val="black">
                <a:alpha val="13955"/>
              </a:prstClr>
            </a:outerShdw>
          </a:effectLst>
        </p:spPr>
      </p:pic>
      <p:cxnSp>
        <p:nvCxnSpPr>
          <p:cNvPr id="15" name="Straight Connector 14">
            <a:extLst>
              <a:ext uri="{FF2B5EF4-FFF2-40B4-BE49-F238E27FC236}">
                <a16:creationId xmlns:a16="http://schemas.microsoft.com/office/drawing/2014/main" id="{25DD14D2-C434-8636-803C-B256EE3B1A3F}"/>
              </a:ext>
            </a:extLst>
          </p:cNvPr>
          <p:cNvCxnSpPr>
            <a:cxnSpLocks/>
          </p:cNvCxnSpPr>
          <p:nvPr/>
        </p:nvCxnSpPr>
        <p:spPr>
          <a:xfrm>
            <a:off x="4495800" y="3645808"/>
            <a:ext cx="883103" cy="0"/>
          </a:xfrm>
          <a:prstGeom prst="line">
            <a:avLst/>
          </a:prstGeom>
          <a:ln w="41275" cap="rnd"/>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38ED19F-112E-51E1-2CAB-669DC7C893D8}"/>
              </a:ext>
            </a:extLst>
          </p:cNvPr>
          <p:cNvCxnSpPr>
            <a:cxnSpLocks/>
          </p:cNvCxnSpPr>
          <p:nvPr/>
        </p:nvCxnSpPr>
        <p:spPr>
          <a:xfrm flipV="1">
            <a:off x="5181600" y="2502808"/>
            <a:ext cx="0" cy="2209800"/>
          </a:xfrm>
          <a:prstGeom prst="line">
            <a:avLst/>
          </a:prstGeom>
          <a:ln w="41275" cap="rn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EEF3AF-CCCE-CB6D-D5E3-F423CE66FD6C}"/>
              </a:ext>
            </a:extLst>
          </p:cNvPr>
          <p:cNvCxnSpPr>
            <a:cxnSpLocks/>
          </p:cNvCxnSpPr>
          <p:nvPr/>
        </p:nvCxnSpPr>
        <p:spPr>
          <a:xfrm>
            <a:off x="5181600" y="4712608"/>
            <a:ext cx="197303" cy="0"/>
          </a:xfrm>
          <a:prstGeom prst="line">
            <a:avLst/>
          </a:prstGeom>
          <a:ln w="41275" cap="rnd"/>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2699E9F-21DF-CFDC-68DB-AB403461DCB6}"/>
              </a:ext>
            </a:extLst>
          </p:cNvPr>
          <p:cNvCxnSpPr>
            <a:cxnSpLocks/>
          </p:cNvCxnSpPr>
          <p:nvPr/>
        </p:nvCxnSpPr>
        <p:spPr>
          <a:xfrm>
            <a:off x="5181600" y="2502808"/>
            <a:ext cx="197303" cy="0"/>
          </a:xfrm>
          <a:prstGeom prst="line">
            <a:avLst/>
          </a:prstGeom>
          <a:ln w="41275" cap="rn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1323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DA245-7726-1F56-470E-2A9015F625A5}"/>
              </a:ext>
            </a:extLst>
          </p:cNvPr>
          <p:cNvSpPr>
            <a:spLocks noGrp="1"/>
          </p:cNvSpPr>
          <p:nvPr>
            <p:ph type="title"/>
          </p:nvPr>
        </p:nvSpPr>
        <p:spPr/>
        <p:txBody>
          <a:bodyPr/>
          <a:lstStyle/>
          <a:p>
            <a:r>
              <a:rPr lang="en-US" dirty="0"/>
              <a:t>Coaching vs. Other Helping Approaches</a:t>
            </a:r>
          </a:p>
        </p:txBody>
      </p:sp>
      <p:sp>
        <p:nvSpPr>
          <p:cNvPr id="7" name="Slide Number Placeholder 6">
            <a:extLst>
              <a:ext uri="{FF2B5EF4-FFF2-40B4-BE49-F238E27FC236}">
                <a16:creationId xmlns:a16="http://schemas.microsoft.com/office/drawing/2014/main" id="{3AD2C8CE-883D-66D2-D196-A04575BDD1C8}"/>
              </a:ext>
            </a:extLst>
          </p:cNvPr>
          <p:cNvSpPr>
            <a:spLocks noGrp="1"/>
          </p:cNvSpPr>
          <p:nvPr>
            <p:ph type="sldNum" sz="quarter" idx="10"/>
          </p:nvPr>
        </p:nvSpPr>
        <p:spPr/>
        <p:txBody>
          <a:bodyPr/>
          <a:lstStyle/>
          <a:p>
            <a:fld id="{2FF31650-33A0-41F4-A40A-6CB69A9709AF}" type="slidenum">
              <a:rPr lang="en-US" smtClean="0"/>
              <a:t>12</a:t>
            </a:fld>
            <a:endParaRPr lang="en-US"/>
          </a:p>
        </p:txBody>
      </p:sp>
      <p:graphicFrame>
        <p:nvGraphicFramePr>
          <p:cNvPr id="4" name="Diagram 3">
            <a:extLst>
              <a:ext uri="{FF2B5EF4-FFF2-40B4-BE49-F238E27FC236}">
                <a16:creationId xmlns:a16="http://schemas.microsoft.com/office/drawing/2014/main" id="{2F5B861B-205D-787E-CB24-644178E21C07}"/>
              </a:ext>
            </a:extLst>
          </p:cNvPr>
          <p:cNvGraphicFramePr/>
          <p:nvPr>
            <p:extLst>
              <p:ext uri="{D42A27DB-BD31-4B8C-83A1-F6EECF244321}">
                <p14:modId xmlns:p14="http://schemas.microsoft.com/office/powerpoint/2010/main" val="3850662022"/>
              </p:ext>
            </p:extLst>
          </p:nvPr>
        </p:nvGraphicFramePr>
        <p:xfrm>
          <a:off x="838200" y="1660056"/>
          <a:ext cx="10439400" cy="36999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8" name="Picture 27">
            <a:extLst>
              <a:ext uri="{FF2B5EF4-FFF2-40B4-BE49-F238E27FC236}">
                <a16:creationId xmlns:a16="http://schemas.microsoft.com/office/drawing/2014/main" id="{4164C70A-3571-5838-6AF1-FAC8AB4AFA3B}"/>
              </a:ext>
            </a:extLst>
          </p:cNvPr>
          <p:cNvPicPr>
            <a:picLocks noChangeAspect="1"/>
          </p:cNvPicPr>
          <p:nvPr/>
        </p:nvPicPr>
        <p:blipFill>
          <a:blip r:embed="rId7"/>
          <a:srcRect l="32855" t="7215" r="31420" b="10572"/>
          <a:stretch/>
        </p:blipFill>
        <p:spPr>
          <a:xfrm>
            <a:off x="6073708" y="1527044"/>
            <a:ext cx="1698692" cy="5026156"/>
          </a:xfrm>
          <a:prstGeom prst="rect">
            <a:avLst/>
          </a:prstGeom>
          <a:effectLst>
            <a:outerShdw blurRad="38100" dist="25400" dir="2700000" algn="tl" rotWithShape="0">
              <a:prstClr val="black">
                <a:alpha val="17000"/>
              </a:prstClr>
            </a:outerShdw>
          </a:effectLst>
        </p:spPr>
      </p:pic>
      <p:pic>
        <p:nvPicPr>
          <p:cNvPr id="32" name="Picture 31">
            <a:extLst>
              <a:ext uri="{FF2B5EF4-FFF2-40B4-BE49-F238E27FC236}">
                <a16:creationId xmlns:a16="http://schemas.microsoft.com/office/drawing/2014/main" id="{B2F63B87-C79C-79ED-12CA-47B47D9D3286}"/>
              </a:ext>
            </a:extLst>
          </p:cNvPr>
          <p:cNvPicPr>
            <a:picLocks noChangeAspect="1"/>
          </p:cNvPicPr>
          <p:nvPr/>
        </p:nvPicPr>
        <p:blipFill>
          <a:blip r:embed="rId8"/>
          <a:srcRect l="33971" t="11843" r="30745" b="11991"/>
          <a:stretch/>
        </p:blipFill>
        <p:spPr>
          <a:xfrm>
            <a:off x="869128" y="1708371"/>
            <a:ext cx="1698692" cy="4714647"/>
          </a:xfrm>
          <a:prstGeom prst="rect">
            <a:avLst/>
          </a:prstGeom>
        </p:spPr>
      </p:pic>
      <p:sp>
        <p:nvSpPr>
          <p:cNvPr id="36" name="TextBox 35">
            <a:extLst>
              <a:ext uri="{FF2B5EF4-FFF2-40B4-BE49-F238E27FC236}">
                <a16:creationId xmlns:a16="http://schemas.microsoft.com/office/drawing/2014/main" id="{0A09BFE3-AA13-1984-8788-7E7F1A1B6918}"/>
              </a:ext>
            </a:extLst>
          </p:cNvPr>
          <p:cNvSpPr txBox="1"/>
          <p:nvPr/>
        </p:nvSpPr>
        <p:spPr>
          <a:xfrm>
            <a:off x="2677886" y="3810000"/>
            <a:ext cx="1360714" cy="553998"/>
          </a:xfrm>
          <a:prstGeom prst="rect">
            <a:avLst/>
          </a:prstGeom>
          <a:noFill/>
          <a:ln w="6350">
            <a:noFill/>
          </a:ln>
        </p:spPr>
        <p:txBody>
          <a:bodyPr wrap="square">
            <a:spAutoFit/>
          </a:bodyPr>
          <a:lstStyle/>
          <a:p>
            <a:pPr lvl="0"/>
            <a:r>
              <a:rPr lang="en-US" sz="3000" b="1" dirty="0">
                <a:solidFill>
                  <a:schemeClr val="bg1"/>
                </a:solidFill>
                <a:latin typeface="+mj-lt"/>
              </a:rPr>
              <a:t>Mentor</a:t>
            </a:r>
          </a:p>
        </p:txBody>
      </p:sp>
      <p:sp>
        <p:nvSpPr>
          <p:cNvPr id="38" name="TextBox 37">
            <a:extLst>
              <a:ext uri="{FF2B5EF4-FFF2-40B4-BE49-F238E27FC236}">
                <a16:creationId xmlns:a16="http://schemas.microsoft.com/office/drawing/2014/main" id="{ABDE4C11-D5E0-B5B4-455E-969E49475099}"/>
              </a:ext>
            </a:extLst>
          </p:cNvPr>
          <p:cNvSpPr txBox="1"/>
          <p:nvPr/>
        </p:nvSpPr>
        <p:spPr>
          <a:xfrm>
            <a:off x="4582540" y="2701666"/>
            <a:ext cx="1698692" cy="553998"/>
          </a:xfrm>
          <a:prstGeom prst="rect">
            <a:avLst/>
          </a:prstGeom>
          <a:noFill/>
          <a:ln w="6350">
            <a:noFill/>
          </a:ln>
        </p:spPr>
        <p:txBody>
          <a:bodyPr wrap="square">
            <a:spAutoFit/>
          </a:bodyPr>
          <a:lstStyle/>
          <a:p>
            <a:pPr lvl="0"/>
            <a:r>
              <a:rPr lang="en-US" sz="3000" b="1" dirty="0">
                <a:solidFill>
                  <a:schemeClr val="bg1"/>
                </a:solidFill>
                <a:latin typeface="+mj-lt"/>
              </a:rPr>
              <a:t>Therapist</a:t>
            </a:r>
          </a:p>
        </p:txBody>
      </p:sp>
      <p:sp>
        <p:nvSpPr>
          <p:cNvPr id="40" name="TextBox 39">
            <a:extLst>
              <a:ext uri="{FF2B5EF4-FFF2-40B4-BE49-F238E27FC236}">
                <a16:creationId xmlns:a16="http://schemas.microsoft.com/office/drawing/2014/main" id="{2F62EE0D-051A-1D25-DEEC-827DE18A16E2}"/>
              </a:ext>
            </a:extLst>
          </p:cNvPr>
          <p:cNvSpPr txBox="1"/>
          <p:nvPr/>
        </p:nvSpPr>
        <p:spPr>
          <a:xfrm>
            <a:off x="8228413" y="3244334"/>
            <a:ext cx="1698692" cy="553998"/>
          </a:xfrm>
          <a:prstGeom prst="rect">
            <a:avLst/>
          </a:prstGeom>
          <a:noFill/>
          <a:ln w="6350">
            <a:noFill/>
          </a:ln>
        </p:spPr>
        <p:txBody>
          <a:bodyPr wrap="square">
            <a:spAutoFit/>
          </a:bodyPr>
          <a:lstStyle/>
          <a:p>
            <a:pPr lvl="0"/>
            <a:r>
              <a:rPr lang="en-US" sz="3000" b="1" dirty="0">
                <a:solidFill>
                  <a:schemeClr val="bg1"/>
                </a:solidFill>
                <a:latin typeface="+mj-lt"/>
              </a:rPr>
              <a:t>Parent</a:t>
            </a:r>
          </a:p>
        </p:txBody>
      </p:sp>
      <p:pic>
        <p:nvPicPr>
          <p:cNvPr id="42" name="Picture 41">
            <a:extLst>
              <a:ext uri="{FF2B5EF4-FFF2-40B4-BE49-F238E27FC236}">
                <a16:creationId xmlns:a16="http://schemas.microsoft.com/office/drawing/2014/main" id="{D1223E74-62FC-A42E-F0B1-FCB072D3AE79}"/>
              </a:ext>
            </a:extLst>
          </p:cNvPr>
          <p:cNvPicPr>
            <a:picLocks noChangeAspect="1"/>
          </p:cNvPicPr>
          <p:nvPr/>
        </p:nvPicPr>
        <p:blipFill>
          <a:blip r:embed="rId9"/>
          <a:stretch>
            <a:fillRect/>
          </a:stretch>
        </p:blipFill>
        <p:spPr>
          <a:xfrm>
            <a:off x="9514114" y="2006959"/>
            <a:ext cx="1459891" cy="4458392"/>
          </a:xfrm>
          <a:prstGeom prst="rect">
            <a:avLst/>
          </a:prstGeom>
          <a:effectLst>
            <a:outerShdw blurRad="38100" dist="25400" dir="2700000" algn="tl" rotWithShape="0">
              <a:prstClr val="black">
                <a:alpha val="17056"/>
              </a:prstClr>
            </a:outerShdw>
          </a:effectLst>
        </p:spPr>
      </p:pic>
    </p:spTree>
    <p:extLst>
      <p:ext uri="{BB962C8B-B14F-4D97-AF65-F5344CB8AC3E}">
        <p14:creationId xmlns:p14="http://schemas.microsoft.com/office/powerpoint/2010/main" val="3447438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08F6B-D3A0-4B22-A5A5-D4215DD35D0E}"/>
              </a:ext>
            </a:extLst>
          </p:cNvPr>
          <p:cNvSpPr>
            <a:spLocks noGrp="1"/>
          </p:cNvSpPr>
          <p:nvPr>
            <p:ph type="title"/>
          </p:nvPr>
        </p:nvSpPr>
        <p:spPr/>
        <p:txBody>
          <a:bodyPr/>
          <a:lstStyle/>
          <a:p>
            <a:r>
              <a:rPr lang="en-US" dirty="0"/>
              <a:t>Defining Humanistic Coaching</a:t>
            </a:r>
          </a:p>
        </p:txBody>
      </p:sp>
      <p:sp>
        <p:nvSpPr>
          <p:cNvPr id="3" name="Content Placeholder 2">
            <a:extLst>
              <a:ext uri="{FF2B5EF4-FFF2-40B4-BE49-F238E27FC236}">
                <a16:creationId xmlns:a16="http://schemas.microsoft.com/office/drawing/2014/main" id="{10D35B38-EA03-42F2-870A-42042AEA42FD}"/>
              </a:ext>
            </a:extLst>
          </p:cNvPr>
          <p:cNvSpPr>
            <a:spLocks noGrp="1"/>
          </p:cNvSpPr>
          <p:nvPr>
            <p:ph idx="1"/>
          </p:nvPr>
        </p:nvSpPr>
        <p:spPr>
          <a:xfrm>
            <a:off x="838200" y="1600200"/>
            <a:ext cx="10512424" cy="4273550"/>
          </a:xfrm>
        </p:spPr>
        <p:txBody>
          <a:bodyPr/>
          <a:lstStyle/>
          <a:p>
            <a:pPr marL="0" indent="0">
              <a:buNone/>
            </a:pPr>
            <a:r>
              <a:rPr lang="en-US" sz="3000" b="1" dirty="0">
                <a:solidFill>
                  <a:schemeClr val="tx1"/>
                </a:solidFill>
                <a:latin typeface="+mj-lt"/>
              </a:rPr>
              <a:t>Humanistic Coaching:</a:t>
            </a:r>
          </a:p>
          <a:p>
            <a:r>
              <a:rPr lang="en-US" dirty="0">
                <a:solidFill>
                  <a:schemeClr val="tx1"/>
                </a:solidFill>
              </a:rPr>
              <a:t>A </a:t>
            </a:r>
            <a:r>
              <a:rPr lang="en-US" b="1" dirty="0">
                <a:solidFill>
                  <a:schemeClr val="accent2"/>
                </a:solidFill>
              </a:rPr>
              <a:t>human-centered</a:t>
            </a:r>
            <a:r>
              <a:rPr lang="en-US" dirty="0">
                <a:solidFill>
                  <a:schemeClr val="tx1"/>
                </a:solidFill>
              </a:rPr>
              <a:t> approach to enhancing </a:t>
            </a:r>
            <a:r>
              <a:rPr lang="en-US" b="1" dirty="0">
                <a:solidFill>
                  <a:schemeClr val="accent2"/>
                </a:solidFill>
              </a:rPr>
              <a:t>growth.</a:t>
            </a:r>
            <a:r>
              <a:rPr lang="en-US" b="1" dirty="0">
                <a:solidFill>
                  <a:schemeClr val="tx1"/>
                </a:solidFill>
              </a:rPr>
              <a:t> </a:t>
            </a:r>
          </a:p>
          <a:p>
            <a:r>
              <a:rPr lang="en-US" dirty="0">
                <a:solidFill>
                  <a:schemeClr val="tx1"/>
                </a:solidFill>
              </a:rPr>
              <a:t>Coaches support young people in exploring their </a:t>
            </a:r>
            <a:r>
              <a:rPr lang="en-US" b="1" dirty="0">
                <a:solidFill>
                  <a:schemeClr val="accent2"/>
                </a:solidFill>
              </a:rPr>
              <a:t>inner resources and strengths.</a:t>
            </a:r>
            <a:endParaRPr lang="en-US" b="1" dirty="0">
              <a:solidFill>
                <a:schemeClr val="tx1"/>
              </a:solidFill>
            </a:endParaRPr>
          </a:p>
          <a:p>
            <a:r>
              <a:rPr lang="en-US" dirty="0">
                <a:solidFill>
                  <a:schemeClr val="tx1"/>
                </a:solidFill>
              </a:rPr>
              <a:t>Coaches support young people in increasing motivation and growth to achieve </a:t>
            </a:r>
            <a:r>
              <a:rPr lang="en-US" b="1" dirty="0">
                <a:solidFill>
                  <a:schemeClr val="accent2"/>
                </a:solidFill>
              </a:rPr>
              <a:t>self-identified</a:t>
            </a:r>
            <a:r>
              <a:rPr lang="en-US" dirty="0">
                <a:solidFill>
                  <a:schemeClr val="tx1"/>
                </a:solidFill>
              </a:rPr>
              <a:t> outcomes.</a:t>
            </a:r>
            <a:endParaRPr lang="en-US" b="1" dirty="0">
              <a:solidFill>
                <a:schemeClr val="tx1"/>
              </a:solidFill>
            </a:endParaRPr>
          </a:p>
        </p:txBody>
      </p:sp>
      <p:sp>
        <p:nvSpPr>
          <p:cNvPr id="4" name="Slide Number Placeholder 3">
            <a:extLst>
              <a:ext uri="{FF2B5EF4-FFF2-40B4-BE49-F238E27FC236}">
                <a16:creationId xmlns:a16="http://schemas.microsoft.com/office/drawing/2014/main" id="{77215E0B-0284-4218-B193-EBB3B42B5215}"/>
              </a:ext>
            </a:extLst>
          </p:cNvPr>
          <p:cNvSpPr>
            <a:spLocks noGrp="1"/>
          </p:cNvSpPr>
          <p:nvPr>
            <p:ph type="sldNum" sz="quarter" idx="10"/>
          </p:nvPr>
        </p:nvSpPr>
        <p:spPr/>
        <p:txBody>
          <a:bodyPr/>
          <a:lstStyle/>
          <a:p>
            <a:fld id="{2FF31650-33A0-41F4-A40A-6CB69A9709AF}" type="slidenum">
              <a:rPr lang="en-US" smtClean="0"/>
              <a:t>13</a:t>
            </a:fld>
            <a:endParaRPr lang="en-US"/>
          </a:p>
        </p:txBody>
      </p:sp>
      <p:sp>
        <p:nvSpPr>
          <p:cNvPr id="5" name="Text Placeholder 4">
            <a:extLst>
              <a:ext uri="{FF2B5EF4-FFF2-40B4-BE49-F238E27FC236}">
                <a16:creationId xmlns:a16="http://schemas.microsoft.com/office/drawing/2014/main" id="{FB6BC85C-5CF3-453B-A923-FE8202C06AFE}"/>
              </a:ext>
            </a:extLst>
          </p:cNvPr>
          <p:cNvSpPr>
            <a:spLocks noGrp="1"/>
          </p:cNvSpPr>
          <p:nvPr>
            <p:ph type="body" sz="half" idx="11"/>
          </p:nvPr>
        </p:nvSpPr>
        <p:spPr>
          <a:xfrm>
            <a:off x="839788" y="6115051"/>
            <a:ext cx="10512424" cy="365125"/>
          </a:xfrm>
        </p:spPr>
        <p:txBody>
          <a:bodyPr/>
          <a:lstStyle/>
          <a:p>
            <a:r>
              <a:rPr lang="en-US" sz="1000" b="0" u="none" strike="noStrike" cap="none" dirty="0">
                <a:solidFill>
                  <a:schemeClr val="tx1"/>
                </a:solidFill>
                <a:ea typeface="Avenir"/>
                <a:cs typeface="Avenir"/>
                <a:sym typeface="Avenir"/>
              </a:rPr>
              <a:t>SOURCE: Stober, D. R. (2006). Coaching from the humanistic perspective. In D. R. </a:t>
            </a:r>
            <a:r>
              <a:rPr lang="en-US" sz="1000" b="0" u="none" strike="noStrike" cap="none" dirty="0" err="1">
                <a:solidFill>
                  <a:schemeClr val="tx1"/>
                </a:solidFill>
                <a:ea typeface="Avenir"/>
                <a:cs typeface="Avenir"/>
                <a:sym typeface="Avenir"/>
              </a:rPr>
              <a:t>Stober</a:t>
            </a:r>
            <a:r>
              <a:rPr lang="en-US" sz="1000" b="0" u="none" strike="noStrike" cap="none" dirty="0">
                <a:solidFill>
                  <a:schemeClr val="tx1"/>
                </a:solidFill>
                <a:ea typeface="Avenir"/>
                <a:cs typeface="Avenir"/>
                <a:sym typeface="Avenir"/>
              </a:rPr>
              <a:t> &amp; A. M. Grant (Eds.), Evidence based </a:t>
            </a:r>
            <a:r>
              <a:rPr lang="en-US" dirty="0">
                <a:solidFill>
                  <a:schemeClr val="tx1"/>
                </a:solidFill>
                <a:ea typeface="Avenir"/>
                <a:cs typeface="Avenir"/>
                <a:sym typeface="Avenir"/>
              </a:rPr>
              <a:t>c</a:t>
            </a:r>
            <a:r>
              <a:rPr lang="en-US" sz="1000" b="0" u="none" strike="noStrike" cap="none" dirty="0">
                <a:solidFill>
                  <a:schemeClr val="tx1"/>
                </a:solidFill>
                <a:ea typeface="Avenir"/>
                <a:cs typeface="Avenir"/>
                <a:sym typeface="Avenir"/>
              </a:rPr>
              <a:t>oaching </a:t>
            </a:r>
            <a:r>
              <a:rPr lang="en-US" dirty="0">
                <a:solidFill>
                  <a:schemeClr val="tx1"/>
                </a:solidFill>
                <a:ea typeface="Avenir"/>
                <a:cs typeface="Avenir"/>
                <a:sym typeface="Avenir"/>
              </a:rPr>
              <a:t>h</a:t>
            </a:r>
            <a:r>
              <a:rPr lang="en-US" sz="1000" b="0" u="none" strike="noStrike" cap="none" dirty="0">
                <a:solidFill>
                  <a:schemeClr val="tx1"/>
                </a:solidFill>
                <a:ea typeface="Avenir"/>
                <a:cs typeface="Avenir"/>
                <a:sym typeface="Avenir"/>
              </a:rPr>
              <a:t>andbook (pp. 17–50). Wiley.</a:t>
            </a:r>
            <a:endParaRPr lang="en-US" dirty="0">
              <a:solidFill>
                <a:schemeClr val="tx1"/>
              </a:solidFill>
            </a:endParaRPr>
          </a:p>
        </p:txBody>
      </p:sp>
    </p:spTree>
    <p:extLst>
      <p:ext uri="{BB962C8B-B14F-4D97-AF65-F5344CB8AC3E}">
        <p14:creationId xmlns:p14="http://schemas.microsoft.com/office/powerpoint/2010/main" val="3164747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45AC9-6A6D-4774-873F-ABD81C250B0E}"/>
              </a:ext>
            </a:extLst>
          </p:cNvPr>
          <p:cNvSpPr>
            <a:spLocks noGrp="1"/>
          </p:cNvSpPr>
          <p:nvPr>
            <p:ph type="title"/>
          </p:nvPr>
        </p:nvSpPr>
        <p:spPr/>
        <p:txBody>
          <a:bodyPr/>
          <a:lstStyle/>
          <a:p>
            <a:r>
              <a:rPr lang="en-US" dirty="0"/>
              <a:t>Guiding Principle 1: Relationship Is Essential</a:t>
            </a:r>
          </a:p>
        </p:txBody>
      </p:sp>
      <p:sp>
        <p:nvSpPr>
          <p:cNvPr id="3" name="Content Placeholder 2">
            <a:extLst>
              <a:ext uri="{FF2B5EF4-FFF2-40B4-BE49-F238E27FC236}">
                <a16:creationId xmlns:a16="http://schemas.microsoft.com/office/drawing/2014/main" id="{C5789698-6E6B-4C31-8896-8ECEFDAE17FA}"/>
              </a:ext>
            </a:extLst>
          </p:cNvPr>
          <p:cNvSpPr>
            <a:spLocks noGrp="1"/>
          </p:cNvSpPr>
          <p:nvPr>
            <p:ph idx="1"/>
          </p:nvPr>
        </p:nvSpPr>
        <p:spPr>
          <a:xfrm>
            <a:off x="838199" y="1676400"/>
            <a:ext cx="6357149" cy="4469132"/>
          </a:xfrm>
        </p:spPr>
        <p:txBody>
          <a:bodyPr/>
          <a:lstStyle/>
          <a:p>
            <a:r>
              <a:rPr lang="en-US" sz="2200" dirty="0">
                <a:solidFill>
                  <a:schemeClr val="tx1"/>
                </a:solidFill>
              </a:rPr>
              <a:t>Listen for understanding of experiences and use empathy.</a:t>
            </a:r>
          </a:p>
          <a:p>
            <a:r>
              <a:rPr lang="en-US" sz="2200" dirty="0">
                <a:solidFill>
                  <a:schemeClr val="tx1"/>
                </a:solidFill>
              </a:rPr>
              <a:t>Connect with acceptance and without judgment.</a:t>
            </a:r>
          </a:p>
          <a:p>
            <a:r>
              <a:rPr lang="en-US" sz="2200" dirty="0">
                <a:solidFill>
                  <a:schemeClr val="tx1"/>
                </a:solidFill>
              </a:rPr>
              <a:t>Communicate feedback in an honest, genuine and caring manner.</a:t>
            </a:r>
          </a:p>
          <a:p>
            <a:r>
              <a:rPr lang="en-US" sz="2200" dirty="0">
                <a:solidFill>
                  <a:schemeClr val="tx1"/>
                </a:solidFill>
              </a:rPr>
              <a:t>Establish partnered relationships.</a:t>
            </a:r>
          </a:p>
          <a:p>
            <a:pPr lvl="1"/>
            <a:r>
              <a:rPr lang="en-US" sz="2200" dirty="0">
                <a:solidFill>
                  <a:schemeClr val="tx1"/>
                </a:solidFill>
              </a:rPr>
              <a:t>Do “with” not “to” or “for” them.</a:t>
            </a:r>
          </a:p>
          <a:p>
            <a:pPr marL="0" indent="0">
              <a:buNone/>
            </a:pPr>
            <a:endParaRPr lang="en-US" b="1" dirty="0">
              <a:latin typeface="+mj-lt"/>
            </a:endParaRPr>
          </a:p>
          <a:p>
            <a:pPr marL="0" indent="0">
              <a:buNone/>
            </a:pPr>
            <a:r>
              <a:rPr lang="en-US" dirty="0"/>
              <a:t>        </a:t>
            </a:r>
          </a:p>
        </p:txBody>
      </p:sp>
      <p:sp>
        <p:nvSpPr>
          <p:cNvPr id="4" name="Slide Number Placeholder 3">
            <a:extLst>
              <a:ext uri="{FF2B5EF4-FFF2-40B4-BE49-F238E27FC236}">
                <a16:creationId xmlns:a16="http://schemas.microsoft.com/office/drawing/2014/main" id="{182B5848-3BF3-4E9A-8D2D-4F3A78D1ED62}"/>
              </a:ext>
            </a:extLst>
          </p:cNvPr>
          <p:cNvSpPr>
            <a:spLocks noGrp="1"/>
          </p:cNvSpPr>
          <p:nvPr>
            <p:ph type="sldNum" sz="quarter" idx="10"/>
          </p:nvPr>
        </p:nvSpPr>
        <p:spPr/>
        <p:txBody>
          <a:bodyPr/>
          <a:lstStyle/>
          <a:p>
            <a:fld id="{2FF31650-33A0-41F4-A40A-6CB69A9709AF}" type="slidenum">
              <a:rPr lang="en-US" smtClean="0"/>
              <a:t>14</a:t>
            </a:fld>
            <a:endParaRPr lang="en-US" dirty="0"/>
          </a:p>
        </p:txBody>
      </p:sp>
      <p:pic>
        <p:nvPicPr>
          <p:cNvPr id="5" name="Picture 4" descr="A person and a young person smiling&#10;&#10;Description automatically generated">
            <a:extLst>
              <a:ext uri="{FF2B5EF4-FFF2-40B4-BE49-F238E27FC236}">
                <a16:creationId xmlns:a16="http://schemas.microsoft.com/office/drawing/2014/main" id="{411AF963-07F4-2417-0845-503EBF8C0A99}"/>
              </a:ext>
            </a:extLst>
          </p:cNvPr>
          <p:cNvPicPr>
            <a:picLocks noChangeAspect="1"/>
          </p:cNvPicPr>
          <p:nvPr/>
        </p:nvPicPr>
        <p:blipFill rotWithShape="1">
          <a:blip r:embed="rId2">
            <a:extLst>
              <a:ext uri="{28A0092B-C50C-407E-A947-70E740481C1C}">
                <a14:useLocalDpi xmlns:a14="http://schemas.microsoft.com/office/drawing/2010/main" val="0"/>
              </a:ext>
            </a:extLst>
          </a:blip>
          <a:srcRect l="3333" t="4445" r="1667" b="15555"/>
          <a:stretch/>
        </p:blipFill>
        <p:spPr>
          <a:xfrm>
            <a:off x="7874000" y="1736035"/>
            <a:ext cx="3479800" cy="4395537"/>
          </a:xfrm>
          <a:prstGeom prst="rect">
            <a:avLst/>
          </a:prstGeom>
        </p:spPr>
      </p:pic>
    </p:spTree>
    <p:extLst>
      <p:ext uri="{BB962C8B-B14F-4D97-AF65-F5344CB8AC3E}">
        <p14:creationId xmlns:p14="http://schemas.microsoft.com/office/powerpoint/2010/main" val="2186121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21FDF-7682-49EA-8E8E-D0906D389847}"/>
              </a:ext>
            </a:extLst>
          </p:cNvPr>
          <p:cNvSpPr>
            <a:spLocks noGrp="1"/>
          </p:cNvSpPr>
          <p:nvPr>
            <p:ph type="title"/>
          </p:nvPr>
        </p:nvSpPr>
        <p:spPr>
          <a:xfrm>
            <a:off x="838200" y="494853"/>
            <a:ext cx="10668000" cy="865222"/>
          </a:xfrm>
        </p:spPr>
        <p:txBody>
          <a:bodyPr/>
          <a:lstStyle/>
          <a:p>
            <a:r>
              <a:rPr lang="en-US" dirty="0"/>
              <a:t>Guiding Principle 2: Young People Source and Drive Change</a:t>
            </a:r>
          </a:p>
        </p:txBody>
      </p:sp>
      <p:sp>
        <p:nvSpPr>
          <p:cNvPr id="4" name="Content Placeholder 3">
            <a:extLst>
              <a:ext uri="{FF2B5EF4-FFF2-40B4-BE49-F238E27FC236}">
                <a16:creationId xmlns:a16="http://schemas.microsoft.com/office/drawing/2014/main" id="{AEDB7E10-C134-4E4D-879F-41132B1B4AB8}"/>
              </a:ext>
            </a:extLst>
          </p:cNvPr>
          <p:cNvSpPr>
            <a:spLocks noGrp="1"/>
          </p:cNvSpPr>
          <p:nvPr>
            <p:ph sz="half" idx="2"/>
          </p:nvPr>
        </p:nvSpPr>
        <p:spPr>
          <a:xfrm>
            <a:off x="838200" y="1682481"/>
            <a:ext cx="4114800" cy="4663439"/>
          </a:xfrm>
        </p:spPr>
        <p:txBody>
          <a:bodyPr/>
          <a:lstStyle/>
          <a:p>
            <a:pPr>
              <a:lnSpc>
                <a:spcPct val="100000"/>
              </a:lnSpc>
            </a:pPr>
            <a:r>
              <a:rPr lang="en-US" sz="2200" dirty="0"/>
              <a:t>Facilitate youth-led     agendas and goals.</a:t>
            </a:r>
          </a:p>
          <a:p>
            <a:pPr>
              <a:lnSpc>
                <a:spcPct val="100000"/>
              </a:lnSpc>
            </a:pPr>
            <a:r>
              <a:rPr lang="en-US" sz="2200" dirty="0"/>
              <a:t>Recognize that young people have expertise in goals and avenues for success.</a:t>
            </a:r>
          </a:p>
          <a:p>
            <a:pPr>
              <a:lnSpc>
                <a:spcPct val="100000"/>
              </a:lnSpc>
            </a:pPr>
            <a:r>
              <a:rPr lang="en-US" sz="2200" dirty="0"/>
              <a:t>Provide information and seek to design next steps together.</a:t>
            </a:r>
          </a:p>
          <a:p>
            <a:pPr>
              <a:lnSpc>
                <a:spcPct val="100000"/>
              </a:lnSpc>
            </a:pPr>
            <a:r>
              <a:rPr lang="en-US" sz="2200" dirty="0"/>
              <a:t>Avoid telling youth what they should do.</a:t>
            </a:r>
          </a:p>
        </p:txBody>
      </p:sp>
      <p:sp>
        <p:nvSpPr>
          <p:cNvPr id="5" name="Slide Number Placeholder 4">
            <a:extLst>
              <a:ext uri="{FF2B5EF4-FFF2-40B4-BE49-F238E27FC236}">
                <a16:creationId xmlns:a16="http://schemas.microsoft.com/office/drawing/2014/main" id="{C5426CD3-E55A-434D-BB94-6731014C542D}"/>
              </a:ext>
            </a:extLst>
          </p:cNvPr>
          <p:cNvSpPr>
            <a:spLocks noGrp="1"/>
          </p:cNvSpPr>
          <p:nvPr>
            <p:ph type="sldNum" sz="quarter" idx="10"/>
          </p:nvPr>
        </p:nvSpPr>
        <p:spPr/>
        <p:txBody>
          <a:bodyPr/>
          <a:lstStyle/>
          <a:p>
            <a:fld id="{2FF31650-33A0-41F4-A40A-6CB69A9709AF}" type="slidenum">
              <a:rPr lang="en-US" smtClean="0"/>
              <a:t>15</a:t>
            </a:fld>
            <a:endParaRPr lang="en-US"/>
          </a:p>
        </p:txBody>
      </p:sp>
      <p:pic>
        <p:nvPicPr>
          <p:cNvPr id="3" name="Content Placeholder 12" descr="A group of people sitting around a table&#10;&#10;Description automatically generated">
            <a:extLst>
              <a:ext uri="{FF2B5EF4-FFF2-40B4-BE49-F238E27FC236}">
                <a16:creationId xmlns:a16="http://schemas.microsoft.com/office/drawing/2014/main" id="{03AE5450-A2AD-CDC5-245A-9C0A9910B71C}"/>
              </a:ext>
            </a:extLst>
          </p:cNvPr>
          <p:cNvPicPr>
            <a:picLocks noChangeAspect="1"/>
          </p:cNvPicPr>
          <p:nvPr/>
        </p:nvPicPr>
        <p:blipFill rotWithShape="1">
          <a:blip r:embed="rId2">
            <a:extLst>
              <a:ext uri="{28A0092B-C50C-407E-A947-70E740481C1C}">
                <a14:useLocalDpi xmlns:a14="http://schemas.microsoft.com/office/drawing/2010/main" val="0"/>
              </a:ext>
            </a:extLst>
          </a:blip>
          <a:srcRect l="1381" b="12821"/>
          <a:stretch/>
        </p:blipFill>
        <p:spPr>
          <a:xfrm>
            <a:off x="5650753" y="1828800"/>
            <a:ext cx="5703047" cy="3352800"/>
          </a:xfrm>
          <a:prstGeom prst="rect">
            <a:avLst/>
          </a:prstGeom>
        </p:spPr>
      </p:pic>
    </p:spTree>
    <p:extLst>
      <p:ext uri="{BB962C8B-B14F-4D97-AF65-F5344CB8AC3E}">
        <p14:creationId xmlns:p14="http://schemas.microsoft.com/office/powerpoint/2010/main" val="1026741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96B0A-0DB5-4852-B03A-CFE51D33F058}"/>
              </a:ext>
            </a:extLst>
          </p:cNvPr>
          <p:cNvSpPr>
            <a:spLocks noGrp="1"/>
          </p:cNvSpPr>
          <p:nvPr>
            <p:ph type="title"/>
          </p:nvPr>
        </p:nvSpPr>
        <p:spPr/>
        <p:txBody>
          <a:bodyPr/>
          <a:lstStyle/>
          <a:p>
            <a:r>
              <a:rPr lang="en-US" dirty="0"/>
              <a:t>Guiding Principle 3: The Young Person Is Whole and Unique</a:t>
            </a:r>
          </a:p>
        </p:txBody>
      </p:sp>
      <p:sp>
        <p:nvSpPr>
          <p:cNvPr id="4" name="Content Placeholder 3">
            <a:extLst>
              <a:ext uri="{FF2B5EF4-FFF2-40B4-BE49-F238E27FC236}">
                <a16:creationId xmlns:a16="http://schemas.microsoft.com/office/drawing/2014/main" id="{46B88227-9327-44AA-8922-A678AA7E79D2}"/>
              </a:ext>
            </a:extLst>
          </p:cNvPr>
          <p:cNvSpPr>
            <a:spLocks noGrp="1"/>
          </p:cNvSpPr>
          <p:nvPr>
            <p:ph sz="half" idx="2"/>
          </p:nvPr>
        </p:nvSpPr>
        <p:spPr>
          <a:xfrm>
            <a:off x="838200" y="1617344"/>
            <a:ext cx="5715000" cy="4663439"/>
          </a:xfrm>
        </p:spPr>
        <p:txBody>
          <a:bodyPr/>
          <a:lstStyle/>
          <a:p>
            <a:r>
              <a:rPr lang="en-US" dirty="0">
                <a:solidFill>
                  <a:schemeClr val="tx1"/>
                </a:solidFill>
              </a:rPr>
              <a:t>Get to know the background of the young people as individuals.</a:t>
            </a:r>
          </a:p>
          <a:p>
            <a:r>
              <a:rPr lang="en-US" dirty="0">
                <a:solidFill>
                  <a:schemeClr val="tx1"/>
                </a:solidFill>
              </a:rPr>
              <a:t>Be aware of how those varied experiences have shaped their perspectives.</a:t>
            </a:r>
          </a:p>
          <a:p>
            <a:r>
              <a:rPr lang="en-US" dirty="0">
                <a:solidFill>
                  <a:schemeClr val="tx1"/>
                </a:solidFill>
              </a:rPr>
              <a:t>Support alignment of goals across varied areas of life.</a:t>
            </a:r>
          </a:p>
        </p:txBody>
      </p:sp>
      <p:sp>
        <p:nvSpPr>
          <p:cNvPr id="5" name="Slide Number Placeholder 4">
            <a:extLst>
              <a:ext uri="{FF2B5EF4-FFF2-40B4-BE49-F238E27FC236}">
                <a16:creationId xmlns:a16="http://schemas.microsoft.com/office/drawing/2014/main" id="{72D56A5C-8AEB-4BD2-9158-826DAE1D8854}"/>
              </a:ext>
            </a:extLst>
          </p:cNvPr>
          <p:cNvSpPr>
            <a:spLocks noGrp="1"/>
          </p:cNvSpPr>
          <p:nvPr>
            <p:ph type="sldNum" sz="quarter" idx="10"/>
          </p:nvPr>
        </p:nvSpPr>
        <p:spPr/>
        <p:txBody>
          <a:bodyPr/>
          <a:lstStyle/>
          <a:p>
            <a:fld id="{2FF31650-33A0-41F4-A40A-6CB69A9709AF}" type="slidenum">
              <a:rPr lang="en-US" smtClean="0"/>
              <a:t>16</a:t>
            </a:fld>
            <a:endParaRPr lang="en-US"/>
          </a:p>
        </p:txBody>
      </p:sp>
      <p:pic>
        <p:nvPicPr>
          <p:cNvPr id="8" name="Content Placeholder 6" descr="A picture containing text, person, table, indoor&#10;&#10;Description automatically generated">
            <a:extLst>
              <a:ext uri="{FF2B5EF4-FFF2-40B4-BE49-F238E27FC236}">
                <a16:creationId xmlns:a16="http://schemas.microsoft.com/office/drawing/2014/main" id="{F68D7FF6-6459-AEEB-34FC-7865ABD70D25}"/>
              </a:ext>
            </a:extLst>
          </p:cNvPr>
          <p:cNvPicPr>
            <a:picLocks noChangeAspect="1"/>
          </p:cNvPicPr>
          <p:nvPr/>
        </p:nvPicPr>
        <p:blipFill rotWithShape="1">
          <a:blip r:embed="rId2">
            <a:extLst>
              <a:ext uri="{28A0092B-C50C-407E-A947-70E740481C1C}">
                <a14:useLocalDpi xmlns:a14="http://schemas.microsoft.com/office/drawing/2010/main" val="0"/>
              </a:ext>
            </a:extLst>
          </a:blip>
          <a:srcRect l="1635" t="-20" r="6843" b="9125"/>
          <a:stretch/>
        </p:blipFill>
        <p:spPr>
          <a:xfrm>
            <a:off x="6934199" y="1617344"/>
            <a:ext cx="4419601" cy="4389404"/>
          </a:xfrm>
          <a:prstGeom prst="rect">
            <a:avLst/>
          </a:prstGeom>
        </p:spPr>
      </p:pic>
    </p:spTree>
    <p:extLst>
      <p:ext uri="{BB962C8B-B14F-4D97-AF65-F5344CB8AC3E}">
        <p14:creationId xmlns:p14="http://schemas.microsoft.com/office/powerpoint/2010/main" val="27329500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45AC9-6A6D-4774-873F-ABD81C250B0E}"/>
              </a:ext>
            </a:extLst>
          </p:cNvPr>
          <p:cNvSpPr>
            <a:spLocks noGrp="1"/>
          </p:cNvSpPr>
          <p:nvPr>
            <p:ph type="title"/>
          </p:nvPr>
        </p:nvSpPr>
        <p:spPr>
          <a:xfrm>
            <a:off x="838200" y="494853"/>
            <a:ext cx="10591800" cy="865222"/>
          </a:xfrm>
        </p:spPr>
        <p:txBody>
          <a:bodyPr/>
          <a:lstStyle/>
          <a:p>
            <a:r>
              <a:rPr lang="en-US" dirty="0"/>
              <a:t>Guiding Principle 4: Adult Supporters Should Facilitate Growth</a:t>
            </a:r>
          </a:p>
        </p:txBody>
      </p:sp>
      <p:sp>
        <p:nvSpPr>
          <p:cNvPr id="3" name="Content Placeholder 2">
            <a:extLst>
              <a:ext uri="{FF2B5EF4-FFF2-40B4-BE49-F238E27FC236}">
                <a16:creationId xmlns:a16="http://schemas.microsoft.com/office/drawing/2014/main" id="{C5789698-6E6B-4C31-8896-8ECEFDAE17FA}"/>
              </a:ext>
            </a:extLst>
          </p:cNvPr>
          <p:cNvSpPr>
            <a:spLocks noGrp="1"/>
          </p:cNvSpPr>
          <p:nvPr>
            <p:ph idx="1"/>
          </p:nvPr>
        </p:nvSpPr>
        <p:spPr>
          <a:xfrm>
            <a:off x="838200" y="1676400"/>
            <a:ext cx="5553634" cy="4469132"/>
          </a:xfrm>
        </p:spPr>
        <p:txBody>
          <a:bodyPr/>
          <a:lstStyle/>
          <a:p>
            <a:r>
              <a:rPr lang="en-US" sz="2200" dirty="0">
                <a:solidFill>
                  <a:schemeClr val="tx1"/>
                </a:solidFill>
              </a:rPr>
              <a:t>Support growth at both behavioral and emotional levels.</a:t>
            </a:r>
          </a:p>
          <a:p>
            <a:r>
              <a:rPr lang="en-US" sz="2200" dirty="0">
                <a:solidFill>
                  <a:schemeClr val="tx1"/>
                </a:solidFill>
              </a:rPr>
              <a:t>Stay open and curious. Do not jump to solutions or attempt to fix them.</a:t>
            </a:r>
          </a:p>
          <a:p>
            <a:r>
              <a:rPr lang="en-US" sz="2200" dirty="0">
                <a:solidFill>
                  <a:schemeClr val="tx1"/>
                </a:solidFill>
              </a:rPr>
              <a:t>Prompt reflection to expand the young person’s awareness of strengths, resources and challenges.</a:t>
            </a:r>
          </a:p>
          <a:p>
            <a:r>
              <a:rPr lang="en-US" sz="2200" dirty="0">
                <a:solidFill>
                  <a:schemeClr val="tx1"/>
                </a:solidFill>
              </a:rPr>
              <a:t>Support decision making through brainstorming and processing options.</a:t>
            </a:r>
          </a:p>
          <a:p>
            <a:r>
              <a:rPr lang="en-US" sz="2200" dirty="0">
                <a:solidFill>
                  <a:schemeClr val="tx1"/>
                </a:solidFill>
              </a:rPr>
              <a:t>Facilitate goal setting and accountability.</a:t>
            </a:r>
          </a:p>
          <a:p>
            <a:pPr marL="0" indent="0">
              <a:buNone/>
            </a:pPr>
            <a:endParaRPr lang="en-US" sz="2200" b="1" dirty="0">
              <a:latin typeface="+mj-lt"/>
            </a:endParaRPr>
          </a:p>
          <a:p>
            <a:pPr marL="0" indent="0">
              <a:buNone/>
            </a:pPr>
            <a:r>
              <a:rPr lang="en-US" dirty="0"/>
              <a:t>        </a:t>
            </a:r>
          </a:p>
        </p:txBody>
      </p:sp>
      <p:sp>
        <p:nvSpPr>
          <p:cNvPr id="4" name="Slide Number Placeholder 3">
            <a:extLst>
              <a:ext uri="{FF2B5EF4-FFF2-40B4-BE49-F238E27FC236}">
                <a16:creationId xmlns:a16="http://schemas.microsoft.com/office/drawing/2014/main" id="{182B5848-3BF3-4E9A-8D2D-4F3A78D1ED62}"/>
              </a:ext>
            </a:extLst>
          </p:cNvPr>
          <p:cNvSpPr>
            <a:spLocks noGrp="1"/>
          </p:cNvSpPr>
          <p:nvPr>
            <p:ph type="sldNum" sz="quarter" idx="10"/>
          </p:nvPr>
        </p:nvSpPr>
        <p:spPr/>
        <p:txBody>
          <a:bodyPr/>
          <a:lstStyle/>
          <a:p>
            <a:fld id="{2FF31650-33A0-41F4-A40A-6CB69A9709AF}" type="slidenum">
              <a:rPr lang="en-US" smtClean="0"/>
              <a:t>17</a:t>
            </a:fld>
            <a:endParaRPr lang="en-US" dirty="0"/>
          </a:p>
        </p:txBody>
      </p:sp>
      <p:pic>
        <p:nvPicPr>
          <p:cNvPr id="5" name="Picture 4">
            <a:extLst>
              <a:ext uri="{FF2B5EF4-FFF2-40B4-BE49-F238E27FC236}">
                <a16:creationId xmlns:a16="http://schemas.microsoft.com/office/drawing/2014/main" id="{712D3B44-7102-5415-997A-B94C184A89F2}"/>
              </a:ext>
            </a:extLst>
          </p:cNvPr>
          <p:cNvPicPr>
            <a:picLocks noChangeAspect="1"/>
          </p:cNvPicPr>
          <p:nvPr/>
        </p:nvPicPr>
        <p:blipFill>
          <a:blip r:embed="rId2">
            <a:extLst>
              <a:ext uri="{28A0092B-C50C-407E-A947-70E740481C1C}">
                <a14:useLocalDpi xmlns:a14="http://schemas.microsoft.com/office/drawing/2010/main" val="0"/>
              </a:ext>
            </a:extLst>
          </a:blip>
          <a:srcRect l="12821" t="27768" r="19373" b="27029"/>
          <a:stretch/>
        </p:blipFill>
        <p:spPr>
          <a:xfrm>
            <a:off x="7010400" y="1752600"/>
            <a:ext cx="4314825" cy="3595688"/>
          </a:xfrm>
          <a:prstGeom prst="rect">
            <a:avLst/>
          </a:prstGeom>
        </p:spPr>
      </p:pic>
    </p:spTree>
    <p:extLst>
      <p:ext uri="{BB962C8B-B14F-4D97-AF65-F5344CB8AC3E}">
        <p14:creationId xmlns:p14="http://schemas.microsoft.com/office/powerpoint/2010/main" val="22876120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288A6-B21E-40FA-A9CA-80EB3B01A26F}"/>
              </a:ext>
            </a:extLst>
          </p:cNvPr>
          <p:cNvSpPr>
            <a:spLocks noGrp="1"/>
          </p:cNvSpPr>
          <p:nvPr>
            <p:ph type="title"/>
          </p:nvPr>
        </p:nvSpPr>
        <p:spPr/>
        <p:txBody>
          <a:bodyPr/>
          <a:lstStyle/>
          <a:p>
            <a:r>
              <a:rPr lang="en-US" dirty="0"/>
              <a:t>Coaching and Authentic Youth Engagement </a:t>
            </a:r>
          </a:p>
        </p:txBody>
      </p:sp>
      <p:sp>
        <p:nvSpPr>
          <p:cNvPr id="4" name="Slide Number Placeholder 3">
            <a:extLst>
              <a:ext uri="{FF2B5EF4-FFF2-40B4-BE49-F238E27FC236}">
                <a16:creationId xmlns:a16="http://schemas.microsoft.com/office/drawing/2014/main" id="{494A2249-91D4-4A64-BB18-D69669599F30}"/>
              </a:ext>
            </a:extLst>
          </p:cNvPr>
          <p:cNvSpPr>
            <a:spLocks noGrp="1"/>
          </p:cNvSpPr>
          <p:nvPr>
            <p:ph type="sldNum" sz="quarter" idx="10"/>
          </p:nvPr>
        </p:nvSpPr>
        <p:spPr/>
        <p:txBody>
          <a:bodyPr/>
          <a:lstStyle/>
          <a:p>
            <a:fld id="{2FF31650-33A0-41F4-A40A-6CB69A9709AF}" type="slidenum">
              <a:rPr lang="en-US" smtClean="0"/>
              <a:t>18</a:t>
            </a:fld>
            <a:endParaRPr lang="en-US"/>
          </a:p>
        </p:txBody>
      </p:sp>
      <p:grpSp>
        <p:nvGrpSpPr>
          <p:cNvPr id="6" name="Google Shape;225;p13">
            <a:extLst>
              <a:ext uri="{FF2B5EF4-FFF2-40B4-BE49-F238E27FC236}">
                <a16:creationId xmlns:a16="http://schemas.microsoft.com/office/drawing/2014/main" id="{DA2FEFAA-6763-4863-93E8-0E863C1A9E97}"/>
              </a:ext>
            </a:extLst>
          </p:cNvPr>
          <p:cNvGrpSpPr/>
          <p:nvPr/>
        </p:nvGrpSpPr>
        <p:grpSpPr>
          <a:xfrm>
            <a:off x="3771900" y="1747028"/>
            <a:ext cx="4648200" cy="4469132"/>
            <a:chOff x="4103687" y="1439862"/>
            <a:chExt cx="3986212" cy="3986211"/>
          </a:xfrm>
          <a:effectLst>
            <a:outerShdw blurRad="38100" dist="25400" dir="2700000" algn="tl" rotWithShape="0">
              <a:prstClr val="black">
                <a:alpha val="19571"/>
              </a:prstClr>
            </a:outerShdw>
          </a:effectLst>
        </p:grpSpPr>
        <p:sp>
          <p:nvSpPr>
            <p:cNvPr id="7" name="Google Shape;226;p13">
              <a:extLst>
                <a:ext uri="{FF2B5EF4-FFF2-40B4-BE49-F238E27FC236}">
                  <a16:creationId xmlns:a16="http://schemas.microsoft.com/office/drawing/2014/main" id="{6C1320F8-9FF6-4C6E-A6AC-59F29AB26721}"/>
                </a:ext>
              </a:extLst>
            </p:cNvPr>
            <p:cNvSpPr/>
            <p:nvPr/>
          </p:nvSpPr>
          <p:spPr>
            <a:xfrm>
              <a:off x="4103687" y="1439862"/>
              <a:ext cx="2254250" cy="3986211"/>
            </a:xfrm>
            <a:custGeom>
              <a:avLst/>
              <a:gdLst/>
              <a:ahLst/>
              <a:cxnLst/>
              <a:rect l="l" t="t" r="r" b="b"/>
              <a:pathLst>
                <a:path w="502" h="887" extrusionOk="0">
                  <a:moveTo>
                    <a:pt x="435" y="815"/>
                  </a:moveTo>
                  <a:cubicBezTo>
                    <a:pt x="428" y="824"/>
                    <a:pt x="419" y="828"/>
                    <a:pt x="408" y="828"/>
                  </a:cubicBezTo>
                  <a:cubicBezTo>
                    <a:pt x="399" y="828"/>
                    <a:pt x="389" y="824"/>
                    <a:pt x="383" y="816"/>
                  </a:cubicBezTo>
                  <a:cubicBezTo>
                    <a:pt x="373" y="805"/>
                    <a:pt x="368" y="788"/>
                    <a:pt x="368" y="770"/>
                  </a:cubicBezTo>
                  <a:cubicBezTo>
                    <a:pt x="368" y="752"/>
                    <a:pt x="373" y="736"/>
                    <a:pt x="383" y="725"/>
                  </a:cubicBezTo>
                  <a:cubicBezTo>
                    <a:pt x="389" y="717"/>
                    <a:pt x="399" y="712"/>
                    <a:pt x="408" y="712"/>
                  </a:cubicBezTo>
                  <a:cubicBezTo>
                    <a:pt x="419" y="712"/>
                    <a:pt x="428" y="717"/>
                    <a:pt x="435" y="725"/>
                  </a:cubicBezTo>
                  <a:cubicBezTo>
                    <a:pt x="435" y="662"/>
                    <a:pt x="435" y="662"/>
                    <a:pt x="435" y="662"/>
                  </a:cubicBezTo>
                  <a:cubicBezTo>
                    <a:pt x="435" y="658"/>
                    <a:pt x="431" y="654"/>
                    <a:pt x="427" y="654"/>
                  </a:cubicBezTo>
                  <a:cubicBezTo>
                    <a:pt x="318" y="645"/>
                    <a:pt x="233" y="554"/>
                    <a:pt x="233" y="444"/>
                  </a:cubicBezTo>
                  <a:cubicBezTo>
                    <a:pt x="233" y="333"/>
                    <a:pt x="318" y="242"/>
                    <a:pt x="427" y="233"/>
                  </a:cubicBezTo>
                  <a:cubicBezTo>
                    <a:pt x="431" y="233"/>
                    <a:pt x="434" y="230"/>
                    <a:pt x="434" y="225"/>
                  </a:cubicBezTo>
                  <a:cubicBezTo>
                    <a:pt x="434" y="143"/>
                    <a:pt x="434" y="143"/>
                    <a:pt x="434" y="143"/>
                  </a:cubicBezTo>
                  <a:cubicBezTo>
                    <a:pt x="435" y="141"/>
                    <a:pt x="438" y="138"/>
                    <a:pt x="441" y="138"/>
                  </a:cubicBezTo>
                  <a:cubicBezTo>
                    <a:pt x="448" y="137"/>
                    <a:pt x="454" y="137"/>
                    <a:pt x="458" y="143"/>
                  </a:cubicBezTo>
                  <a:cubicBezTo>
                    <a:pt x="460" y="147"/>
                    <a:pt x="462" y="151"/>
                    <a:pt x="464" y="155"/>
                  </a:cubicBezTo>
                  <a:cubicBezTo>
                    <a:pt x="471" y="165"/>
                    <a:pt x="483" y="165"/>
                    <a:pt x="491" y="156"/>
                  </a:cubicBezTo>
                  <a:cubicBezTo>
                    <a:pt x="499" y="146"/>
                    <a:pt x="502" y="133"/>
                    <a:pt x="502" y="121"/>
                  </a:cubicBezTo>
                  <a:cubicBezTo>
                    <a:pt x="502" y="109"/>
                    <a:pt x="499" y="95"/>
                    <a:pt x="491" y="86"/>
                  </a:cubicBezTo>
                  <a:cubicBezTo>
                    <a:pt x="483" y="76"/>
                    <a:pt x="471" y="76"/>
                    <a:pt x="464" y="87"/>
                  </a:cubicBezTo>
                  <a:cubicBezTo>
                    <a:pt x="462" y="91"/>
                    <a:pt x="460" y="95"/>
                    <a:pt x="458" y="98"/>
                  </a:cubicBezTo>
                  <a:cubicBezTo>
                    <a:pt x="454" y="104"/>
                    <a:pt x="448" y="104"/>
                    <a:pt x="441" y="104"/>
                  </a:cubicBezTo>
                  <a:cubicBezTo>
                    <a:pt x="438" y="104"/>
                    <a:pt x="435" y="101"/>
                    <a:pt x="434" y="98"/>
                  </a:cubicBezTo>
                  <a:cubicBezTo>
                    <a:pt x="434" y="8"/>
                    <a:pt x="434" y="8"/>
                    <a:pt x="434" y="8"/>
                  </a:cubicBezTo>
                  <a:cubicBezTo>
                    <a:pt x="434" y="4"/>
                    <a:pt x="430" y="0"/>
                    <a:pt x="426" y="0"/>
                  </a:cubicBezTo>
                  <a:cubicBezTo>
                    <a:pt x="189" y="10"/>
                    <a:pt x="0" y="205"/>
                    <a:pt x="0" y="444"/>
                  </a:cubicBezTo>
                  <a:cubicBezTo>
                    <a:pt x="0" y="683"/>
                    <a:pt x="189" y="878"/>
                    <a:pt x="426" y="887"/>
                  </a:cubicBezTo>
                  <a:cubicBezTo>
                    <a:pt x="431" y="887"/>
                    <a:pt x="435" y="884"/>
                    <a:pt x="435" y="879"/>
                  </a:cubicBezTo>
                  <a:lnTo>
                    <a:pt x="435" y="815"/>
                  </a:ln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66D78"/>
                </a:buClr>
                <a:buSzPts val="1400"/>
                <a:buFont typeface="Calibri"/>
                <a:buNone/>
              </a:pPr>
              <a:endParaRPr sz="1400" b="0" i="0" u="none" strike="noStrike" cap="none" dirty="0">
                <a:solidFill>
                  <a:srgbClr val="266D78"/>
                </a:solidFill>
                <a:latin typeface="Calibri"/>
                <a:ea typeface="Calibri"/>
                <a:cs typeface="Calibri"/>
                <a:sym typeface="Calibri"/>
              </a:endParaRPr>
            </a:p>
          </p:txBody>
        </p:sp>
        <p:sp>
          <p:nvSpPr>
            <p:cNvPr id="8" name="Google Shape;227;p13">
              <a:extLst>
                <a:ext uri="{FF2B5EF4-FFF2-40B4-BE49-F238E27FC236}">
                  <a16:creationId xmlns:a16="http://schemas.microsoft.com/office/drawing/2014/main" id="{2190E0E5-FAE4-4E8F-8A6E-3FC791D78C4D}"/>
                </a:ext>
              </a:extLst>
            </p:cNvPr>
            <p:cNvSpPr/>
            <p:nvPr/>
          </p:nvSpPr>
          <p:spPr>
            <a:xfrm>
              <a:off x="5837237" y="1439862"/>
              <a:ext cx="2252662" cy="3986211"/>
            </a:xfrm>
            <a:custGeom>
              <a:avLst/>
              <a:gdLst/>
              <a:ahLst/>
              <a:cxnLst/>
              <a:rect l="l" t="t" r="r" b="b"/>
              <a:pathLst>
                <a:path w="502" h="887" extrusionOk="0">
                  <a:moveTo>
                    <a:pt x="67" y="8"/>
                  </a:moveTo>
                  <a:cubicBezTo>
                    <a:pt x="67" y="76"/>
                    <a:pt x="67" y="76"/>
                    <a:pt x="67" y="76"/>
                  </a:cubicBezTo>
                  <a:cubicBezTo>
                    <a:pt x="73" y="68"/>
                    <a:pt x="83" y="63"/>
                    <a:pt x="93" y="63"/>
                  </a:cubicBezTo>
                  <a:cubicBezTo>
                    <a:pt x="103" y="63"/>
                    <a:pt x="112" y="67"/>
                    <a:pt x="119" y="75"/>
                  </a:cubicBezTo>
                  <a:cubicBezTo>
                    <a:pt x="128" y="87"/>
                    <a:pt x="134" y="103"/>
                    <a:pt x="133" y="121"/>
                  </a:cubicBezTo>
                  <a:cubicBezTo>
                    <a:pt x="134" y="139"/>
                    <a:pt x="128" y="155"/>
                    <a:pt x="119" y="166"/>
                  </a:cubicBezTo>
                  <a:cubicBezTo>
                    <a:pt x="112" y="174"/>
                    <a:pt x="103" y="179"/>
                    <a:pt x="93" y="179"/>
                  </a:cubicBezTo>
                  <a:cubicBezTo>
                    <a:pt x="83" y="179"/>
                    <a:pt x="73" y="174"/>
                    <a:pt x="67" y="166"/>
                  </a:cubicBezTo>
                  <a:cubicBezTo>
                    <a:pt x="67" y="225"/>
                    <a:pt x="67" y="225"/>
                    <a:pt x="67" y="225"/>
                  </a:cubicBezTo>
                  <a:cubicBezTo>
                    <a:pt x="67" y="230"/>
                    <a:pt x="70" y="233"/>
                    <a:pt x="75" y="233"/>
                  </a:cubicBezTo>
                  <a:cubicBezTo>
                    <a:pt x="183" y="242"/>
                    <a:pt x="269" y="333"/>
                    <a:pt x="269" y="444"/>
                  </a:cubicBezTo>
                  <a:cubicBezTo>
                    <a:pt x="269" y="554"/>
                    <a:pt x="183" y="645"/>
                    <a:pt x="75" y="654"/>
                  </a:cubicBezTo>
                  <a:cubicBezTo>
                    <a:pt x="71" y="654"/>
                    <a:pt x="67" y="658"/>
                    <a:pt x="67" y="662"/>
                  </a:cubicBezTo>
                  <a:cubicBezTo>
                    <a:pt x="67" y="748"/>
                    <a:pt x="67" y="748"/>
                    <a:pt x="67" y="748"/>
                  </a:cubicBezTo>
                  <a:cubicBezTo>
                    <a:pt x="66" y="751"/>
                    <a:pt x="64" y="754"/>
                    <a:pt x="60" y="754"/>
                  </a:cubicBezTo>
                  <a:cubicBezTo>
                    <a:pt x="54" y="754"/>
                    <a:pt x="48" y="754"/>
                    <a:pt x="44" y="748"/>
                  </a:cubicBezTo>
                  <a:cubicBezTo>
                    <a:pt x="41" y="744"/>
                    <a:pt x="40" y="740"/>
                    <a:pt x="37" y="736"/>
                  </a:cubicBezTo>
                  <a:cubicBezTo>
                    <a:pt x="30" y="726"/>
                    <a:pt x="18" y="726"/>
                    <a:pt x="10" y="736"/>
                  </a:cubicBezTo>
                  <a:cubicBezTo>
                    <a:pt x="3" y="745"/>
                    <a:pt x="0" y="758"/>
                    <a:pt x="0" y="770"/>
                  </a:cubicBezTo>
                  <a:cubicBezTo>
                    <a:pt x="0" y="783"/>
                    <a:pt x="3" y="796"/>
                    <a:pt x="10" y="805"/>
                  </a:cubicBezTo>
                  <a:cubicBezTo>
                    <a:pt x="18" y="815"/>
                    <a:pt x="30" y="815"/>
                    <a:pt x="37" y="804"/>
                  </a:cubicBezTo>
                  <a:cubicBezTo>
                    <a:pt x="40" y="801"/>
                    <a:pt x="41" y="796"/>
                    <a:pt x="44" y="793"/>
                  </a:cubicBezTo>
                  <a:cubicBezTo>
                    <a:pt x="48" y="787"/>
                    <a:pt x="54" y="787"/>
                    <a:pt x="60" y="787"/>
                  </a:cubicBezTo>
                  <a:cubicBezTo>
                    <a:pt x="64" y="787"/>
                    <a:pt x="66" y="790"/>
                    <a:pt x="67" y="793"/>
                  </a:cubicBezTo>
                  <a:cubicBezTo>
                    <a:pt x="67" y="879"/>
                    <a:pt x="67" y="879"/>
                    <a:pt x="67" y="879"/>
                  </a:cubicBezTo>
                  <a:cubicBezTo>
                    <a:pt x="67" y="884"/>
                    <a:pt x="71" y="887"/>
                    <a:pt x="76" y="887"/>
                  </a:cubicBezTo>
                  <a:cubicBezTo>
                    <a:pt x="313" y="878"/>
                    <a:pt x="502" y="683"/>
                    <a:pt x="502" y="444"/>
                  </a:cubicBezTo>
                  <a:cubicBezTo>
                    <a:pt x="502" y="204"/>
                    <a:pt x="312" y="9"/>
                    <a:pt x="75" y="0"/>
                  </a:cubicBezTo>
                  <a:cubicBezTo>
                    <a:pt x="71" y="0"/>
                    <a:pt x="67" y="4"/>
                    <a:pt x="67" y="8"/>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66D78"/>
                </a:buClr>
                <a:buSzPts val="1400"/>
                <a:buFont typeface="Calibri"/>
                <a:buNone/>
              </a:pPr>
              <a:endParaRPr sz="1400" b="0" i="0" u="none" strike="noStrike" cap="none" dirty="0">
                <a:solidFill>
                  <a:srgbClr val="266D78"/>
                </a:solidFill>
                <a:latin typeface="Calibri"/>
                <a:ea typeface="Calibri"/>
                <a:cs typeface="Calibri"/>
                <a:sym typeface="Calibri"/>
              </a:endParaRPr>
            </a:p>
          </p:txBody>
        </p:sp>
      </p:grpSp>
      <p:sp>
        <p:nvSpPr>
          <p:cNvPr id="9" name="TextBox 8">
            <a:extLst>
              <a:ext uri="{FF2B5EF4-FFF2-40B4-BE49-F238E27FC236}">
                <a16:creationId xmlns:a16="http://schemas.microsoft.com/office/drawing/2014/main" id="{350FC6B9-4E44-4B0C-8B23-25BB09B530D9}"/>
              </a:ext>
            </a:extLst>
          </p:cNvPr>
          <p:cNvSpPr txBox="1"/>
          <p:nvPr/>
        </p:nvSpPr>
        <p:spPr>
          <a:xfrm flipH="1">
            <a:off x="5139267" y="3730756"/>
            <a:ext cx="1913465" cy="501676"/>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sz="2800" b="1" kern="2400" dirty="0">
                <a:latin typeface="+mj-lt"/>
              </a:rPr>
              <a:t>COACHING</a:t>
            </a:r>
          </a:p>
        </p:txBody>
      </p:sp>
      <p:sp>
        <p:nvSpPr>
          <p:cNvPr id="10" name="TextBox 9">
            <a:extLst>
              <a:ext uri="{FF2B5EF4-FFF2-40B4-BE49-F238E27FC236}">
                <a16:creationId xmlns:a16="http://schemas.microsoft.com/office/drawing/2014/main" id="{2C7DAA8C-0315-4302-AF4B-A07198B1B5C3}"/>
              </a:ext>
            </a:extLst>
          </p:cNvPr>
          <p:cNvSpPr txBox="1"/>
          <p:nvPr/>
        </p:nvSpPr>
        <p:spPr>
          <a:xfrm rot="16200000">
            <a:off x="3279644" y="3730757"/>
            <a:ext cx="2476788" cy="501676"/>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sz="2800" b="1" kern="2400" dirty="0">
                <a:solidFill>
                  <a:schemeClr val="bg1"/>
                </a:solidFill>
              </a:rPr>
              <a:t>Relationship</a:t>
            </a:r>
          </a:p>
        </p:txBody>
      </p:sp>
      <p:sp>
        <p:nvSpPr>
          <p:cNvPr id="12" name="TextBox 11">
            <a:extLst>
              <a:ext uri="{FF2B5EF4-FFF2-40B4-BE49-F238E27FC236}">
                <a16:creationId xmlns:a16="http://schemas.microsoft.com/office/drawing/2014/main" id="{3D9C0267-707D-46F6-9628-9B0B0597CA8A}"/>
              </a:ext>
            </a:extLst>
          </p:cNvPr>
          <p:cNvSpPr txBox="1"/>
          <p:nvPr/>
        </p:nvSpPr>
        <p:spPr>
          <a:xfrm rot="5400000">
            <a:off x="6576794" y="3721896"/>
            <a:ext cx="2289869" cy="519397"/>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sz="2800" b="1" kern="2400" dirty="0">
                <a:solidFill>
                  <a:schemeClr val="bg1"/>
                </a:solidFill>
              </a:rPr>
              <a:t>Growth</a:t>
            </a:r>
          </a:p>
        </p:txBody>
      </p:sp>
    </p:spTree>
    <p:extLst>
      <p:ext uri="{BB962C8B-B14F-4D97-AF65-F5344CB8AC3E}">
        <p14:creationId xmlns:p14="http://schemas.microsoft.com/office/powerpoint/2010/main" val="3056776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7FE31-3D25-4FEE-AC2D-5161FED6C721}"/>
              </a:ext>
            </a:extLst>
          </p:cNvPr>
          <p:cNvSpPr>
            <a:spLocks noGrp="1"/>
          </p:cNvSpPr>
          <p:nvPr>
            <p:ph type="title"/>
          </p:nvPr>
        </p:nvSpPr>
        <p:spPr>
          <a:xfrm>
            <a:off x="838200" y="494853"/>
            <a:ext cx="10535478" cy="865222"/>
          </a:xfrm>
        </p:spPr>
        <p:txBody>
          <a:bodyPr/>
          <a:lstStyle/>
          <a:p>
            <a:r>
              <a:rPr lang="en-US" dirty="0"/>
              <a:t>Benefits of Using a Coaching Approach</a:t>
            </a:r>
          </a:p>
        </p:txBody>
      </p:sp>
      <p:sp>
        <p:nvSpPr>
          <p:cNvPr id="3" name="Content Placeholder 2">
            <a:extLst>
              <a:ext uri="{FF2B5EF4-FFF2-40B4-BE49-F238E27FC236}">
                <a16:creationId xmlns:a16="http://schemas.microsoft.com/office/drawing/2014/main" id="{9FC0EF20-05F5-49EC-B4E3-A6F9C30D82F9}"/>
              </a:ext>
            </a:extLst>
          </p:cNvPr>
          <p:cNvSpPr>
            <a:spLocks noGrp="1"/>
          </p:cNvSpPr>
          <p:nvPr>
            <p:ph sz="half" idx="1"/>
          </p:nvPr>
        </p:nvSpPr>
        <p:spPr>
          <a:xfrm>
            <a:off x="838200" y="1685182"/>
            <a:ext cx="6172200" cy="4663439"/>
          </a:xfrm>
        </p:spPr>
        <p:txBody>
          <a:bodyPr/>
          <a:lstStyle/>
          <a:p>
            <a:r>
              <a:rPr lang="en-US" sz="2600" dirty="0"/>
              <a:t>Provides a relationship that is supportive and intentional about authority and autonomy.</a:t>
            </a:r>
          </a:p>
          <a:p>
            <a:r>
              <a:rPr lang="en-US" sz="2600" dirty="0"/>
              <a:t>Feels more normative than other roles youth have relied on (e.g., therapist or case manager). </a:t>
            </a:r>
          </a:p>
          <a:p>
            <a:r>
              <a:rPr lang="en-US" sz="2600" dirty="0"/>
              <a:t>Provides a space for planning and reflecting on actions that support healthy development.</a:t>
            </a:r>
          </a:p>
        </p:txBody>
      </p:sp>
      <p:sp>
        <p:nvSpPr>
          <p:cNvPr id="5" name="Slide Number Placeholder 4">
            <a:extLst>
              <a:ext uri="{FF2B5EF4-FFF2-40B4-BE49-F238E27FC236}">
                <a16:creationId xmlns:a16="http://schemas.microsoft.com/office/drawing/2014/main" id="{60BC0A12-AD7F-4F44-B818-4A4C883F3934}"/>
              </a:ext>
            </a:extLst>
          </p:cNvPr>
          <p:cNvSpPr>
            <a:spLocks noGrp="1"/>
          </p:cNvSpPr>
          <p:nvPr>
            <p:ph type="sldNum" sz="quarter" idx="10"/>
          </p:nvPr>
        </p:nvSpPr>
        <p:spPr/>
        <p:txBody>
          <a:bodyPr/>
          <a:lstStyle/>
          <a:p>
            <a:fld id="{2FF31650-33A0-41F4-A40A-6CB69A9709AF}" type="slidenum">
              <a:rPr lang="en-US" smtClean="0"/>
              <a:t>19</a:t>
            </a:fld>
            <a:endParaRPr lang="en-US"/>
          </a:p>
        </p:txBody>
      </p:sp>
      <p:pic>
        <p:nvPicPr>
          <p:cNvPr id="4" name="Picture 3" descr="A picture containing text, indoor, floor, ceiling&#10;&#10;Description automatically generated">
            <a:extLst>
              <a:ext uri="{FF2B5EF4-FFF2-40B4-BE49-F238E27FC236}">
                <a16:creationId xmlns:a16="http://schemas.microsoft.com/office/drawing/2014/main" id="{4D3F3B82-FA9A-BB3C-ED97-C1337EC70BDD}"/>
              </a:ext>
            </a:extLst>
          </p:cNvPr>
          <p:cNvPicPr>
            <a:picLocks noChangeAspect="1"/>
          </p:cNvPicPr>
          <p:nvPr/>
        </p:nvPicPr>
        <p:blipFill rotWithShape="1">
          <a:blip r:embed="rId2">
            <a:extLst>
              <a:ext uri="{28A0092B-C50C-407E-A947-70E740481C1C}">
                <a14:useLocalDpi xmlns:a14="http://schemas.microsoft.com/office/drawing/2010/main" val="0"/>
              </a:ext>
            </a:extLst>
          </a:blip>
          <a:srcRect l="15955" t="13682" b="13576"/>
          <a:stretch/>
        </p:blipFill>
        <p:spPr>
          <a:xfrm>
            <a:off x="8097078" y="1739309"/>
            <a:ext cx="3276600" cy="4259580"/>
          </a:xfrm>
          <a:prstGeom prst="rect">
            <a:avLst/>
          </a:prstGeom>
        </p:spPr>
      </p:pic>
    </p:spTree>
    <p:extLst>
      <p:ext uri="{BB962C8B-B14F-4D97-AF65-F5344CB8AC3E}">
        <p14:creationId xmlns:p14="http://schemas.microsoft.com/office/powerpoint/2010/main" val="1124699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65007-C83A-4FE4-9930-68AFEF1D3B28}"/>
              </a:ext>
            </a:extLst>
          </p:cNvPr>
          <p:cNvSpPr>
            <a:spLocks noGrp="1"/>
          </p:cNvSpPr>
          <p:nvPr>
            <p:ph type="title"/>
          </p:nvPr>
        </p:nvSpPr>
        <p:spPr/>
        <p:txBody>
          <a:bodyPr/>
          <a:lstStyle/>
          <a:p>
            <a:br>
              <a:rPr lang="en-US" dirty="0"/>
            </a:br>
            <a:r>
              <a:rPr lang="en-US" dirty="0"/>
              <a:t>Agenda</a:t>
            </a:r>
          </a:p>
        </p:txBody>
      </p:sp>
      <p:sp>
        <p:nvSpPr>
          <p:cNvPr id="4" name="Content Placeholder 3">
            <a:extLst>
              <a:ext uri="{FF2B5EF4-FFF2-40B4-BE49-F238E27FC236}">
                <a16:creationId xmlns:a16="http://schemas.microsoft.com/office/drawing/2014/main" id="{52C80D84-CC3D-4CD6-B618-67B3F15754BB}"/>
              </a:ext>
            </a:extLst>
          </p:cNvPr>
          <p:cNvSpPr>
            <a:spLocks noGrp="1"/>
          </p:cNvSpPr>
          <p:nvPr>
            <p:ph sz="half" idx="2"/>
          </p:nvPr>
        </p:nvSpPr>
        <p:spPr>
          <a:xfrm>
            <a:off x="839789" y="2286000"/>
            <a:ext cx="4799011" cy="3811968"/>
          </a:xfrm>
        </p:spPr>
        <p:txBody>
          <a:bodyPr/>
          <a:lstStyle/>
          <a:p>
            <a:r>
              <a:rPr lang="en-US" dirty="0">
                <a:solidFill>
                  <a:schemeClr val="tx1"/>
                </a:solidFill>
              </a:rPr>
              <a:t>Definitions and guiding principles</a:t>
            </a:r>
          </a:p>
          <a:p>
            <a:r>
              <a:rPr lang="en-US" dirty="0">
                <a:solidFill>
                  <a:schemeClr val="tx1"/>
                </a:solidFill>
              </a:rPr>
              <a:t>Coaching and authentic youth engagement</a:t>
            </a:r>
          </a:p>
        </p:txBody>
      </p:sp>
      <p:sp>
        <p:nvSpPr>
          <p:cNvPr id="6" name="Content Placeholder 5">
            <a:extLst>
              <a:ext uri="{FF2B5EF4-FFF2-40B4-BE49-F238E27FC236}">
                <a16:creationId xmlns:a16="http://schemas.microsoft.com/office/drawing/2014/main" id="{4445D1EE-3198-4A45-8DA1-EB4958FA9C27}"/>
              </a:ext>
            </a:extLst>
          </p:cNvPr>
          <p:cNvSpPr>
            <a:spLocks noGrp="1"/>
          </p:cNvSpPr>
          <p:nvPr>
            <p:ph sz="quarter" idx="4"/>
          </p:nvPr>
        </p:nvSpPr>
        <p:spPr>
          <a:xfrm>
            <a:off x="6194426" y="2286000"/>
            <a:ext cx="5770562" cy="3811968"/>
          </a:xfrm>
        </p:spPr>
        <p:txBody>
          <a:bodyPr/>
          <a:lstStyle/>
          <a:p>
            <a:r>
              <a:rPr lang="en-US" dirty="0">
                <a:solidFill>
                  <a:schemeClr val="tx1"/>
                </a:solidFill>
              </a:rPr>
              <a:t>3A Coaching Process</a:t>
            </a:r>
          </a:p>
          <a:p>
            <a:r>
              <a:rPr lang="en-US" dirty="0">
                <a:solidFill>
                  <a:schemeClr val="tx1"/>
                </a:solidFill>
              </a:rPr>
              <a:t>Practice opportunities</a:t>
            </a:r>
          </a:p>
        </p:txBody>
      </p:sp>
      <p:sp>
        <p:nvSpPr>
          <p:cNvPr id="7" name="Slide Number Placeholder 6">
            <a:extLst>
              <a:ext uri="{FF2B5EF4-FFF2-40B4-BE49-F238E27FC236}">
                <a16:creationId xmlns:a16="http://schemas.microsoft.com/office/drawing/2014/main" id="{DA1701A3-FC43-4238-811D-62968FE35BC9}"/>
              </a:ext>
            </a:extLst>
          </p:cNvPr>
          <p:cNvSpPr>
            <a:spLocks noGrp="1"/>
          </p:cNvSpPr>
          <p:nvPr>
            <p:ph type="sldNum" sz="quarter" idx="10"/>
          </p:nvPr>
        </p:nvSpPr>
        <p:spPr/>
        <p:txBody>
          <a:bodyPr/>
          <a:lstStyle/>
          <a:p>
            <a:fld id="{2FF31650-33A0-41F4-A40A-6CB69A9709AF}" type="slidenum">
              <a:rPr lang="en-US" smtClean="0"/>
              <a:t>2</a:t>
            </a:fld>
            <a:endParaRPr lang="en-US"/>
          </a:p>
        </p:txBody>
      </p:sp>
      <p:sp>
        <p:nvSpPr>
          <p:cNvPr id="12" name="Text Placeholder 2">
            <a:extLst>
              <a:ext uri="{FF2B5EF4-FFF2-40B4-BE49-F238E27FC236}">
                <a16:creationId xmlns:a16="http://schemas.microsoft.com/office/drawing/2014/main" id="{D6BDC870-63FF-0147-A76F-8A4AC7B24489}"/>
              </a:ext>
            </a:extLst>
          </p:cNvPr>
          <p:cNvSpPr>
            <a:spLocks noGrp="1"/>
          </p:cNvSpPr>
          <p:nvPr>
            <p:ph type="body" idx="1"/>
          </p:nvPr>
        </p:nvSpPr>
        <p:spPr>
          <a:xfrm>
            <a:off x="839788" y="1690688"/>
            <a:ext cx="5157787" cy="823912"/>
          </a:xfrm>
        </p:spPr>
        <p:txBody>
          <a:bodyPr/>
          <a:lstStyle/>
          <a:p>
            <a:r>
              <a:rPr lang="en-US" sz="2800" dirty="0"/>
              <a:t>PART ONE:</a:t>
            </a:r>
          </a:p>
        </p:txBody>
      </p:sp>
      <p:sp>
        <p:nvSpPr>
          <p:cNvPr id="13" name="Text Placeholder 4">
            <a:extLst>
              <a:ext uri="{FF2B5EF4-FFF2-40B4-BE49-F238E27FC236}">
                <a16:creationId xmlns:a16="http://schemas.microsoft.com/office/drawing/2014/main" id="{EAC1EE0C-592C-6D40-5014-F74EEC8B825A}"/>
              </a:ext>
            </a:extLst>
          </p:cNvPr>
          <p:cNvSpPr>
            <a:spLocks noGrp="1"/>
          </p:cNvSpPr>
          <p:nvPr>
            <p:ph type="body" sz="quarter" idx="3"/>
          </p:nvPr>
        </p:nvSpPr>
        <p:spPr>
          <a:xfrm>
            <a:off x="6194426" y="1690688"/>
            <a:ext cx="5183188" cy="823912"/>
          </a:xfrm>
        </p:spPr>
        <p:txBody>
          <a:bodyPr/>
          <a:lstStyle/>
          <a:p>
            <a:r>
              <a:rPr lang="en-US" sz="2800" dirty="0"/>
              <a:t>PART TWO:</a:t>
            </a:r>
          </a:p>
        </p:txBody>
      </p:sp>
    </p:spTree>
    <p:extLst>
      <p:ext uri="{BB962C8B-B14F-4D97-AF65-F5344CB8AC3E}">
        <p14:creationId xmlns:p14="http://schemas.microsoft.com/office/powerpoint/2010/main" val="2787246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93521-CB0C-4CD5-B58C-6B5D7204984F}"/>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7258C7B3-0BF8-4CA4-B4BE-0FE3A09D541D}"/>
              </a:ext>
            </a:extLst>
          </p:cNvPr>
          <p:cNvSpPr>
            <a:spLocks noGrp="1"/>
          </p:cNvSpPr>
          <p:nvPr>
            <p:ph sz="half" idx="1"/>
          </p:nvPr>
        </p:nvSpPr>
        <p:spPr/>
        <p:txBody>
          <a:bodyPr/>
          <a:lstStyle/>
          <a:p>
            <a:pPr>
              <a:lnSpc>
                <a:spcPct val="100000"/>
              </a:lnSpc>
              <a:spcAft>
                <a:spcPts val="1200"/>
              </a:spcAft>
            </a:pPr>
            <a:r>
              <a:rPr lang="en-US" dirty="0">
                <a:solidFill>
                  <a:schemeClr val="tx1"/>
                </a:solidFill>
              </a:rPr>
              <a:t>What are the opportunities for you to engage youth with a coaching approach?</a:t>
            </a:r>
          </a:p>
          <a:p>
            <a:pPr>
              <a:lnSpc>
                <a:spcPct val="100000"/>
              </a:lnSpc>
              <a:spcAft>
                <a:spcPts val="1200"/>
              </a:spcAft>
            </a:pPr>
            <a:r>
              <a:rPr lang="en-US" dirty="0">
                <a:solidFill>
                  <a:schemeClr val="tx1"/>
                </a:solidFill>
              </a:rPr>
              <a:t>What are the challenges you must overcome to engage youth with a coaching approach?</a:t>
            </a:r>
          </a:p>
        </p:txBody>
      </p:sp>
      <p:sp>
        <p:nvSpPr>
          <p:cNvPr id="5" name="Slide Number Placeholder 4">
            <a:extLst>
              <a:ext uri="{FF2B5EF4-FFF2-40B4-BE49-F238E27FC236}">
                <a16:creationId xmlns:a16="http://schemas.microsoft.com/office/drawing/2014/main" id="{76249187-E5A8-4A8D-93EB-A63083C719E0}"/>
              </a:ext>
            </a:extLst>
          </p:cNvPr>
          <p:cNvSpPr>
            <a:spLocks noGrp="1"/>
          </p:cNvSpPr>
          <p:nvPr>
            <p:ph type="sldNum" sz="quarter" idx="10"/>
          </p:nvPr>
        </p:nvSpPr>
        <p:spPr/>
        <p:txBody>
          <a:bodyPr/>
          <a:lstStyle/>
          <a:p>
            <a:fld id="{2FF31650-33A0-41F4-A40A-6CB69A9709AF}" type="slidenum">
              <a:rPr lang="en-US" smtClean="0"/>
              <a:t>20</a:t>
            </a:fld>
            <a:endParaRPr lang="en-US"/>
          </a:p>
        </p:txBody>
      </p:sp>
      <p:pic>
        <p:nvPicPr>
          <p:cNvPr id="8" name="Graphic 7">
            <a:extLst>
              <a:ext uri="{FF2B5EF4-FFF2-40B4-BE49-F238E27FC236}">
                <a16:creationId xmlns:a16="http://schemas.microsoft.com/office/drawing/2014/main" id="{213EA811-7710-2C03-4E64-47BD0F9AD16A}"/>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7543800" y="1645920"/>
            <a:ext cx="3810000" cy="3810000"/>
          </a:xfrm>
          <a:prstGeom prst="rect">
            <a:avLst/>
          </a:prstGeom>
          <a:effectLst>
            <a:outerShdw blurRad="38100" dist="25400" dir="2700000" algn="tl" rotWithShape="0">
              <a:prstClr val="black">
                <a:alpha val="18956"/>
              </a:prstClr>
            </a:outerShdw>
          </a:effectLst>
        </p:spPr>
      </p:pic>
    </p:spTree>
    <p:extLst>
      <p:ext uri="{BB962C8B-B14F-4D97-AF65-F5344CB8AC3E}">
        <p14:creationId xmlns:p14="http://schemas.microsoft.com/office/powerpoint/2010/main" val="440280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507E4-8369-4753-82D5-ECF924C9F029}"/>
              </a:ext>
            </a:extLst>
          </p:cNvPr>
          <p:cNvSpPr>
            <a:spLocks noGrp="1"/>
          </p:cNvSpPr>
          <p:nvPr>
            <p:ph type="title"/>
          </p:nvPr>
        </p:nvSpPr>
        <p:spPr>
          <a:xfrm>
            <a:off x="838200" y="410187"/>
            <a:ext cx="10515600" cy="865222"/>
          </a:xfrm>
        </p:spPr>
        <p:txBody>
          <a:bodyPr/>
          <a:lstStyle/>
          <a:p>
            <a:r>
              <a:rPr lang="en-US" dirty="0"/>
              <a:t>Authentic Youth Engagement and Coaching Crosswalk</a:t>
            </a:r>
          </a:p>
        </p:txBody>
      </p:sp>
      <p:sp>
        <p:nvSpPr>
          <p:cNvPr id="4" name="Slide Number Placeholder 3">
            <a:extLst>
              <a:ext uri="{FF2B5EF4-FFF2-40B4-BE49-F238E27FC236}">
                <a16:creationId xmlns:a16="http://schemas.microsoft.com/office/drawing/2014/main" id="{CABE8F6E-4329-43E4-869E-93563349FC81}"/>
              </a:ext>
            </a:extLst>
          </p:cNvPr>
          <p:cNvSpPr>
            <a:spLocks noGrp="1"/>
          </p:cNvSpPr>
          <p:nvPr>
            <p:ph type="sldNum" sz="quarter" idx="10"/>
          </p:nvPr>
        </p:nvSpPr>
        <p:spPr/>
        <p:txBody>
          <a:bodyPr/>
          <a:lstStyle/>
          <a:p>
            <a:fld id="{2FF31650-33A0-41F4-A40A-6CB69A9709AF}" type="slidenum">
              <a:rPr lang="en-US" smtClean="0"/>
              <a:t>21</a:t>
            </a:fld>
            <a:endParaRPr lang="en-US"/>
          </a:p>
        </p:txBody>
      </p:sp>
      <p:sp>
        <p:nvSpPr>
          <p:cNvPr id="5" name="Text Placeholder 4">
            <a:extLst>
              <a:ext uri="{FF2B5EF4-FFF2-40B4-BE49-F238E27FC236}">
                <a16:creationId xmlns:a16="http://schemas.microsoft.com/office/drawing/2014/main" id="{191EC430-9168-46E8-B1F7-6890D26F37CC}"/>
              </a:ext>
            </a:extLst>
          </p:cNvPr>
          <p:cNvSpPr>
            <a:spLocks noGrp="1"/>
          </p:cNvSpPr>
          <p:nvPr>
            <p:ph type="body" sz="half" idx="11"/>
          </p:nvPr>
        </p:nvSpPr>
        <p:spPr/>
        <p:txBody>
          <a:bodyPr/>
          <a:lstStyle/>
          <a:p>
            <a:r>
              <a:rPr lang="en-US" dirty="0"/>
              <a:t>.</a:t>
            </a:r>
          </a:p>
          <a:p>
            <a:endParaRPr lang="en-US" dirty="0"/>
          </a:p>
        </p:txBody>
      </p:sp>
      <p:sp>
        <p:nvSpPr>
          <p:cNvPr id="12" name="Oval 11">
            <a:extLst>
              <a:ext uri="{FF2B5EF4-FFF2-40B4-BE49-F238E27FC236}">
                <a16:creationId xmlns:a16="http://schemas.microsoft.com/office/drawing/2014/main" id="{0A8C5CF7-F175-4378-BDCD-7AAEE4ED98B8}"/>
              </a:ext>
            </a:extLst>
          </p:cNvPr>
          <p:cNvSpPr/>
          <p:nvPr/>
        </p:nvSpPr>
        <p:spPr>
          <a:xfrm>
            <a:off x="1777308" y="1771651"/>
            <a:ext cx="3429000" cy="2895600"/>
          </a:xfrm>
          <a:prstGeom prst="ellipse">
            <a:avLst/>
          </a:prstGeom>
          <a:noFill/>
          <a:effectLst>
            <a:outerShdw sx="1000" sy="1000" algn="ctr" rotWithShape="0">
              <a:schemeClr val="bg1"/>
            </a:outerShdw>
          </a:effectLst>
        </p:spPr>
        <p:txBody>
          <a:bodyPr wrap="none" lIns="91440" tIns="45720" rIns="91440" bIns="45720" rtlCol="0" anchor="ctr">
            <a:spAutoFit/>
          </a:bodyPr>
          <a:lstStyle/>
          <a:p>
            <a:pPr algn="ctr"/>
            <a:endParaRPr lang="en-US" sz="4500" b="1" cap="none" spc="0" dirty="0">
              <a:ln w="0"/>
              <a:solidFill>
                <a:schemeClr val="accent2"/>
              </a:solidFill>
              <a:latin typeface="+mj-lt"/>
            </a:endParaRPr>
          </a:p>
        </p:txBody>
      </p:sp>
      <p:grpSp>
        <p:nvGrpSpPr>
          <p:cNvPr id="13" name="Group 12">
            <a:extLst>
              <a:ext uri="{FF2B5EF4-FFF2-40B4-BE49-F238E27FC236}">
                <a16:creationId xmlns:a16="http://schemas.microsoft.com/office/drawing/2014/main" id="{CFED257C-8175-9375-E5C3-FF4671F57656}"/>
              </a:ext>
            </a:extLst>
          </p:cNvPr>
          <p:cNvGrpSpPr/>
          <p:nvPr/>
        </p:nvGrpSpPr>
        <p:grpSpPr>
          <a:xfrm>
            <a:off x="2968751" y="2286000"/>
            <a:ext cx="6254498" cy="3581400"/>
            <a:chOff x="2590800" y="2362200"/>
            <a:chExt cx="6254498" cy="3581400"/>
          </a:xfrm>
        </p:grpSpPr>
        <p:sp>
          <p:nvSpPr>
            <p:cNvPr id="3" name="Oval 2">
              <a:extLst>
                <a:ext uri="{FF2B5EF4-FFF2-40B4-BE49-F238E27FC236}">
                  <a16:creationId xmlns:a16="http://schemas.microsoft.com/office/drawing/2014/main" id="{26C5A6CC-C72F-4BF5-AF0D-EC77FBE10A24}"/>
                </a:ext>
              </a:extLst>
            </p:cNvPr>
            <p:cNvSpPr/>
            <p:nvPr/>
          </p:nvSpPr>
          <p:spPr>
            <a:xfrm>
              <a:off x="3048000" y="2819400"/>
              <a:ext cx="2286000" cy="2057400"/>
            </a:xfrm>
            <a:prstGeom prst="ellipse">
              <a:avLst/>
            </a:prstGeom>
            <a:noFill/>
            <a:effectLst>
              <a:outerShdw sx="1000" sy="1000" algn="ctr" rotWithShape="0">
                <a:schemeClr val="bg1"/>
              </a:outerShdw>
            </a:effectLst>
          </p:spPr>
          <p:txBody>
            <a:bodyPr wrap="none" lIns="91440" tIns="45720" rIns="91440" bIns="45720" rtlCol="0" anchor="ctr">
              <a:spAutoFit/>
            </a:bodyPr>
            <a:lstStyle/>
            <a:p>
              <a:pPr algn="ctr"/>
              <a:endParaRPr lang="en-US" sz="4500" b="1" cap="none" spc="0" dirty="0">
                <a:ln w="0"/>
                <a:solidFill>
                  <a:schemeClr val="accent2"/>
                </a:solidFill>
                <a:latin typeface="+mj-lt"/>
              </a:endParaRPr>
            </a:p>
          </p:txBody>
        </p:sp>
        <p:sp>
          <p:nvSpPr>
            <p:cNvPr id="7" name="Oval 6">
              <a:extLst>
                <a:ext uri="{FF2B5EF4-FFF2-40B4-BE49-F238E27FC236}">
                  <a16:creationId xmlns:a16="http://schemas.microsoft.com/office/drawing/2014/main" id="{C6396DCB-7F9C-42F9-B26D-6ED441D68223}"/>
                </a:ext>
              </a:extLst>
            </p:cNvPr>
            <p:cNvSpPr/>
            <p:nvPr/>
          </p:nvSpPr>
          <p:spPr>
            <a:xfrm>
              <a:off x="3048000" y="3124200"/>
              <a:ext cx="1981200" cy="1295400"/>
            </a:xfrm>
            <a:prstGeom prst="ellipse">
              <a:avLst/>
            </a:prstGeom>
            <a:noFill/>
            <a:effectLst>
              <a:outerShdw sx="1000" sy="1000" algn="ctr" rotWithShape="0">
                <a:schemeClr val="bg1"/>
              </a:outerShdw>
            </a:effectLst>
          </p:spPr>
          <p:txBody>
            <a:bodyPr wrap="none" lIns="91440" tIns="45720" rIns="91440" bIns="45720" rtlCol="0" anchor="ctr">
              <a:spAutoFit/>
            </a:bodyPr>
            <a:lstStyle/>
            <a:p>
              <a:pPr algn="ctr"/>
              <a:endParaRPr lang="en-US" sz="4500" b="1" cap="none" spc="0" dirty="0">
                <a:ln w="0"/>
                <a:solidFill>
                  <a:schemeClr val="accent2"/>
                </a:solidFill>
                <a:latin typeface="+mj-lt"/>
              </a:endParaRPr>
            </a:p>
          </p:txBody>
        </p:sp>
        <p:sp>
          <p:nvSpPr>
            <p:cNvPr id="11" name="Oval 10">
              <a:extLst>
                <a:ext uri="{FF2B5EF4-FFF2-40B4-BE49-F238E27FC236}">
                  <a16:creationId xmlns:a16="http://schemas.microsoft.com/office/drawing/2014/main" id="{1ECCB5E9-66A2-475F-B118-A6F9806404E2}"/>
                </a:ext>
              </a:extLst>
            </p:cNvPr>
            <p:cNvSpPr/>
            <p:nvPr/>
          </p:nvSpPr>
          <p:spPr>
            <a:xfrm>
              <a:off x="2590800" y="2362200"/>
              <a:ext cx="3886200" cy="3581400"/>
            </a:xfrm>
            <a:prstGeom prst="ellipse">
              <a:avLst/>
            </a:prstGeom>
            <a:noFill/>
            <a:effectLst>
              <a:outerShdw sx="1000" sy="1000" algn="ctr" rotWithShape="0">
                <a:schemeClr val="bg1"/>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grpSp>
          <p:nvGrpSpPr>
            <p:cNvPr id="8" name="Group 7">
              <a:extLst>
                <a:ext uri="{FF2B5EF4-FFF2-40B4-BE49-F238E27FC236}">
                  <a16:creationId xmlns:a16="http://schemas.microsoft.com/office/drawing/2014/main" id="{825727A1-D0B9-9656-A34F-15B23CEE916E}"/>
                </a:ext>
              </a:extLst>
            </p:cNvPr>
            <p:cNvGrpSpPr/>
            <p:nvPr/>
          </p:nvGrpSpPr>
          <p:grpSpPr>
            <a:xfrm>
              <a:off x="2838963" y="2362200"/>
              <a:ext cx="6006335" cy="3299679"/>
              <a:chOff x="2838963" y="2362200"/>
              <a:chExt cx="6006335" cy="3299679"/>
            </a:xfrm>
          </p:grpSpPr>
          <p:sp>
            <p:nvSpPr>
              <p:cNvPr id="9" name="Freeform: Shape 8">
                <a:extLst>
                  <a:ext uri="{FF2B5EF4-FFF2-40B4-BE49-F238E27FC236}">
                    <a16:creationId xmlns:a16="http://schemas.microsoft.com/office/drawing/2014/main" id="{406F19F8-6200-10A8-A501-D703017786C7}"/>
                  </a:ext>
                </a:extLst>
              </p:cNvPr>
              <p:cNvSpPr/>
              <p:nvPr/>
            </p:nvSpPr>
            <p:spPr>
              <a:xfrm>
                <a:off x="2838963" y="2391905"/>
                <a:ext cx="3358898" cy="3269974"/>
              </a:xfrm>
              <a:custGeom>
                <a:avLst/>
                <a:gdLst>
                  <a:gd name="connsiteX0" fmla="*/ 0 w 3759461"/>
                  <a:gd name="connsiteY0" fmla="*/ 1634987 h 3269974"/>
                  <a:gd name="connsiteX1" fmla="*/ 1879731 w 3759461"/>
                  <a:gd name="connsiteY1" fmla="*/ 0 h 3269974"/>
                  <a:gd name="connsiteX2" fmla="*/ 3759462 w 3759461"/>
                  <a:gd name="connsiteY2" fmla="*/ 1634987 h 3269974"/>
                  <a:gd name="connsiteX3" fmla="*/ 1879731 w 3759461"/>
                  <a:gd name="connsiteY3" fmla="*/ 3269974 h 3269974"/>
                  <a:gd name="connsiteX4" fmla="*/ 0 w 3759461"/>
                  <a:gd name="connsiteY4" fmla="*/ 1634987 h 3269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9461" h="3269974">
                    <a:moveTo>
                      <a:pt x="0" y="1634987"/>
                    </a:moveTo>
                    <a:cubicBezTo>
                      <a:pt x="0" y="732009"/>
                      <a:pt x="841584" y="0"/>
                      <a:pt x="1879731" y="0"/>
                    </a:cubicBezTo>
                    <a:cubicBezTo>
                      <a:pt x="2917878" y="0"/>
                      <a:pt x="3759462" y="732009"/>
                      <a:pt x="3759462" y="1634987"/>
                    </a:cubicBezTo>
                    <a:cubicBezTo>
                      <a:pt x="3759462" y="2537965"/>
                      <a:pt x="2917878" y="3269974"/>
                      <a:pt x="1879731" y="3269974"/>
                    </a:cubicBezTo>
                    <a:cubicBezTo>
                      <a:pt x="841584" y="3269974"/>
                      <a:pt x="0" y="2537965"/>
                      <a:pt x="0" y="1634987"/>
                    </a:cubicBezTo>
                    <a:close/>
                  </a:path>
                </a:pathLst>
              </a:custGeom>
            </p:spPr>
            <p:style>
              <a:lnRef idx="2">
                <a:schemeClr val="lt2">
                  <a:hueOff val="0"/>
                  <a:satOff val="0"/>
                  <a:lumOff val="0"/>
                  <a:alphaOff val="0"/>
                </a:schemeClr>
              </a:lnRef>
              <a:fillRef idx="1">
                <a:schemeClr val="dk2">
                  <a:alpha val="50000"/>
                  <a:hueOff val="0"/>
                  <a:satOff val="0"/>
                  <a:lumOff val="0"/>
                  <a:alphaOff val="0"/>
                </a:schemeClr>
              </a:fillRef>
              <a:effectRef idx="0">
                <a:schemeClr val="dk2">
                  <a:alpha val="50000"/>
                  <a:hueOff val="0"/>
                  <a:satOff val="0"/>
                  <a:lumOff val="0"/>
                  <a:alphaOff val="0"/>
                </a:schemeClr>
              </a:effectRef>
              <a:fontRef idx="minor">
                <a:schemeClr val="tx1"/>
              </a:fontRef>
            </p:style>
            <p:txBody>
              <a:bodyPr spcFirstLastPara="0" vert="horz" wrap="square" lIns="524969" tIns="385599" rIns="1066875" bIns="385601"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mj-lt"/>
                  </a:rPr>
                  <a:t>Humanistic Coaching</a:t>
                </a:r>
              </a:p>
            </p:txBody>
          </p:sp>
          <p:sp>
            <p:nvSpPr>
              <p:cNvPr id="10" name="Freeform: Shape 9">
                <a:extLst>
                  <a:ext uri="{FF2B5EF4-FFF2-40B4-BE49-F238E27FC236}">
                    <a16:creationId xmlns:a16="http://schemas.microsoft.com/office/drawing/2014/main" id="{40A14037-90B4-859C-17EB-0751806AF2C7}"/>
                  </a:ext>
                </a:extLst>
              </p:cNvPr>
              <p:cNvSpPr/>
              <p:nvPr/>
            </p:nvSpPr>
            <p:spPr>
              <a:xfrm>
                <a:off x="5486400" y="2362200"/>
                <a:ext cx="3358898" cy="3252185"/>
              </a:xfrm>
              <a:custGeom>
                <a:avLst/>
                <a:gdLst>
                  <a:gd name="connsiteX0" fmla="*/ 0 w 3754908"/>
                  <a:gd name="connsiteY0" fmla="*/ 1626093 h 3252185"/>
                  <a:gd name="connsiteX1" fmla="*/ 1877454 w 3754908"/>
                  <a:gd name="connsiteY1" fmla="*/ 0 h 3252185"/>
                  <a:gd name="connsiteX2" fmla="*/ 3754908 w 3754908"/>
                  <a:gd name="connsiteY2" fmla="*/ 1626093 h 3252185"/>
                  <a:gd name="connsiteX3" fmla="*/ 1877454 w 3754908"/>
                  <a:gd name="connsiteY3" fmla="*/ 3252186 h 3252185"/>
                  <a:gd name="connsiteX4" fmla="*/ 0 w 3754908"/>
                  <a:gd name="connsiteY4" fmla="*/ 1626093 h 3252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4908" h="3252185">
                    <a:moveTo>
                      <a:pt x="0" y="1626093"/>
                    </a:moveTo>
                    <a:cubicBezTo>
                      <a:pt x="0" y="728027"/>
                      <a:pt x="840565" y="0"/>
                      <a:pt x="1877454" y="0"/>
                    </a:cubicBezTo>
                    <a:cubicBezTo>
                      <a:pt x="2914343" y="0"/>
                      <a:pt x="3754908" y="728027"/>
                      <a:pt x="3754908" y="1626093"/>
                    </a:cubicBezTo>
                    <a:cubicBezTo>
                      <a:pt x="3754908" y="2524159"/>
                      <a:pt x="2914343" y="3252186"/>
                      <a:pt x="1877454" y="3252186"/>
                    </a:cubicBezTo>
                    <a:cubicBezTo>
                      <a:pt x="840565" y="3252186"/>
                      <a:pt x="0" y="2524159"/>
                      <a:pt x="0" y="1626093"/>
                    </a:cubicBezTo>
                    <a:close/>
                  </a:path>
                </a:pathLst>
              </a:custGeom>
              <a:solidFill>
                <a:schemeClr val="accent3">
                  <a:alpha val="50000"/>
                </a:schemeClr>
              </a:solidFill>
            </p:spPr>
            <p:style>
              <a:lnRef idx="2">
                <a:schemeClr val="lt2">
                  <a:hueOff val="0"/>
                  <a:satOff val="0"/>
                  <a:lumOff val="0"/>
                  <a:alphaOff val="0"/>
                </a:schemeClr>
              </a:lnRef>
              <a:fillRef idx="1">
                <a:schemeClr val="dk2">
                  <a:alpha val="50000"/>
                  <a:hueOff val="0"/>
                  <a:satOff val="0"/>
                  <a:lumOff val="0"/>
                  <a:alphaOff val="0"/>
                </a:schemeClr>
              </a:fillRef>
              <a:effectRef idx="0">
                <a:schemeClr val="dk2">
                  <a:alpha val="50000"/>
                  <a:hueOff val="0"/>
                  <a:satOff val="0"/>
                  <a:lumOff val="0"/>
                  <a:alphaOff val="0"/>
                </a:schemeClr>
              </a:effectRef>
              <a:fontRef idx="minor">
                <a:schemeClr val="tx1"/>
              </a:fontRef>
            </p:style>
            <p:txBody>
              <a:bodyPr spcFirstLastPara="0" vert="horz" wrap="square" lIns="1065582" tIns="383502" rIns="524334" bIns="383503"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mj-lt"/>
                  </a:rPr>
                  <a:t>Authentic Youth Engagement</a:t>
                </a:r>
              </a:p>
            </p:txBody>
          </p:sp>
        </p:grpSp>
      </p:grpSp>
    </p:spTree>
    <p:extLst>
      <p:ext uri="{BB962C8B-B14F-4D97-AF65-F5344CB8AC3E}">
        <p14:creationId xmlns:p14="http://schemas.microsoft.com/office/powerpoint/2010/main" val="1674611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0FD52-1B36-4CD8-9479-F9961C3190FC}"/>
              </a:ext>
            </a:extLst>
          </p:cNvPr>
          <p:cNvSpPr>
            <a:spLocks noGrp="1"/>
          </p:cNvSpPr>
          <p:nvPr>
            <p:ph type="ctrTitle"/>
          </p:nvPr>
        </p:nvSpPr>
        <p:spPr>
          <a:xfrm>
            <a:off x="19051" y="2734283"/>
            <a:ext cx="12172949" cy="1389434"/>
          </a:xfrm>
        </p:spPr>
        <p:txBody>
          <a:bodyPr/>
          <a:lstStyle/>
          <a:p>
            <a:r>
              <a:rPr lang="en-US" sz="6000" dirty="0">
                <a:solidFill>
                  <a:schemeClr val="tx2"/>
                </a:solidFill>
              </a:rPr>
              <a:t>BREAK TIME!</a:t>
            </a:r>
          </a:p>
        </p:txBody>
      </p:sp>
      <p:sp>
        <p:nvSpPr>
          <p:cNvPr id="4" name="Rectangle 3">
            <a:extLst>
              <a:ext uri="{FF2B5EF4-FFF2-40B4-BE49-F238E27FC236}">
                <a16:creationId xmlns:a16="http://schemas.microsoft.com/office/drawing/2014/main" id="{8FD4E694-08A7-637F-0812-B2EA9C340987}"/>
              </a:ext>
            </a:extLst>
          </p:cNvPr>
          <p:cNvSpPr/>
          <p:nvPr/>
        </p:nvSpPr>
        <p:spPr>
          <a:xfrm>
            <a:off x="19051" y="6019800"/>
            <a:ext cx="12172949" cy="838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7804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845BF-67C8-4686-B928-6E3056F75EEA}"/>
              </a:ext>
            </a:extLst>
          </p:cNvPr>
          <p:cNvSpPr>
            <a:spLocks noGrp="1"/>
          </p:cNvSpPr>
          <p:nvPr>
            <p:ph type="ctrTitle"/>
          </p:nvPr>
        </p:nvSpPr>
        <p:spPr/>
        <p:txBody>
          <a:bodyPr/>
          <a:lstStyle/>
          <a:p>
            <a:r>
              <a:rPr lang="en-US" dirty="0"/>
              <a:t>Part Two: Coaching as a Youth Engagement Practice</a:t>
            </a:r>
          </a:p>
        </p:txBody>
      </p:sp>
    </p:spTree>
    <p:extLst>
      <p:ext uri="{BB962C8B-B14F-4D97-AF65-F5344CB8AC3E}">
        <p14:creationId xmlns:p14="http://schemas.microsoft.com/office/powerpoint/2010/main" val="123176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6B47D-E7CF-4FEE-9CE8-72624B82BF99}"/>
              </a:ext>
            </a:extLst>
          </p:cNvPr>
          <p:cNvSpPr>
            <a:spLocks noGrp="1"/>
          </p:cNvSpPr>
          <p:nvPr>
            <p:ph type="title"/>
          </p:nvPr>
        </p:nvSpPr>
        <p:spPr/>
        <p:txBody>
          <a:bodyPr/>
          <a:lstStyle/>
          <a:p>
            <a:r>
              <a:rPr lang="en-US" dirty="0"/>
              <a:t>3A Coaching Process</a:t>
            </a:r>
          </a:p>
        </p:txBody>
      </p:sp>
      <p:sp>
        <p:nvSpPr>
          <p:cNvPr id="5" name="Slide Number Placeholder 4">
            <a:extLst>
              <a:ext uri="{FF2B5EF4-FFF2-40B4-BE49-F238E27FC236}">
                <a16:creationId xmlns:a16="http://schemas.microsoft.com/office/drawing/2014/main" id="{2BF2BCA4-511F-493C-9D0D-606C3D569F81}"/>
              </a:ext>
            </a:extLst>
          </p:cNvPr>
          <p:cNvSpPr>
            <a:spLocks noGrp="1"/>
          </p:cNvSpPr>
          <p:nvPr>
            <p:ph type="sldNum" sz="quarter" idx="10"/>
          </p:nvPr>
        </p:nvSpPr>
        <p:spPr/>
        <p:txBody>
          <a:bodyPr/>
          <a:lstStyle/>
          <a:p>
            <a:fld id="{2FF31650-33A0-41F4-A40A-6CB69A9709AF}" type="slidenum">
              <a:rPr lang="en-US" smtClean="0"/>
              <a:t>24</a:t>
            </a:fld>
            <a:endParaRPr lang="en-US"/>
          </a:p>
        </p:txBody>
      </p:sp>
      <p:graphicFrame>
        <p:nvGraphicFramePr>
          <p:cNvPr id="7" name="Diagram 6">
            <a:extLst>
              <a:ext uri="{FF2B5EF4-FFF2-40B4-BE49-F238E27FC236}">
                <a16:creationId xmlns:a16="http://schemas.microsoft.com/office/drawing/2014/main" id="{346CE645-3BF3-4BE4-9B5B-5368AD0680EA}"/>
              </a:ext>
            </a:extLst>
          </p:cNvPr>
          <p:cNvGraphicFramePr/>
          <p:nvPr>
            <p:extLst>
              <p:ext uri="{D42A27DB-BD31-4B8C-83A1-F6EECF244321}">
                <p14:modId xmlns:p14="http://schemas.microsoft.com/office/powerpoint/2010/main" val="1296710843"/>
              </p:ext>
            </p:extLst>
          </p:nvPr>
        </p:nvGraphicFramePr>
        <p:xfrm>
          <a:off x="800894" y="2216449"/>
          <a:ext cx="10590212" cy="3276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89645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6B47D-E7CF-4FEE-9CE8-72624B82BF99}"/>
              </a:ext>
            </a:extLst>
          </p:cNvPr>
          <p:cNvSpPr>
            <a:spLocks noGrp="1"/>
          </p:cNvSpPr>
          <p:nvPr>
            <p:ph type="title"/>
          </p:nvPr>
        </p:nvSpPr>
        <p:spPr/>
        <p:txBody>
          <a:bodyPr/>
          <a:lstStyle/>
          <a:p>
            <a:r>
              <a:rPr lang="en-US" dirty="0"/>
              <a:t>3A Coaching Process</a:t>
            </a:r>
          </a:p>
        </p:txBody>
      </p:sp>
      <p:sp>
        <p:nvSpPr>
          <p:cNvPr id="5" name="Slide Number Placeholder 4">
            <a:extLst>
              <a:ext uri="{FF2B5EF4-FFF2-40B4-BE49-F238E27FC236}">
                <a16:creationId xmlns:a16="http://schemas.microsoft.com/office/drawing/2014/main" id="{2BF2BCA4-511F-493C-9D0D-606C3D569F81}"/>
              </a:ext>
            </a:extLst>
          </p:cNvPr>
          <p:cNvSpPr>
            <a:spLocks noGrp="1"/>
          </p:cNvSpPr>
          <p:nvPr>
            <p:ph type="sldNum" sz="quarter" idx="10"/>
          </p:nvPr>
        </p:nvSpPr>
        <p:spPr/>
        <p:txBody>
          <a:bodyPr/>
          <a:lstStyle/>
          <a:p>
            <a:fld id="{2FF31650-33A0-41F4-A40A-6CB69A9709AF}" type="slidenum">
              <a:rPr lang="en-US" smtClean="0"/>
              <a:t>25</a:t>
            </a:fld>
            <a:endParaRPr lang="en-US"/>
          </a:p>
        </p:txBody>
      </p:sp>
      <p:graphicFrame>
        <p:nvGraphicFramePr>
          <p:cNvPr id="7" name="Diagram 6">
            <a:extLst>
              <a:ext uri="{FF2B5EF4-FFF2-40B4-BE49-F238E27FC236}">
                <a16:creationId xmlns:a16="http://schemas.microsoft.com/office/drawing/2014/main" id="{346CE645-3BF3-4BE4-9B5B-5368AD0680EA}"/>
              </a:ext>
            </a:extLst>
          </p:cNvPr>
          <p:cNvGraphicFramePr/>
          <p:nvPr>
            <p:extLst>
              <p:ext uri="{D42A27DB-BD31-4B8C-83A1-F6EECF244321}">
                <p14:modId xmlns:p14="http://schemas.microsoft.com/office/powerpoint/2010/main" val="2305591415"/>
              </p:ext>
            </p:extLst>
          </p:nvPr>
        </p:nvGraphicFramePr>
        <p:xfrm>
          <a:off x="839788" y="2209800"/>
          <a:ext cx="10512424" cy="3276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09154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2AE3951-3940-4158-823F-659B0B20A230}"/>
              </a:ext>
            </a:extLst>
          </p:cNvPr>
          <p:cNvSpPr txBox="1"/>
          <p:nvPr/>
        </p:nvSpPr>
        <p:spPr>
          <a:xfrm>
            <a:off x="6705600" y="2263749"/>
            <a:ext cx="4624841" cy="3695728"/>
          </a:xfrm>
          <a:prstGeom prst="rect">
            <a:avLst/>
          </a:prstGeom>
          <a:solidFill>
            <a:schemeClr val="bg2"/>
          </a:solid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R="0" lvl="0" algn="l" defTabSz="685800" rtl="0" eaLnBrk="1" fontAlgn="auto" latinLnBrk="0" hangingPunct="1">
              <a:lnSpc>
                <a:spcPct val="95000"/>
              </a:lnSpc>
              <a:spcBef>
                <a:spcPts val="1400"/>
              </a:spcBef>
              <a:spcAft>
                <a:spcPts val="0"/>
              </a:spcAft>
              <a:buClr>
                <a:srgbClr val="DA5521"/>
              </a:buClr>
              <a:buSzTx/>
              <a:tabLst/>
              <a:defRPr/>
            </a:pPr>
            <a:endParaRPr kumimoji="0" lang="en-US" sz="1800" b="0" i="0" u="none" strike="noStrike" kern="2400" cap="none" spc="0" normalizeH="0" baseline="0" noProof="0" dirty="0">
              <a:ln>
                <a:noFill/>
              </a:ln>
              <a:solidFill>
                <a:srgbClr val="595959"/>
              </a:solidFill>
              <a:effectLst/>
              <a:uLnTx/>
              <a:uFillTx/>
              <a:latin typeface="Arial"/>
              <a:ea typeface="+mn-ea"/>
              <a:cs typeface="+mn-cs"/>
            </a:endParaRPr>
          </a:p>
        </p:txBody>
      </p:sp>
      <p:sp>
        <p:nvSpPr>
          <p:cNvPr id="2" name="Title 1">
            <a:extLst>
              <a:ext uri="{FF2B5EF4-FFF2-40B4-BE49-F238E27FC236}">
                <a16:creationId xmlns:a16="http://schemas.microsoft.com/office/drawing/2014/main" id="{B4670395-B8FB-4F00-ADA4-F9E689751E8F}"/>
              </a:ext>
            </a:extLst>
          </p:cNvPr>
          <p:cNvSpPr>
            <a:spLocks noGrp="1"/>
          </p:cNvSpPr>
          <p:nvPr>
            <p:ph type="title"/>
          </p:nvPr>
        </p:nvSpPr>
        <p:spPr/>
        <p:txBody>
          <a:bodyPr/>
          <a:lstStyle/>
          <a:p>
            <a:r>
              <a:rPr lang="en-US" dirty="0"/>
              <a:t>The Coaching Agreement</a:t>
            </a:r>
          </a:p>
        </p:txBody>
      </p:sp>
      <p:sp>
        <p:nvSpPr>
          <p:cNvPr id="4" name="Content Placeholder 3">
            <a:extLst>
              <a:ext uri="{FF2B5EF4-FFF2-40B4-BE49-F238E27FC236}">
                <a16:creationId xmlns:a16="http://schemas.microsoft.com/office/drawing/2014/main" id="{51CC4B31-1F07-49D1-9673-DC8504A8D863}"/>
              </a:ext>
            </a:extLst>
          </p:cNvPr>
          <p:cNvSpPr>
            <a:spLocks noGrp="1"/>
          </p:cNvSpPr>
          <p:nvPr>
            <p:ph sz="half" idx="2"/>
          </p:nvPr>
        </p:nvSpPr>
        <p:spPr>
          <a:xfrm>
            <a:off x="839789" y="1676400"/>
            <a:ext cx="4951411" cy="4632959"/>
          </a:xfrm>
        </p:spPr>
        <p:txBody>
          <a:bodyPr/>
          <a:lstStyle/>
          <a:p>
            <a:r>
              <a:rPr lang="en-US" sz="2200" b="1" dirty="0"/>
              <a:t>What: </a:t>
            </a:r>
            <a:r>
              <a:rPr lang="en-US" sz="2200" dirty="0"/>
              <a:t>Codesigning the coaching agenda or topic.</a:t>
            </a:r>
          </a:p>
          <a:p>
            <a:r>
              <a:rPr lang="en-US" sz="2200" b="1" dirty="0"/>
              <a:t>Why:</a:t>
            </a:r>
            <a:r>
              <a:rPr lang="en-US" sz="2200" dirty="0"/>
              <a:t> </a:t>
            </a:r>
            <a:r>
              <a:rPr lang="en-US" sz="2200" dirty="0">
                <a:solidFill>
                  <a:schemeClr val="tx1"/>
                </a:solidFill>
              </a:rPr>
              <a:t>Supports preparation and accountability for meetings and other engagements.</a:t>
            </a:r>
          </a:p>
          <a:p>
            <a:r>
              <a:rPr lang="en-US" sz="2200" b="1" dirty="0"/>
              <a:t>How: </a:t>
            </a:r>
            <a:r>
              <a:rPr lang="en-US" sz="2200" dirty="0">
                <a:solidFill>
                  <a:schemeClr val="tx1"/>
                </a:solidFill>
              </a:rPr>
              <a:t>Guides young people to give input on areas of focus that are important to them. </a:t>
            </a:r>
          </a:p>
          <a:p>
            <a:pPr marL="0" indent="0">
              <a:buNone/>
            </a:pPr>
            <a:endParaRPr lang="en-US" dirty="0"/>
          </a:p>
        </p:txBody>
      </p:sp>
      <p:sp>
        <p:nvSpPr>
          <p:cNvPr id="6" name="Content Placeholder 5">
            <a:extLst>
              <a:ext uri="{FF2B5EF4-FFF2-40B4-BE49-F238E27FC236}">
                <a16:creationId xmlns:a16="http://schemas.microsoft.com/office/drawing/2014/main" id="{A8A04F7F-F11B-4345-81EF-8E28629D988B}"/>
              </a:ext>
            </a:extLst>
          </p:cNvPr>
          <p:cNvSpPr>
            <a:spLocks noGrp="1"/>
          </p:cNvSpPr>
          <p:nvPr>
            <p:ph sz="quarter" idx="4"/>
          </p:nvPr>
        </p:nvSpPr>
        <p:spPr>
          <a:xfrm>
            <a:off x="7010400" y="2432025"/>
            <a:ext cx="4126481" cy="3527452"/>
          </a:xfrm>
          <a:noFill/>
        </p:spPr>
        <p:txBody>
          <a:bodyPr/>
          <a:lstStyle/>
          <a:p>
            <a:pPr marL="0" indent="0">
              <a:buNone/>
            </a:pPr>
            <a:r>
              <a:rPr lang="en-US" sz="2200" b="1" dirty="0">
                <a:latin typeface="+mj-lt"/>
              </a:rPr>
              <a:t>Ask</a:t>
            </a:r>
          </a:p>
          <a:p>
            <a:r>
              <a:rPr lang="en-US" sz="2200" b="1" dirty="0">
                <a:solidFill>
                  <a:schemeClr val="tx1"/>
                </a:solidFill>
                <a:latin typeface="+mj-lt"/>
              </a:rPr>
              <a:t>How should we spend our time today?</a:t>
            </a:r>
          </a:p>
          <a:p>
            <a:r>
              <a:rPr lang="en-US" sz="2200" b="1" dirty="0">
                <a:solidFill>
                  <a:schemeClr val="tx1"/>
                </a:solidFill>
                <a:latin typeface="+mj-lt"/>
              </a:rPr>
              <a:t>What is the most important thing to focus on?</a:t>
            </a:r>
          </a:p>
          <a:p>
            <a:r>
              <a:rPr lang="en-US" sz="2200" b="1" dirty="0">
                <a:solidFill>
                  <a:schemeClr val="tx1"/>
                </a:solidFill>
                <a:latin typeface="+mj-lt"/>
              </a:rPr>
              <a:t>Do we have permission to add our agenda items?</a:t>
            </a:r>
          </a:p>
          <a:p>
            <a:endParaRPr lang="en-US" sz="2200" b="1" dirty="0">
              <a:latin typeface="+mj-lt"/>
            </a:endParaRPr>
          </a:p>
        </p:txBody>
      </p:sp>
      <p:sp>
        <p:nvSpPr>
          <p:cNvPr id="7" name="Slide Number Placeholder 6">
            <a:extLst>
              <a:ext uri="{FF2B5EF4-FFF2-40B4-BE49-F238E27FC236}">
                <a16:creationId xmlns:a16="http://schemas.microsoft.com/office/drawing/2014/main" id="{A077D751-FE7C-4DB3-85F4-84F75E08F6B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31650-33A0-41F4-A40A-6CB69A9709AF}" type="slidenum">
              <a:rPr kumimoji="0" lang="en-US" sz="900" b="0" i="0" u="none" strike="noStrike" kern="1200" cap="none" spc="0" normalizeH="0" baseline="0" noProof="0" smtClean="0">
                <a:ln>
                  <a:noFill/>
                </a:ln>
                <a:solidFill>
                  <a:srgbClr val="595959">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900" b="0" i="0" u="none" strike="noStrike" kern="1200" cap="none" spc="0" normalizeH="0" baseline="0" noProof="0">
              <a:ln>
                <a:noFill/>
              </a:ln>
              <a:solidFill>
                <a:srgbClr val="595959">
                  <a:tint val="75000"/>
                </a:srgbClr>
              </a:solidFill>
              <a:effectLst/>
              <a:uLnTx/>
              <a:uFillTx/>
              <a:latin typeface="Arial"/>
              <a:ea typeface="+mn-ea"/>
              <a:cs typeface="+mn-cs"/>
            </a:endParaRPr>
          </a:p>
        </p:txBody>
      </p:sp>
      <p:sp>
        <p:nvSpPr>
          <p:cNvPr id="3" name="Rectangle 2">
            <a:extLst>
              <a:ext uri="{FF2B5EF4-FFF2-40B4-BE49-F238E27FC236}">
                <a16:creationId xmlns:a16="http://schemas.microsoft.com/office/drawing/2014/main" id="{8CDC6EA7-971D-2CA5-B1BF-5832B815C2AE}"/>
              </a:ext>
            </a:extLst>
          </p:cNvPr>
          <p:cNvSpPr/>
          <p:nvPr/>
        </p:nvSpPr>
        <p:spPr>
          <a:xfrm>
            <a:off x="11430000" y="2263748"/>
            <a:ext cx="762000" cy="3695728"/>
          </a:xfrm>
          <a:prstGeom prst="rect">
            <a:avLst/>
          </a:prstGeom>
          <a:solidFill>
            <a:schemeClr val="accent3"/>
          </a:solidFill>
          <a:effectLst>
            <a:outerShdw sx="1000" sy="1000" algn="ctr" rotWithShape="0">
              <a:schemeClr val="bg1"/>
            </a:outerShdw>
          </a:effectLst>
        </p:spPr>
        <p:txBody>
          <a:bodyPr wrap="square" lIns="91440" tIns="45720" rIns="91440" bIns="45720" rtlCol="0" anchor="ctr">
            <a:noAutofit/>
          </a:bodyPr>
          <a:lstStyle/>
          <a:p>
            <a:pPr algn="ctr"/>
            <a:endParaRPr lang="en-US" sz="4500" b="1" cap="none" spc="0" dirty="0">
              <a:ln w="0"/>
              <a:solidFill>
                <a:schemeClr val="accent2"/>
              </a:solidFill>
              <a:latin typeface="+mj-lt"/>
            </a:endParaRPr>
          </a:p>
        </p:txBody>
      </p:sp>
    </p:spTree>
    <p:extLst>
      <p:ext uri="{BB962C8B-B14F-4D97-AF65-F5344CB8AC3E}">
        <p14:creationId xmlns:p14="http://schemas.microsoft.com/office/powerpoint/2010/main" val="748926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9F02131-42E1-5A3F-E188-5C640DB569C6}"/>
              </a:ext>
            </a:extLst>
          </p:cNvPr>
          <p:cNvSpPr txBox="1"/>
          <p:nvPr/>
        </p:nvSpPr>
        <p:spPr>
          <a:xfrm>
            <a:off x="6742387" y="2263749"/>
            <a:ext cx="4609826" cy="2460651"/>
          </a:xfrm>
          <a:prstGeom prst="rect">
            <a:avLst/>
          </a:prstGeom>
          <a:solidFill>
            <a:schemeClr val="bg2"/>
          </a:solid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30188" marR="0" lvl="0" indent="-230188" algn="l" defTabSz="685800" rtl="0" eaLnBrk="1" fontAlgn="auto" latinLnBrk="0" hangingPunct="1">
              <a:lnSpc>
                <a:spcPct val="95000"/>
              </a:lnSpc>
              <a:spcBef>
                <a:spcPts val="1400"/>
              </a:spcBef>
              <a:spcAft>
                <a:spcPts val="0"/>
              </a:spcAft>
              <a:buClr>
                <a:srgbClr val="DA5521"/>
              </a:buClr>
              <a:buSzTx/>
              <a:buFont typeface="Wingdings" panose="05000000000000000000" pitchFamily="2" charset="2"/>
              <a:buChar char="§"/>
              <a:tabLst/>
              <a:defRPr/>
            </a:pPr>
            <a:endParaRPr kumimoji="0" lang="en-US" sz="1800" b="0" i="0" u="none" strike="noStrike" kern="2400" cap="none" spc="0" normalizeH="0" baseline="0" noProof="0" dirty="0">
              <a:ln>
                <a:noFill/>
              </a:ln>
              <a:solidFill>
                <a:srgbClr val="595959"/>
              </a:solidFill>
              <a:effectLst/>
              <a:uLnTx/>
              <a:uFillTx/>
              <a:latin typeface="Arial"/>
              <a:ea typeface="+mn-ea"/>
              <a:cs typeface="+mn-cs"/>
            </a:endParaRPr>
          </a:p>
        </p:txBody>
      </p:sp>
      <p:sp>
        <p:nvSpPr>
          <p:cNvPr id="2" name="Title 1">
            <a:extLst>
              <a:ext uri="{FF2B5EF4-FFF2-40B4-BE49-F238E27FC236}">
                <a16:creationId xmlns:a16="http://schemas.microsoft.com/office/drawing/2014/main" id="{B4670395-B8FB-4F00-ADA4-F9E689751E8F}"/>
              </a:ext>
            </a:extLst>
          </p:cNvPr>
          <p:cNvSpPr>
            <a:spLocks noGrp="1"/>
          </p:cNvSpPr>
          <p:nvPr>
            <p:ph type="title"/>
          </p:nvPr>
        </p:nvSpPr>
        <p:spPr/>
        <p:txBody>
          <a:bodyPr/>
          <a:lstStyle/>
          <a:p>
            <a:r>
              <a:rPr lang="en-US" dirty="0"/>
              <a:t>Powerful Questions for Information Gathering</a:t>
            </a:r>
          </a:p>
        </p:txBody>
      </p:sp>
      <p:sp>
        <p:nvSpPr>
          <p:cNvPr id="6" name="Content Placeholder 5">
            <a:extLst>
              <a:ext uri="{FF2B5EF4-FFF2-40B4-BE49-F238E27FC236}">
                <a16:creationId xmlns:a16="http://schemas.microsoft.com/office/drawing/2014/main" id="{A8A04F7F-F11B-4345-81EF-8E28629D988B}"/>
              </a:ext>
            </a:extLst>
          </p:cNvPr>
          <p:cNvSpPr>
            <a:spLocks noGrp="1"/>
          </p:cNvSpPr>
          <p:nvPr>
            <p:ph sz="quarter" idx="4"/>
          </p:nvPr>
        </p:nvSpPr>
        <p:spPr>
          <a:xfrm>
            <a:off x="7086600" y="2589815"/>
            <a:ext cx="3847305" cy="1678369"/>
          </a:xfrm>
          <a:noFill/>
        </p:spPr>
        <p:txBody>
          <a:bodyPr/>
          <a:lstStyle/>
          <a:p>
            <a:pPr marL="0" indent="0">
              <a:buNone/>
            </a:pPr>
            <a:r>
              <a:rPr lang="en-US" sz="2200" b="1" dirty="0">
                <a:latin typeface="+mj-lt"/>
              </a:rPr>
              <a:t>Ask</a:t>
            </a:r>
          </a:p>
          <a:p>
            <a:r>
              <a:rPr lang="en-US" sz="2200" b="1" dirty="0">
                <a:solidFill>
                  <a:schemeClr val="tx1"/>
                </a:solidFill>
                <a:latin typeface="+mj-lt"/>
              </a:rPr>
              <a:t>In what ways have you planned for your youth board meeting so far?</a:t>
            </a:r>
          </a:p>
          <a:p>
            <a:pPr marL="0" indent="0">
              <a:buNone/>
            </a:pPr>
            <a:endParaRPr lang="en-US" sz="2200" b="1" dirty="0">
              <a:latin typeface="+mj-lt"/>
            </a:endParaRPr>
          </a:p>
        </p:txBody>
      </p:sp>
      <p:sp>
        <p:nvSpPr>
          <p:cNvPr id="7" name="Slide Number Placeholder 6">
            <a:extLst>
              <a:ext uri="{FF2B5EF4-FFF2-40B4-BE49-F238E27FC236}">
                <a16:creationId xmlns:a16="http://schemas.microsoft.com/office/drawing/2014/main" id="{A077D751-FE7C-4DB3-85F4-84F75E08F6B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31650-33A0-41F4-A40A-6CB69A9709AF}" type="slidenum">
              <a:rPr kumimoji="0" lang="en-US" sz="900" b="0" i="0" u="none" strike="noStrike" kern="1200" cap="none" spc="0" normalizeH="0" baseline="0" noProof="0" smtClean="0">
                <a:ln>
                  <a:noFill/>
                </a:ln>
                <a:solidFill>
                  <a:srgbClr val="595959">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900" b="0" i="0" u="none" strike="noStrike" kern="1200" cap="none" spc="0" normalizeH="0" baseline="0" noProof="0">
              <a:ln>
                <a:noFill/>
              </a:ln>
              <a:solidFill>
                <a:srgbClr val="595959">
                  <a:tint val="75000"/>
                </a:srgbClr>
              </a:solidFill>
              <a:effectLst/>
              <a:uLnTx/>
              <a:uFillTx/>
              <a:latin typeface="Arial"/>
              <a:ea typeface="+mn-ea"/>
              <a:cs typeface="+mn-cs"/>
            </a:endParaRPr>
          </a:p>
        </p:txBody>
      </p:sp>
      <p:sp>
        <p:nvSpPr>
          <p:cNvPr id="8" name="Text Placeholder 2">
            <a:extLst>
              <a:ext uri="{FF2B5EF4-FFF2-40B4-BE49-F238E27FC236}">
                <a16:creationId xmlns:a16="http://schemas.microsoft.com/office/drawing/2014/main" id="{8BE9433A-7EF1-9610-87D8-85A986C6B5BC}"/>
              </a:ext>
            </a:extLst>
          </p:cNvPr>
          <p:cNvSpPr>
            <a:spLocks noGrp="1"/>
          </p:cNvSpPr>
          <p:nvPr>
            <p:ph type="body" idx="1"/>
          </p:nvPr>
        </p:nvSpPr>
        <p:spPr>
          <a:xfrm>
            <a:off x="839789" y="1676400"/>
            <a:ext cx="5157787" cy="823912"/>
          </a:xfrm>
        </p:spPr>
        <p:txBody>
          <a:bodyPr/>
          <a:lstStyle/>
          <a:p>
            <a:r>
              <a:rPr lang="en-US" dirty="0"/>
              <a:t>Information Gathering Questions</a:t>
            </a:r>
          </a:p>
        </p:txBody>
      </p:sp>
      <p:sp>
        <p:nvSpPr>
          <p:cNvPr id="9" name="Content Placeholder 3">
            <a:extLst>
              <a:ext uri="{FF2B5EF4-FFF2-40B4-BE49-F238E27FC236}">
                <a16:creationId xmlns:a16="http://schemas.microsoft.com/office/drawing/2014/main" id="{2E9B051A-542C-E1BC-0A79-9D74C63B419C}"/>
              </a:ext>
            </a:extLst>
          </p:cNvPr>
          <p:cNvSpPr>
            <a:spLocks noGrp="1"/>
          </p:cNvSpPr>
          <p:nvPr>
            <p:ph sz="half" idx="2"/>
          </p:nvPr>
        </p:nvSpPr>
        <p:spPr>
          <a:xfrm>
            <a:off x="826363" y="2362200"/>
            <a:ext cx="4964837" cy="3811968"/>
          </a:xfrm>
        </p:spPr>
        <p:txBody>
          <a:bodyPr/>
          <a:lstStyle/>
          <a:p>
            <a:r>
              <a:rPr lang="en-US" sz="2200" dirty="0"/>
              <a:t>Open-ended or closed</a:t>
            </a:r>
          </a:p>
          <a:p>
            <a:r>
              <a:rPr lang="en-US" sz="2200" dirty="0"/>
              <a:t>Specific and intentional</a:t>
            </a:r>
          </a:p>
          <a:p>
            <a:r>
              <a:rPr lang="en-US" sz="2200" dirty="0"/>
              <a:t>Used to identify the current status of a young person’s work, needs, goals and wants</a:t>
            </a:r>
          </a:p>
        </p:txBody>
      </p:sp>
      <p:sp>
        <p:nvSpPr>
          <p:cNvPr id="3" name="Rectangle 2">
            <a:extLst>
              <a:ext uri="{FF2B5EF4-FFF2-40B4-BE49-F238E27FC236}">
                <a16:creationId xmlns:a16="http://schemas.microsoft.com/office/drawing/2014/main" id="{5F598AAA-CF98-0D41-428B-4238E52A7BB2}"/>
              </a:ext>
            </a:extLst>
          </p:cNvPr>
          <p:cNvSpPr/>
          <p:nvPr/>
        </p:nvSpPr>
        <p:spPr>
          <a:xfrm>
            <a:off x="11430000" y="2263750"/>
            <a:ext cx="762000" cy="2460650"/>
          </a:xfrm>
          <a:prstGeom prst="rect">
            <a:avLst/>
          </a:prstGeom>
          <a:solidFill>
            <a:schemeClr val="accent5"/>
          </a:solidFill>
          <a:effectLst>
            <a:outerShdw sx="1000" sy="1000" algn="ctr" rotWithShape="0">
              <a:schemeClr val="bg1"/>
            </a:outerShdw>
          </a:effectLst>
        </p:spPr>
        <p:txBody>
          <a:bodyPr wrap="square" lIns="91440" tIns="45720" rIns="91440" bIns="45720" rtlCol="0" anchor="ctr">
            <a:noAutofit/>
          </a:bodyPr>
          <a:lstStyle/>
          <a:p>
            <a:pPr algn="ctr"/>
            <a:endParaRPr lang="en-US" sz="4500" b="1" cap="none" spc="0" dirty="0">
              <a:ln w="0"/>
              <a:solidFill>
                <a:schemeClr val="accent2"/>
              </a:solidFill>
              <a:latin typeface="+mj-lt"/>
            </a:endParaRPr>
          </a:p>
        </p:txBody>
      </p:sp>
    </p:spTree>
    <p:extLst>
      <p:ext uri="{BB962C8B-B14F-4D97-AF65-F5344CB8AC3E}">
        <p14:creationId xmlns:p14="http://schemas.microsoft.com/office/powerpoint/2010/main" val="19779261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2AE3951-3940-4158-823F-659B0B20A230}"/>
              </a:ext>
            </a:extLst>
          </p:cNvPr>
          <p:cNvSpPr txBox="1"/>
          <p:nvPr/>
        </p:nvSpPr>
        <p:spPr>
          <a:xfrm>
            <a:off x="6742387" y="2263749"/>
            <a:ext cx="4609826" cy="2460651"/>
          </a:xfrm>
          <a:prstGeom prst="rect">
            <a:avLst/>
          </a:prstGeom>
          <a:solidFill>
            <a:schemeClr val="bg2"/>
          </a:solid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30188" marR="0" lvl="0" indent="-230188" algn="l" defTabSz="685800" rtl="0" eaLnBrk="1" fontAlgn="auto" latinLnBrk="0" hangingPunct="1">
              <a:lnSpc>
                <a:spcPct val="95000"/>
              </a:lnSpc>
              <a:spcBef>
                <a:spcPts val="1400"/>
              </a:spcBef>
              <a:spcAft>
                <a:spcPts val="0"/>
              </a:spcAft>
              <a:buClr>
                <a:srgbClr val="DA5521"/>
              </a:buClr>
              <a:buSzTx/>
              <a:buFont typeface="Wingdings" panose="05000000000000000000" pitchFamily="2" charset="2"/>
              <a:buChar char="§"/>
              <a:tabLst/>
              <a:defRPr/>
            </a:pPr>
            <a:endParaRPr kumimoji="0" lang="en-US" sz="1800" b="0" i="0" u="none" strike="noStrike" kern="2400" cap="none" spc="0" normalizeH="0" baseline="0" noProof="0" dirty="0">
              <a:ln>
                <a:noFill/>
              </a:ln>
              <a:solidFill>
                <a:srgbClr val="595959"/>
              </a:solidFill>
              <a:effectLst/>
              <a:uLnTx/>
              <a:uFillTx/>
              <a:latin typeface="Arial"/>
              <a:ea typeface="+mn-ea"/>
              <a:cs typeface="+mn-cs"/>
            </a:endParaRPr>
          </a:p>
        </p:txBody>
      </p:sp>
      <p:sp>
        <p:nvSpPr>
          <p:cNvPr id="2" name="Title 1">
            <a:extLst>
              <a:ext uri="{FF2B5EF4-FFF2-40B4-BE49-F238E27FC236}">
                <a16:creationId xmlns:a16="http://schemas.microsoft.com/office/drawing/2014/main" id="{B4670395-B8FB-4F00-ADA4-F9E689751E8F}"/>
              </a:ext>
            </a:extLst>
          </p:cNvPr>
          <p:cNvSpPr>
            <a:spLocks noGrp="1"/>
          </p:cNvSpPr>
          <p:nvPr>
            <p:ph type="title"/>
          </p:nvPr>
        </p:nvSpPr>
        <p:spPr/>
        <p:txBody>
          <a:bodyPr/>
          <a:lstStyle/>
          <a:p>
            <a:r>
              <a:rPr lang="en-US" dirty="0"/>
              <a:t>Powerful Questions for Reflection</a:t>
            </a:r>
          </a:p>
        </p:txBody>
      </p:sp>
      <p:sp>
        <p:nvSpPr>
          <p:cNvPr id="6" name="Content Placeholder 5">
            <a:extLst>
              <a:ext uri="{FF2B5EF4-FFF2-40B4-BE49-F238E27FC236}">
                <a16:creationId xmlns:a16="http://schemas.microsoft.com/office/drawing/2014/main" id="{A8A04F7F-F11B-4345-81EF-8E28629D988B}"/>
              </a:ext>
            </a:extLst>
          </p:cNvPr>
          <p:cNvSpPr>
            <a:spLocks noGrp="1"/>
          </p:cNvSpPr>
          <p:nvPr>
            <p:ph sz="quarter" idx="4"/>
          </p:nvPr>
        </p:nvSpPr>
        <p:spPr>
          <a:xfrm>
            <a:off x="7047185" y="2559045"/>
            <a:ext cx="4038601" cy="2012956"/>
          </a:xfrm>
          <a:noFill/>
        </p:spPr>
        <p:txBody>
          <a:bodyPr/>
          <a:lstStyle/>
          <a:p>
            <a:pPr marL="0" indent="0">
              <a:buNone/>
            </a:pPr>
            <a:r>
              <a:rPr lang="en-US" sz="2200" b="1" dirty="0">
                <a:latin typeface="+mj-lt"/>
              </a:rPr>
              <a:t>Ask</a:t>
            </a:r>
          </a:p>
          <a:p>
            <a:r>
              <a:rPr lang="en-US" sz="2200" b="1" dirty="0">
                <a:latin typeface="+mj-lt"/>
              </a:rPr>
              <a:t>How has planning for your youth board meeting helped with your goal to be a lawyer?</a:t>
            </a:r>
          </a:p>
          <a:p>
            <a:endParaRPr lang="en-US" sz="2200" b="1" dirty="0">
              <a:latin typeface="+mj-lt"/>
            </a:endParaRPr>
          </a:p>
        </p:txBody>
      </p:sp>
      <p:sp>
        <p:nvSpPr>
          <p:cNvPr id="7" name="Slide Number Placeholder 6">
            <a:extLst>
              <a:ext uri="{FF2B5EF4-FFF2-40B4-BE49-F238E27FC236}">
                <a16:creationId xmlns:a16="http://schemas.microsoft.com/office/drawing/2014/main" id="{A077D751-FE7C-4DB3-85F4-84F75E08F6B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31650-33A0-41F4-A40A-6CB69A9709AF}" type="slidenum">
              <a:rPr kumimoji="0" lang="en-US" sz="900" b="0" i="0" u="none" strike="noStrike" kern="1200" cap="none" spc="0" normalizeH="0" baseline="0" noProof="0" smtClean="0">
                <a:ln>
                  <a:noFill/>
                </a:ln>
                <a:solidFill>
                  <a:srgbClr val="595959">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900" b="0" i="0" u="none" strike="noStrike" kern="1200" cap="none" spc="0" normalizeH="0" baseline="0" noProof="0">
              <a:ln>
                <a:noFill/>
              </a:ln>
              <a:solidFill>
                <a:srgbClr val="595959">
                  <a:tint val="75000"/>
                </a:srgbClr>
              </a:solidFill>
              <a:effectLst/>
              <a:uLnTx/>
              <a:uFillTx/>
              <a:latin typeface="Arial"/>
              <a:ea typeface="+mn-ea"/>
              <a:cs typeface="+mn-cs"/>
            </a:endParaRPr>
          </a:p>
        </p:txBody>
      </p:sp>
      <p:sp>
        <p:nvSpPr>
          <p:cNvPr id="8" name="Text Placeholder 4">
            <a:extLst>
              <a:ext uri="{FF2B5EF4-FFF2-40B4-BE49-F238E27FC236}">
                <a16:creationId xmlns:a16="http://schemas.microsoft.com/office/drawing/2014/main" id="{FC2D395D-49DA-4550-4C94-6ED846F0F37B}"/>
              </a:ext>
            </a:extLst>
          </p:cNvPr>
          <p:cNvSpPr txBox="1">
            <a:spLocks/>
          </p:cNvSpPr>
          <p:nvPr/>
        </p:nvSpPr>
        <p:spPr>
          <a:xfrm>
            <a:off x="839788" y="1705766"/>
            <a:ext cx="7011989" cy="823912"/>
          </a:xfrm>
          <a:prstGeom prst="rect">
            <a:avLst/>
          </a:prstGeom>
        </p:spPr>
        <p:txBody>
          <a:bodyPr vert="horz" lIns="0" tIns="27432" rIns="91440" bIns="0" rtlCol="0" anchor="t" anchorCtr="0">
            <a:noAutofit/>
          </a:bodyPr>
          <a:lstStyle>
            <a:lvl1pPr marL="0" indent="0" algn="l" defTabSz="685800" rtl="0" eaLnBrk="1" latinLnBrk="0" hangingPunct="1">
              <a:lnSpc>
                <a:spcPct val="85000"/>
              </a:lnSpc>
              <a:spcBef>
                <a:spcPts val="1800"/>
              </a:spcBef>
              <a:buClr>
                <a:schemeClr val="accent2"/>
              </a:buClr>
              <a:buFont typeface="Wingdings" panose="05000000000000000000" pitchFamily="2" charset="2"/>
              <a:buNone/>
              <a:defRPr sz="2900" b="1" kern="1500" spc="10" baseline="0">
                <a:solidFill>
                  <a:schemeClr val="accent1"/>
                </a:solidFill>
                <a:latin typeface="+mj-lt"/>
                <a:ea typeface="+mn-ea"/>
                <a:cs typeface="+mn-cs"/>
              </a:defRPr>
            </a:lvl1pPr>
            <a:lvl2pPr marL="342900" indent="0" algn="l" defTabSz="685800" rtl="0" eaLnBrk="1" latinLnBrk="0" hangingPunct="1">
              <a:lnSpc>
                <a:spcPct val="105000"/>
              </a:lnSpc>
              <a:spcBef>
                <a:spcPts val="1800"/>
              </a:spcBef>
              <a:buClr>
                <a:schemeClr val="accent1">
                  <a:lumMod val="60000"/>
                  <a:lumOff val="40000"/>
                </a:schemeClr>
              </a:buClr>
              <a:buSzPct val="95000"/>
              <a:buFont typeface="Wingdings" panose="05000000000000000000" pitchFamily="2" charset="2"/>
              <a:buNone/>
              <a:tabLst/>
              <a:defRPr sz="1500" b="1" kern="1200">
                <a:solidFill>
                  <a:schemeClr val="accent1"/>
                </a:solidFill>
                <a:latin typeface="+mn-lt"/>
                <a:ea typeface="+mn-ea"/>
                <a:cs typeface="+mn-cs"/>
              </a:defRPr>
            </a:lvl2pPr>
            <a:lvl3pPr marL="685800" indent="0" algn="l" defTabSz="685800" rtl="0" eaLnBrk="1" latinLnBrk="0" hangingPunct="1">
              <a:lnSpc>
                <a:spcPct val="105000"/>
              </a:lnSpc>
              <a:spcBef>
                <a:spcPts val="1800"/>
              </a:spcBef>
              <a:buClr>
                <a:schemeClr val="accent1">
                  <a:lumMod val="60000"/>
                  <a:lumOff val="40000"/>
                </a:schemeClr>
              </a:buClr>
              <a:buSzPct val="66000"/>
              <a:buFont typeface="Wingdings" panose="05000000000000000000" pitchFamily="2" charset="2"/>
              <a:buNone/>
              <a:defRPr sz="1350" b="1" kern="1200">
                <a:solidFill>
                  <a:schemeClr val="accent1"/>
                </a:solidFill>
                <a:latin typeface="+mn-lt"/>
                <a:ea typeface="+mn-ea"/>
                <a:cs typeface="+mn-cs"/>
              </a:defRPr>
            </a:lvl3pPr>
            <a:lvl4pPr marL="1028700" indent="0" algn="l" defTabSz="685800" rtl="0" eaLnBrk="1" latinLnBrk="0" hangingPunct="1">
              <a:lnSpc>
                <a:spcPct val="105000"/>
              </a:lnSpc>
              <a:spcBef>
                <a:spcPts val="1800"/>
              </a:spcBef>
              <a:buClr>
                <a:schemeClr val="accent1">
                  <a:lumMod val="60000"/>
                  <a:lumOff val="40000"/>
                </a:schemeClr>
              </a:buClr>
              <a:buSzPct val="66000"/>
              <a:buFont typeface="Wingdings" panose="05000000000000000000" pitchFamily="2" charset="2"/>
              <a:buNone/>
              <a:tabLst/>
              <a:defRPr sz="1200" b="1" kern="1200">
                <a:solidFill>
                  <a:schemeClr val="accent1"/>
                </a:solidFill>
                <a:latin typeface="+mn-lt"/>
                <a:ea typeface="+mn-ea"/>
                <a:cs typeface="+mn-cs"/>
              </a:defRPr>
            </a:lvl4pPr>
            <a:lvl5pPr marL="1371600" indent="0" algn="l" defTabSz="685800" rtl="0" eaLnBrk="1" latinLnBrk="0" hangingPunct="1">
              <a:lnSpc>
                <a:spcPct val="105000"/>
              </a:lnSpc>
              <a:spcBef>
                <a:spcPts val="1800"/>
              </a:spcBef>
              <a:buClr>
                <a:schemeClr val="accent1">
                  <a:lumMod val="60000"/>
                  <a:lumOff val="40000"/>
                </a:schemeClr>
              </a:buClr>
              <a:buSzPct val="66000"/>
              <a:buFont typeface="Wingdings" panose="05000000000000000000" pitchFamily="2" charset="2"/>
              <a:buNone/>
              <a:tabLst/>
              <a:defRPr sz="1200" b="1" kern="1200">
                <a:solidFill>
                  <a:schemeClr val="accent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r>
              <a:rPr lang="en-US" sz="3000" dirty="0"/>
              <a:t>Reflective Questions</a:t>
            </a:r>
          </a:p>
        </p:txBody>
      </p:sp>
      <p:sp>
        <p:nvSpPr>
          <p:cNvPr id="9" name="Content Placeholder 5">
            <a:extLst>
              <a:ext uri="{FF2B5EF4-FFF2-40B4-BE49-F238E27FC236}">
                <a16:creationId xmlns:a16="http://schemas.microsoft.com/office/drawing/2014/main" id="{8CB2743F-633B-41F8-B03F-3D031F820036}"/>
              </a:ext>
            </a:extLst>
          </p:cNvPr>
          <p:cNvSpPr txBox="1">
            <a:spLocks/>
          </p:cNvSpPr>
          <p:nvPr/>
        </p:nvSpPr>
        <p:spPr>
          <a:xfrm>
            <a:off x="839788" y="2362200"/>
            <a:ext cx="5183188" cy="2362200"/>
          </a:xfrm>
          <a:prstGeom prst="rect">
            <a:avLst/>
          </a:prstGeom>
        </p:spPr>
        <p:txBody>
          <a:bodyPr vert="horz" lIns="0" tIns="45720" rIns="91440" bIns="45720" rtlCol="0">
            <a:noAutofit/>
          </a:bodyPr>
          <a:lstStyle>
            <a:lvl1pPr marL="274320" indent="-274320" algn="l" defTabSz="685800" rtl="0" eaLnBrk="1" latinLnBrk="0" hangingPunct="1">
              <a:lnSpc>
                <a:spcPct val="105000"/>
              </a:lnSpc>
              <a:spcBef>
                <a:spcPts val="1800"/>
              </a:spcBef>
              <a:buClr>
                <a:schemeClr val="accent2"/>
              </a:buClr>
              <a:buFont typeface="Wingdings" panose="05000000000000000000" pitchFamily="2" charset="2"/>
              <a:buChar char="§"/>
              <a:defRPr sz="2800" kern="2400" baseline="0">
                <a:solidFill>
                  <a:schemeClr val="accent1"/>
                </a:solidFill>
                <a:latin typeface="+mn-lt"/>
                <a:ea typeface="+mn-ea"/>
                <a:cs typeface="+mn-cs"/>
              </a:defRPr>
            </a:lvl1pPr>
            <a:lvl2pPr marL="548640" indent="-274320" algn="l" defTabSz="685800" rtl="0" eaLnBrk="1" latinLnBrk="0" hangingPunct="1">
              <a:lnSpc>
                <a:spcPct val="105000"/>
              </a:lnSpc>
              <a:spcBef>
                <a:spcPts val="1800"/>
              </a:spcBef>
              <a:buClr>
                <a:schemeClr val="accent1">
                  <a:lumMod val="60000"/>
                  <a:lumOff val="40000"/>
                </a:schemeClr>
              </a:buClr>
              <a:buSzPct val="95000"/>
              <a:buFont typeface="Wingdings" panose="05000000000000000000" pitchFamily="2" charset="2"/>
              <a:buChar char="§"/>
              <a:tabLst/>
              <a:defRPr sz="2800" kern="1200">
                <a:solidFill>
                  <a:schemeClr val="accent1"/>
                </a:solidFill>
                <a:latin typeface="+mn-lt"/>
                <a:ea typeface="+mn-ea"/>
                <a:cs typeface="+mn-cs"/>
              </a:defRPr>
            </a:lvl2pPr>
            <a:lvl3pPr marL="822960" indent="-274320" algn="l" defTabSz="685800" rtl="0" eaLnBrk="1" latinLnBrk="0" hangingPunct="1">
              <a:lnSpc>
                <a:spcPct val="105000"/>
              </a:lnSpc>
              <a:spcBef>
                <a:spcPts val="1800"/>
              </a:spcBef>
              <a:buClr>
                <a:schemeClr val="accent1">
                  <a:lumMod val="60000"/>
                  <a:lumOff val="40000"/>
                </a:schemeClr>
              </a:buClr>
              <a:buSzPct val="66000"/>
              <a:buFont typeface="Wingdings" panose="05000000000000000000" pitchFamily="2" charset="2"/>
              <a:buChar char="§"/>
              <a:defRPr sz="2800" kern="1200">
                <a:solidFill>
                  <a:schemeClr val="accent1"/>
                </a:solidFill>
                <a:latin typeface="+mn-lt"/>
                <a:ea typeface="+mn-ea"/>
                <a:cs typeface="+mn-cs"/>
              </a:defRPr>
            </a:lvl3pPr>
            <a:lvl4pPr marL="1097280" indent="-274320" algn="l" defTabSz="685800" rtl="0" eaLnBrk="1" latinLnBrk="0" hangingPunct="1">
              <a:lnSpc>
                <a:spcPct val="105000"/>
              </a:lnSpc>
              <a:spcBef>
                <a:spcPts val="1800"/>
              </a:spcBef>
              <a:buClr>
                <a:schemeClr val="accent1">
                  <a:lumMod val="60000"/>
                  <a:lumOff val="40000"/>
                </a:schemeClr>
              </a:buClr>
              <a:buSzPct val="66000"/>
              <a:buFont typeface="Wingdings" panose="05000000000000000000" pitchFamily="2" charset="2"/>
              <a:buChar char="§"/>
              <a:tabLst/>
              <a:defRPr sz="2800" kern="1200">
                <a:solidFill>
                  <a:schemeClr val="accent1"/>
                </a:solidFill>
                <a:latin typeface="+mn-lt"/>
                <a:ea typeface="+mn-ea"/>
                <a:cs typeface="+mn-cs"/>
              </a:defRPr>
            </a:lvl4pPr>
            <a:lvl5pPr marL="1371600" indent="-274320" algn="l" defTabSz="685800" rtl="0" eaLnBrk="1" latinLnBrk="0" hangingPunct="1">
              <a:lnSpc>
                <a:spcPct val="105000"/>
              </a:lnSpc>
              <a:spcBef>
                <a:spcPts val="1800"/>
              </a:spcBef>
              <a:buClr>
                <a:schemeClr val="accent1">
                  <a:lumMod val="60000"/>
                  <a:lumOff val="40000"/>
                </a:schemeClr>
              </a:buClr>
              <a:buSzPct val="66000"/>
              <a:buFont typeface="Wingdings" panose="05000000000000000000" pitchFamily="2" charset="2"/>
              <a:buChar char="§"/>
              <a:tabLst/>
              <a:defRPr sz="28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200" dirty="0"/>
              <a:t>Open-ended</a:t>
            </a:r>
          </a:p>
          <a:p>
            <a:r>
              <a:rPr lang="en-US" sz="2200" dirty="0"/>
              <a:t>Prompt reflection and curiosity</a:t>
            </a:r>
          </a:p>
          <a:p>
            <a:r>
              <a:rPr lang="en-US" sz="2200" dirty="0"/>
              <a:t>No right or wrong answers</a:t>
            </a:r>
          </a:p>
          <a:p>
            <a:r>
              <a:rPr lang="en-US" sz="2200" dirty="0"/>
              <a:t>A way to identify intrinsic motivation</a:t>
            </a:r>
          </a:p>
        </p:txBody>
      </p:sp>
      <p:sp>
        <p:nvSpPr>
          <p:cNvPr id="3" name="Rectangle 2">
            <a:extLst>
              <a:ext uri="{FF2B5EF4-FFF2-40B4-BE49-F238E27FC236}">
                <a16:creationId xmlns:a16="http://schemas.microsoft.com/office/drawing/2014/main" id="{96DD2B5D-DD8B-ABA0-0719-3CB4623DF69A}"/>
              </a:ext>
            </a:extLst>
          </p:cNvPr>
          <p:cNvSpPr/>
          <p:nvPr/>
        </p:nvSpPr>
        <p:spPr>
          <a:xfrm>
            <a:off x="11430000" y="2263748"/>
            <a:ext cx="762000" cy="2460651"/>
          </a:xfrm>
          <a:prstGeom prst="rect">
            <a:avLst/>
          </a:prstGeom>
          <a:solidFill>
            <a:schemeClr val="accent2"/>
          </a:solidFill>
          <a:effectLst>
            <a:outerShdw sx="1000" sy="1000" algn="ctr" rotWithShape="0">
              <a:schemeClr val="bg1"/>
            </a:outerShdw>
          </a:effectLst>
        </p:spPr>
        <p:txBody>
          <a:bodyPr wrap="square" lIns="91440" tIns="45720" rIns="91440" bIns="45720" rtlCol="0" anchor="ctr">
            <a:noAutofit/>
          </a:bodyPr>
          <a:lstStyle/>
          <a:p>
            <a:pPr algn="ctr"/>
            <a:endParaRPr lang="en-US" sz="4500" b="1" cap="none" spc="0" dirty="0">
              <a:ln w="0"/>
              <a:solidFill>
                <a:schemeClr val="accent2"/>
              </a:solidFill>
              <a:latin typeface="+mj-lt"/>
            </a:endParaRPr>
          </a:p>
        </p:txBody>
      </p:sp>
    </p:spTree>
    <p:extLst>
      <p:ext uri="{BB962C8B-B14F-4D97-AF65-F5344CB8AC3E}">
        <p14:creationId xmlns:p14="http://schemas.microsoft.com/office/powerpoint/2010/main" val="37810612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70395-B8FB-4F00-ADA4-F9E689751E8F}"/>
              </a:ext>
            </a:extLst>
          </p:cNvPr>
          <p:cNvSpPr>
            <a:spLocks noGrp="1"/>
          </p:cNvSpPr>
          <p:nvPr>
            <p:ph type="title"/>
          </p:nvPr>
        </p:nvSpPr>
        <p:spPr/>
        <p:txBody>
          <a:bodyPr/>
          <a:lstStyle/>
          <a:p>
            <a:r>
              <a:rPr lang="en-US" dirty="0"/>
              <a:t>Tips for Powerful Questions</a:t>
            </a:r>
          </a:p>
        </p:txBody>
      </p:sp>
      <p:sp>
        <p:nvSpPr>
          <p:cNvPr id="7" name="Slide Number Placeholder 6">
            <a:extLst>
              <a:ext uri="{FF2B5EF4-FFF2-40B4-BE49-F238E27FC236}">
                <a16:creationId xmlns:a16="http://schemas.microsoft.com/office/drawing/2014/main" id="{A077D751-FE7C-4DB3-85F4-84F75E08F6B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31650-33A0-41F4-A40A-6CB69A9709AF}" type="slidenum">
              <a:rPr kumimoji="0" lang="en-US" sz="900" b="0" i="0" u="none" strike="noStrike" kern="1200" cap="none" spc="0" normalizeH="0" baseline="0" noProof="0" smtClean="0">
                <a:ln>
                  <a:noFill/>
                </a:ln>
                <a:solidFill>
                  <a:srgbClr val="595959">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900" b="0" i="0" u="none" strike="noStrike" kern="1200" cap="none" spc="0" normalizeH="0" baseline="0" noProof="0">
              <a:ln>
                <a:noFill/>
              </a:ln>
              <a:solidFill>
                <a:srgbClr val="595959">
                  <a:tint val="75000"/>
                </a:srgbClr>
              </a:solidFill>
              <a:effectLst/>
              <a:uLnTx/>
              <a:uFillTx/>
              <a:latin typeface="Arial"/>
              <a:ea typeface="+mn-ea"/>
              <a:cs typeface="+mn-cs"/>
            </a:endParaRPr>
          </a:p>
        </p:txBody>
      </p:sp>
      <p:sp>
        <p:nvSpPr>
          <p:cNvPr id="9" name="Text Placeholder 2">
            <a:extLst>
              <a:ext uri="{FF2B5EF4-FFF2-40B4-BE49-F238E27FC236}">
                <a16:creationId xmlns:a16="http://schemas.microsoft.com/office/drawing/2014/main" id="{FC90457D-9324-EB46-D650-26E458624371}"/>
              </a:ext>
            </a:extLst>
          </p:cNvPr>
          <p:cNvSpPr>
            <a:spLocks noGrp="1"/>
          </p:cNvSpPr>
          <p:nvPr>
            <p:ph type="body" idx="1"/>
          </p:nvPr>
        </p:nvSpPr>
        <p:spPr>
          <a:xfrm>
            <a:off x="851127" y="1676400"/>
            <a:ext cx="3035073" cy="823912"/>
          </a:xfrm>
        </p:spPr>
        <p:txBody>
          <a:bodyPr/>
          <a:lstStyle/>
          <a:p>
            <a:r>
              <a:rPr lang="en-US" sz="2800" dirty="0"/>
              <a:t>Avoid leading                                      or fixing questions</a:t>
            </a:r>
          </a:p>
        </p:txBody>
      </p:sp>
      <p:sp>
        <p:nvSpPr>
          <p:cNvPr id="11" name="Content Placeholder 3">
            <a:extLst>
              <a:ext uri="{FF2B5EF4-FFF2-40B4-BE49-F238E27FC236}">
                <a16:creationId xmlns:a16="http://schemas.microsoft.com/office/drawing/2014/main" id="{55329DE9-0C9E-37DA-0697-8B29525BA72D}"/>
              </a:ext>
            </a:extLst>
          </p:cNvPr>
          <p:cNvSpPr>
            <a:spLocks noGrp="1"/>
          </p:cNvSpPr>
          <p:nvPr>
            <p:ph sz="half" idx="2"/>
          </p:nvPr>
        </p:nvSpPr>
        <p:spPr>
          <a:xfrm>
            <a:off x="862013" y="2648793"/>
            <a:ext cx="5157787" cy="3811968"/>
          </a:xfrm>
        </p:spPr>
        <p:txBody>
          <a:bodyPr/>
          <a:lstStyle/>
          <a:p>
            <a:pPr>
              <a:spcAft>
                <a:spcPts val="1200"/>
              </a:spcAft>
            </a:pPr>
            <a:r>
              <a:rPr lang="en-US" dirty="0"/>
              <a:t>Have you…?</a:t>
            </a:r>
          </a:p>
          <a:p>
            <a:pPr>
              <a:spcAft>
                <a:spcPts val="1200"/>
              </a:spcAft>
            </a:pPr>
            <a:r>
              <a:rPr lang="en-US" dirty="0"/>
              <a:t>You did this, right?</a:t>
            </a:r>
          </a:p>
          <a:p>
            <a:pPr>
              <a:spcAft>
                <a:spcPts val="1200"/>
              </a:spcAft>
            </a:pPr>
            <a:r>
              <a:rPr lang="en-US" dirty="0"/>
              <a:t>You should/need to…</a:t>
            </a:r>
          </a:p>
          <a:p>
            <a:pPr marL="0" indent="0">
              <a:spcAft>
                <a:spcPts val="1200"/>
              </a:spcAft>
              <a:buNone/>
            </a:pPr>
            <a:endParaRPr lang="en-US" sz="2400" dirty="0">
              <a:solidFill>
                <a:schemeClr val="accent2"/>
              </a:solidFill>
            </a:endParaRPr>
          </a:p>
        </p:txBody>
      </p:sp>
      <p:sp>
        <p:nvSpPr>
          <p:cNvPr id="14" name="Text Placeholder 4">
            <a:extLst>
              <a:ext uri="{FF2B5EF4-FFF2-40B4-BE49-F238E27FC236}">
                <a16:creationId xmlns:a16="http://schemas.microsoft.com/office/drawing/2014/main" id="{3D46003E-C687-F3BF-506B-625F321CB8AC}"/>
              </a:ext>
            </a:extLst>
          </p:cNvPr>
          <p:cNvSpPr>
            <a:spLocks noGrp="1"/>
          </p:cNvSpPr>
          <p:nvPr>
            <p:ph type="body" sz="quarter" idx="3"/>
          </p:nvPr>
        </p:nvSpPr>
        <p:spPr>
          <a:xfrm>
            <a:off x="6096001" y="1676400"/>
            <a:ext cx="3886199" cy="865990"/>
          </a:xfrm>
        </p:spPr>
        <p:txBody>
          <a:bodyPr/>
          <a:lstStyle/>
          <a:p>
            <a:r>
              <a:rPr lang="en-US" sz="2800" dirty="0"/>
              <a:t>Hold space for young people to join the work</a:t>
            </a:r>
          </a:p>
        </p:txBody>
      </p:sp>
      <p:sp>
        <p:nvSpPr>
          <p:cNvPr id="15" name="Content Placeholder 5">
            <a:extLst>
              <a:ext uri="{FF2B5EF4-FFF2-40B4-BE49-F238E27FC236}">
                <a16:creationId xmlns:a16="http://schemas.microsoft.com/office/drawing/2014/main" id="{48495B1C-3775-FF6A-2005-E4F6C4BC0228}"/>
              </a:ext>
            </a:extLst>
          </p:cNvPr>
          <p:cNvSpPr>
            <a:spLocks noGrp="1"/>
          </p:cNvSpPr>
          <p:nvPr>
            <p:ph sz="quarter" idx="4"/>
          </p:nvPr>
        </p:nvSpPr>
        <p:spPr>
          <a:xfrm>
            <a:off x="6096000" y="2648793"/>
            <a:ext cx="4852987" cy="2895600"/>
          </a:xfrm>
        </p:spPr>
        <p:txBody>
          <a:bodyPr/>
          <a:lstStyle/>
          <a:p>
            <a:pPr>
              <a:spcAft>
                <a:spcPts val="1200"/>
              </a:spcAft>
            </a:pPr>
            <a:r>
              <a:rPr lang="en-US" dirty="0">
                <a:solidFill>
                  <a:schemeClr val="tx1"/>
                </a:solidFill>
              </a:rPr>
              <a:t>What do you think is a good place to start?</a:t>
            </a:r>
          </a:p>
          <a:p>
            <a:pPr>
              <a:spcAft>
                <a:spcPts val="1200"/>
              </a:spcAft>
            </a:pPr>
            <a:r>
              <a:rPr lang="en-US" dirty="0">
                <a:solidFill>
                  <a:schemeClr val="tx1"/>
                </a:solidFill>
              </a:rPr>
              <a:t>What have you tried already to work on this?</a:t>
            </a:r>
          </a:p>
          <a:p>
            <a:pPr>
              <a:spcAft>
                <a:spcPts val="1200"/>
              </a:spcAft>
            </a:pPr>
            <a:endParaRPr lang="en-US" sz="2400" dirty="0">
              <a:solidFill>
                <a:schemeClr val="accent2"/>
              </a:solidFill>
            </a:endParaRPr>
          </a:p>
        </p:txBody>
      </p:sp>
    </p:spTree>
    <p:extLst>
      <p:ext uri="{BB962C8B-B14F-4D97-AF65-F5344CB8AC3E}">
        <p14:creationId xmlns:p14="http://schemas.microsoft.com/office/powerpoint/2010/main" val="1048640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F3B34-6B75-497D-81F0-1D6C5F85AEA5}"/>
              </a:ext>
            </a:extLst>
          </p:cNvPr>
          <p:cNvSpPr>
            <a:spLocks noGrp="1"/>
          </p:cNvSpPr>
          <p:nvPr>
            <p:ph type="title"/>
          </p:nvPr>
        </p:nvSpPr>
        <p:spPr/>
        <p:txBody>
          <a:bodyPr/>
          <a:lstStyle/>
          <a:p>
            <a:r>
              <a:rPr lang="en-US" dirty="0"/>
              <a:t>Module Results</a:t>
            </a:r>
          </a:p>
        </p:txBody>
      </p:sp>
      <p:sp>
        <p:nvSpPr>
          <p:cNvPr id="3" name="Content Placeholder 2">
            <a:extLst>
              <a:ext uri="{FF2B5EF4-FFF2-40B4-BE49-F238E27FC236}">
                <a16:creationId xmlns:a16="http://schemas.microsoft.com/office/drawing/2014/main" id="{3C09AC01-E202-42C9-BBB3-307BEF14A118}"/>
              </a:ext>
            </a:extLst>
          </p:cNvPr>
          <p:cNvSpPr>
            <a:spLocks noGrp="1"/>
          </p:cNvSpPr>
          <p:nvPr>
            <p:ph idx="1"/>
          </p:nvPr>
        </p:nvSpPr>
        <p:spPr>
          <a:xfrm>
            <a:off x="838200" y="1645920"/>
            <a:ext cx="5257800" cy="4469132"/>
          </a:xfrm>
        </p:spPr>
        <p:txBody>
          <a:bodyPr/>
          <a:lstStyle/>
          <a:p>
            <a:pPr marL="0" indent="0">
              <a:buNone/>
            </a:pPr>
            <a:r>
              <a:rPr lang="en-US" sz="2400" dirty="0">
                <a:solidFill>
                  <a:schemeClr val="tx1"/>
                </a:solidFill>
              </a:rPr>
              <a:t>Participants will:</a:t>
            </a:r>
          </a:p>
          <a:p>
            <a:r>
              <a:rPr lang="en-US" sz="2400" dirty="0">
                <a:solidFill>
                  <a:schemeClr val="tx1"/>
                </a:solidFill>
              </a:rPr>
              <a:t>understand the approach of coaching and how it applies to authentic youth engagement practices; and</a:t>
            </a:r>
          </a:p>
          <a:p>
            <a:r>
              <a:rPr lang="en-US" sz="2400" dirty="0">
                <a:solidFill>
                  <a:schemeClr val="tx1"/>
                </a:solidFill>
              </a:rPr>
              <a:t>gain skills to incorporate coaching into their work with young people.</a:t>
            </a:r>
          </a:p>
        </p:txBody>
      </p:sp>
      <p:sp>
        <p:nvSpPr>
          <p:cNvPr id="4" name="Slide Number Placeholder 3">
            <a:extLst>
              <a:ext uri="{FF2B5EF4-FFF2-40B4-BE49-F238E27FC236}">
                <a16:creationId xmlns:a16="http://schemas.microsoft.com/office/drawing/2014/main" id="{EF36C818-95EE-4AB7-8FF6-1F3649F71C2B}"/>
              </a:ext>
            </a:extLst>
          </p:cNvPr>
          <p:cNvSpPr>
            <a:spLocks noGrp="1"/>
          </p:cNvSpPr>
          <p:nvPr>
            <p:ph type="sldNum" sz="quarter" idx="10"/>
          </p:nvPr>
        </p:nvSpPr>
        <p:spPr/>
        <p:txBody>
          <a:bodyPr/>
          <a:lstStyle/>
          <a:p>
            <a:fld id="{2FF31650-33A0-41F4-A40A-6CB69A9709AF}" type="slidenum">
              <a:rPr lang="en-US" smtClean="0"/>
              <a:t>3</a:t>
            </a:fld>
            <a:endParaRPr lang="en-US"/>
          </a:p>
        </p:txBody>
      </p:sp>
      <p:pic>
        <p:nvPicPr>
          <p:cNvPr id="6" name="Picture 5" descr="A person hugging another person&#10;&#10;Description automatically generated">
            <a:extLst>
              <a:ext uri="{FF2B5EF4-FFF2-40B4-BE49-F238E27FC236}">
                <a16:creationId xmlns:a16="http://schemas.microsoft.com/office/drawing/2014/main" id="{6B9B33CD-F2CA-D052-885A-091038017500}"/>
              </a:ext>
            </a:extLst>
          </p:cNvPr>
          <p:cNvPicPr>
            <a:picLocks noChangeAspect="1"/>
          </p:cNvPicPr>
          <p:nvPr/>
        </p:nvPicPr>
        <p:blipFill rotWithShape="1">
          <a:blip r:embed="rId2">
            <a:extLst>
              <a:ext uri="{28A0092B-C50C-407E-A947-70E740481C1C}">
                <a14:useLocalDpi xmlns:a14="http://schemas.microsoft.com/office/drawing/2010/main" val="0"/>
              </a:ext>
            </a:extLst>
          </a:blip>
          <a:srcRect l="32037" t="17384" r="19950" b="12171"/>
          <a:stretch/>
        </p:blipFill>
        <p:spPr>
          <a:xfrm>
            <a:off x="7010400" y="1778137"/>
            <a:ext cx="4397829" cy="4304258"/>
          </a:xfrm>
          <a:prstGeom prst="rect">
            <a:avLst/>
          </a:prstGeom>
        </p:spPr>
      </p:pic>
    </p:spTree>
    <p:extLst>
      <p:ext uri="{BB962C8B-B14F-4D97-AF65-F5344CB8AC3E}">
        <p14:creationId xmlns:p14="http://schemas.microsoft.com/office/powerpoint/2010/main" val="8556776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7E6E7-3202-487C-937E-73123ED19798}"/>
              </a:ext>
            </a:extLst>
          </p:cNvPr>
          <p:cNvSpPr>
            <a:spLocks noGrp="1"/>
          </p:cNvSpPr>
          <p:nvPr>
            <p:ph type="title"/>
          </p:nvPr>
        </p:nvSpPr>
        <p:spPr>
          <a:xfrm>
            <a:off x="838200" y="510656"/>
            <a:ext cx="10515600" cy="865990"/>
          </a:xfrm>
        </p:spPr>
        <p:txBody>
          <a:bodyPr/>
          <a:lstStyle/>
          <a:p>
            <a:r>
              <a:rPr lang="en-US" dirty="0"/>
              <a:t>Practice Is Key</a:t>
            </a:r>
          </a:p>
        </p:txBody>
      </p:sp>
      <p:sp>
        <p:nvSpPr>
          <p:cNvPr id="4" name="Content Placeholder 3">
            <a:extLst>
              <a:ext uri="{FF2B5EF4-FFF2-40B4-BE49-F238E27FC236}">
                <a16:creationId xmlns:a16="http://schemas.microsoft.com/office/drawing/2014/main" id="{FFB5D35C-C870-4BA4-BA17-14286E6DB08C}"/>
              </a:ext>
            </a:extLst>
          </p:cNvPr>
          <p:cNvSpPr>
            <a:spLocks noGrp="1"/>
          </p:cNvSpPr>
          <p:nvPr>
            <p:ph sz="half" idx="2"/>
          </p:nvPr>
        </p:nvSpPr>
        <p:spPr>
          <a:xfrm>
            <a:off x="836611" y="2661224"/>
            <a:ext cx="5157787" cy="3695128"/>
          </a:xfrm>
        </p:spPr>
        <p:txBody>
          <a:bodyPr/>
          <a:lstStyle/>
          <a:p>
            <a:r>
              <a:rPr lang="en-US" dirty="0"/>
              <a:t>Each person gets one or two minutes to ask questions. </a:t>
            </a:r>
          </a:p>
          <a:p>
            <a:r>
              <a:rPr lang="en-US" dirty="0"/>
              <a:t>Focus on asking powerful questions and listening.</a:t>
            </a:r>
          </a:p>
        </p:txBody>
      </p:sp>
      <p:sp>
        <p:nvSpPr>
          <p:cNvPr id="5" name="Text Placeholder 4">
            <a:extLst>
              <a:ext uri="{FF2B5EF4-FFF2-40B4-BE49-F238E27FC236}">
                <a16:creationId xmlns:a16="http://schemas.microsoft.com/office/drawing/2014/main" id="{48596698-E300-4696-BF2D-36906C6A7285}"/>
              </a:ext>
            </a:extLst>
          </p:cNvPr>
          <p:cNvSpPr>
            <a:spLocks noGrp="1"/>
          </p:cNvSpPr>
          <p:nvPr>
            <p:ph type="body" sz="quarter" idx="3"/>
          </p:nvPr>
        </p:nvSpPr>
        <p:spPr>
          <a:xfrm>
            <a:off x="836611" y="1676400"/>
            <a:ext cx="6783389" cy="1234440"/>
          </a:xfrm>
        </p:spPr>
        <p:txBody>
          <a:bodyPr/>
          <a:lstStyle/>
          <a:p>
            <a:r>
              <a:rPr lang="en-US" sz="3000" dirty="0"/>
              <a:t>You will ask your partner about a goal they have recently been working toward.</a:t>
            </a:r>
          </a:p>
        </p:txBody>
      </p:sp>
      <p:sp>
        <p:nvSpPr>
          <p:cNvPr id="7" name="Slide Number Placeholder 6">
            <a:extLst>
              <a:ext uri="{FF2B5EF4-FFF2-40B4-BE49-F238E27FC236}">
                <a16:creationId xmlns:a16="http://schemas.microsoft.com/office/drawing/2014/main" id="{CB6F5406-2406-4770-A749-B23D8FA78EFF}"/>
              </a:ext>
            </a:extLst>
          </p:cNvPr>
          <p:cNvSpPr>
            <a:spLocks noGrp="1"/>
          </p:cNvSpPr>
          <p:nvPr>
            <p:ph type="sldNum" sz="quarter" idx="10"/>
          </p:nvPr>
        </p:nvSpPr>
        <p:spPr/>
        <p:txBody>
          <a:bodyPr/>
          <a:lstStyle/>
          <a:p>
            <a:fld id="{2FF31650-33A0-41F4-A40A-6CB69A9709AF}" type="slidenum">
              <a:rPr lang="en-US" smtClean="0"/>
              <a:t>30</a:t>
            </a:fld>
            <a:endParaRPr lang="en-US"/>
          </a:p>
        </p:txBody>
      </p:sp>
      <p:pic>
        <p:nvPicPr>
          <p:cNvPr id="3" name="Graphic 2">
            <a:extLst>
              <a:ext uri="{FF2B5EF4-FFF2-40B4-BE49-F238E27FC236}">
                <a16:creationId xmlns:a16="http://schemas.microsoft.com/office/drawing/2014/main" id="{8E6EFC5F-4595-CE28-E6BC-5EA866B2E737}"/>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7598229" y="2042161"/>
            <a:ext cx="3810000" cy="3810000"/>
          </a:xfrm>
          <a:prstGeom prst="rect">
            <a:avLst/>
          </a:prstGeom>
          <a:effectLst>
            <a:outerShdw blurRad="38100" dist="25400" dir="2700000" algn="tl" rotWithShape="0">
              <a:prstClr val="black">
                <a:alpha val="16280"/>
              </a:prstClr>
            </a:outerShdw>
          </a:effectLst>
        </p:spPr>
      </p:pic>
    </p:spTree>
    <p:extLst>
      <p:ext uri="{BB962C8B-B14F-4D97-AF65-F5344CB8AC3E}">
        <p14:creationId xmlns:p14="http://schemas.microsoft.com/office/powerpoint/2010/main" val="18193657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6B47D-E7CF-4FEE-9CE8-72624B82BF99}"/>
              </a:ext>
            </a:extLst>
          </p:cNvPr>
          <p:cNvSpPr>
            <a:spLocks noGrp="1"/>
          </p:cNvSpPr>
          <p:nvPr>
            <p:ph type="title"/>
          </p:nvPr>
        </p:nvSpPr>
        <p:spPr>
          <a:xfrm>
            <a:off x="839788" y="409110"/>
            <a:ext cx="10512424" cy="859370"/>
          </a:xfrm>
        </p:spPr>
        <p:txBody>
          <a:bodyPr/>
          <a:lstStyle/>
          <a:p>
            <a:r>
              <a:rPr lang="en-US" dirty="0"/>
              <a:t>3A Coaching Process</a:t>
            </a:r>
          </a:p>
        </p:txBody>
      </p:sp>
      <p:sp>
        <p:nvSpPr>
          <p:cNvPr id="5" name="Slide Number Placeholder 4">
            <a:extLst>
              <a:ext uri="{FF2B5EF4-FFF2-40B4-BE49-F238E27FC236}">
                <a16:creationId xmlns:a16="http://schemas.microsoft.com/office/drawing/2014/main" id="{2BF2BCA4-511F-493C-9D0D-606C3D569F81}"/>
              </a:ext>
            </a:extLst>
          </p:cNvPr>
          <p:cNvSpPr>
            <a:spLocks noGrp="1"/>
          </p:cNvSpPr>
          <p:nvPr>
            <p:ph type="sldNum" sz="quarter" idx="10"/>
          </p:nvPr>
        </p:nvSpPr>
        <p:spPr/>
        <p:txBody>
          <a:bodyPr/>
          <a:lstStyle/>
          <a:p>
            <a:fld id="{2FF31650-33A0-41F4-A40A-6CB69A9709AF}" type="slidenum">
              <a:rPr lang="en-US" smtClean="0"/>
              <a:t>31</a:t>
            </a:fld>
            <a:endParaRPr lang="en-US"/>
          </a:p>
        </p:txBody>
      </p:sp>
      <p:graphicFrame>
        <p:nvGraphicFramePr>
          <p:cNvPr id="7" name="Diagram 6">
            <a:extLst>
              <a:ext uri="{FF2B5EF4-FFF2-40B4-BE49-F238E27FC236}">
                <a16:creationId xmlns:a16="http://schemas.microsoft.com/office/drawing/2014/main" id="{346CE645-3BF3-4BE4-9B5B-5368AD0680EA}"/>
              </a:ext>
            </a:extLst>
          </p:cNvPr>
          <p:cNvGraphicFramePr/>
          <p:nvPr>
            <p:extLst>
              <p:ext uri="{D42A27DB-BD31-4B8C-83A1-F6EECF244321}">
                <p14:modId xmlns:p14="http://schemas.microsoft.com/office/powerpoint/2010/main" val="974278729"/>
              </p:ext>
            </p:extLst>
          </p:nvPr>
        </p:nvGraphicFramePr>
        <p:xfrm>
          <a:off x="839788" y="2209800"/>
          <a:ext cx="10512424" cy="3276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13974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2AE3951-3940-4158-823F-659B0B20A230}"/>
              </a:ext>
            </a:extLst>
          </p:cNvPr>
          <p:cNvSpPr txBox="1"/>
          <p:nvPr/>
        </p:nvSpPr>
        <p:spPr>
          <a:xfrm>
            <a:off x="6553200" y="2263749"/>
            <a:ext cx="4799011" cy="3200401"/>
          </a:xfrm>
          <a:prstGeom prst="rect">
            <a:avLst/>
          </a:prstGeom>
          <a:solidFill>
            <a:schemeClr val="bg2"/>
          </a:solid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30188" marR="0" lvl="0" indent="-230188" algn="l" defTabSz="685800" rtl="0" eaLnBrk="1" fontAlgn="auto" latinLnBrk="0" hangingPunct="1">
              <a:lnSpc>
                <a:spcPct val="95000"/>
              </a:lnSpc>
              <a:spcBef>
                <a:spcPts val="1400"/>
              </a:spcBef>
              <a:spcAft>
                <a:spcPts val="0"/>
              </a:spcAft>
              <a:buClr>
                <a:srgbClr val="DA5521"/>
              </a:buClr>
              <a:buSzTx/>
              <a:buFont typeface="Wingdings" panose="05000000000000000000" pitchFamily="2" charset="2"/>
              <a:buChar char="§"/>
              <a:tabLst/>
              <a:defRPr/>
            </a:pPr>
            <a:endParaRPr kumimoji="0" lang="en-US" sz="1800" b="0" i="0" u="none" strike="noStrike" kern="2400" cap="none" spc="0" normalizeH="0" baseline="0" noProof="0" dirty="0">
              <a:ln>
                <a:noFill/>
              </a:ln>
              <a:solidFill>
                <a:srgbClr val="595959"/>
              </a:solidFill>
              <a:effectLst/>
              <a:uLnTx/>
              <a:uFillTx/>
              <a:latin typeface="Arial"/>
              <a:ea typeface="+mn-ea"/>
              <a:cs typeface="+mn-cs"/>
            </a:endParaRPr>
          </a:p>
        </p:txBody>
      </p:sp>
      <p:sp>
        <p:nvSpPr>
          <p:cNvPr id="2" name="Title 1">
            <a:extLst>
              <a:ext uri="{FF2B5EF4-FFF2-40B4-BE49-F238E27FC236}">
                <a16:creationId xmlns:a16="http://schemas.microsoft.com/office/drawing/2014/main" id="{B4670395-B8FB-4F00-ADA4-F9E689751E8F}"/>
              </a:ext>
            </a:extLst>
          </p:cNvPr>
          <p:cNvSpPr>
            <a:spLocks noGrp="1"/>
          </p:cNvSpPr>
          <p:nvPr>
            <p:ph type="title"/>
          </p:nvPr>
        </p:nvSpPr>
        <p:spPr/>
        <p:txBody>
          <a:bodyPr/>
          <a:lstStyle/>
          <a:p>
            <a:r>
              <a:rPr lang="en-US" dirty="0"/>
              <a:t>Designing Actions</a:t>
            </a:r>
          </a:p>
        </p:txBody>
      </p:sp>
      <p:sp>
        <p:nvSpPr>
          <p:cNvPr id="4" name="Content Placeholder 3">
            <a:extLst>
              <a:ext uri="{FF2B5EF4-FFF2-40B4-BE49-F238E27FC236}">
                <a16:creationId xmlns:a16="http://schemas.microsoft.com/office/drawing/2014/main" id="{51CC4B31-1F07-49D1-9673-DC8504A8D863}"/>
              </a:ext>
            </a:extLst>
          </p:cNvPr>
          <p:cNvSpPr>
            <a:spLocks noGrp="1"/>
          </p:cNvSpPr>
          <p:nvPr>
            <p:ph sz="half" idx="2"/>
          </p:nvPr>
        </p:nvSpPr>
        <p:spPr>
          <a:xfrm>
            <a:off x="839789" y="1676400"/>
            <a:ext cx="4951411" cy="4632959"/>
          </a:xfrm>
        </p:spPr>
        <p:txBody>
          <a:bodyPr/>
          <a:lstStyle/>
          <a:p>
            <a:pPr marL="274320" marR="0" lvl="0" indent="-274320" algn="l" defTabSz="685800" rtl="0" eaLnBrk="1" fontAlgn="auto" latinLnBrk="0" hangingPunct="1">
              <a:lnSpc>
                <a:spcPct val="100000"/>
              </a:lnSpc>
              <a:spcBef>
                <a:spcPts val="1800"/>
              </a:spcBef>
              <a:spcAft>
                <a:spcPts val="0"/>
              </a:spcAft>
              <a:buClr>
                <a:srgbClr val="DA5521"/>
              </a:buClr>
              <a:buSzTx/>
              <a:buFont typeface="Wingdings" panose="05000000000000000000" pitchFamily="2" charset="2"/>
              <a:buChar char="§"/>
              <a:tabLst/>
              <a:defRPr/>
            </a:pPr>
            <a:r>
              <a:rPr lang="en-US" sz="2200" b="1" dirty="0"/>
              <a:t>What: </a:t>
            </a:r>
            <a:r>
              <a:rPr lang="en-US" sz="2200" dirty="0">
                <a:solidFill>
                  <a:srgbClr val="595959"/>
                </a:solidFill>
                <a:latin typeface="Arial"/>
              </a:rPr>
              <a:t>C</a:t>
            </a:r>
            <a:r>
              <a:rPr kumimoji="0" lang="en-US" sz="2200" b="0" i="0" u="none" strike="noStrike" kern="2400" cap="none" spc="0" normalizeH="0" baseline="0" noProof="0" dirty="0" err="1">
                <a:ln>
                  <a:noFill/>
                </a:ln>
                <a:solidFill>
                  <a:srgbClr val="595959"/>
                </a:solidFill>
                <a:effectLst/>
                <a:uLnTx/>
                <a:uFillTx/>
                <a:latin typeface="Arial"/>
                <a:ea typeface="+mn-ea"/>
                <a:cs typeface="+mn-cs"/>
              </a:rPr>
              <a:t>reating</a:t>
            </a:r>
            <a:r>
              <a:rPr kumimoji="0" lang="en-US" sz="2200" b="0" i="0" u="none" strike="noStrike" kern="2400" cap="none" spc="0" normalizeH="0" baseline="0" noProof="0" dirty="0">
                <a:ln>
                  <a:noFill/>
                </a:ln>
                <a:solidFill>
                  <a:srgbClr val="595959"/>
                </a:solidFill>
                <a:effectLst/>
                <a:uLnTx/>
                <a:uFillTx/>
                <a:latin typeface="Arial"/>
                <a:ea typeface="+mn-ea"/>
                <a:cs typeface="+mn-cs"/>
              </a:rPr>
              <a:t> action steps toward the young person’s goals.</a:t>
            </a:r>
          </a:p>
          <a:p>
            <a:pPr marL="274320" marR="0" lvl="0" indent="-274320" algn="l" defTabSz="685800" rtl="0" eaLnBrk="1" fontAlgn="auto" latinLnBrk="0" hangingPunct="1">
              <a:lnSpc>
                <a:spcPct val="100000"/>
              </a:lnSpc>
              <a:spcBef>
                <a:spcPts val="1800"/>
              </a:spcBef>
              <a:spcAft>
                <a:spcPts val="0"/>
              </a:spcAft>
              <a:buClr>
                <a:srgbClr val="DA5521"/>
              </a:buClr>
              <a:buSzTx/>
              <a:buFont typeface="Wingdings" panose="05000000000000000000" pitchFamily="2" charset="2"/>
              <a:buChar char="§"/>
              <a:tabLst/>
              <a:defRPr/>
            </a:pPr>
            <a:r>
              <a:rPr lang="en-US" sz="2200" b="1" dirty="0"/>
              <a:t>Why:</a:t>
            </a:r>
            <a:r>
              <a:rPr lang="en-US" sz="2200" dirty="0"/>
              <a:t> </a:t>
            </a:r>
            <a:r>
              <a:rPr kumimoji="0" lang="en-US" sz="2200" b="0" i="0" u="none" strike="noStrike" kern="2400" cap="none" spc="0" normalizeH="0" baseline="0" noProof="0" dirty="0">
                <a:ln>
                  <a:noFill/>
                </a:ln>
                <a:solidFill>
                  <a:srgbClr val="595959"/>
                </a:solidFill>
                <a:effectLst/>
                <a:uLnTx/>
                <a:uFillTx/>
                <a:latin typeface="Arial"/>
                <a:ea typeface="+mn-ea"/>
                <a:cs typeface="+mn-cs"/>
              </a:rPr>
              <a:t>Supports the development of skills, such as planning and reflection.</a:t>
            </a:r>
            <a:endParaRPr lang="en-US" sz="2200" dirty="0">
              <a:solidFill>
                <a:schemeClr val="tx1"/>
              </a:solidFill>
            </a:endParaRPr>
          </a:p>
          <a:p>
            <a:pPr marL="274320" marR="0" lvl="0" indent="-274320" algn="l" defTabSz="685800" rtl="0" eaLnBrk="1" fontAlgn="auto" latinLnBrk="0" hangingPunct="1">
              <a:lnSpc>
                <a:spcPct val="100000"/>
              </a:lnSpc>
              <a:spcBef>
                <a:spcPts val="1800"/>
              </a:spcBef>
              <a:spcAft>
                <a:spcPts val="0"/>
              </a:spcAft>
              <a:buClr>
                <a:srgbClr val="DA5521"/>
              </a:buClr>
              <a:buSzTx/>
              <a:buFont typeface="Wingdings" panose="05000000000000000000" pitchFamily="2" charset="2"/>
              <a:buChar char="§"/>
              <a:tabLst/>
              <a:defRPr/>
            </a:pPr>
            <a:r>
              <a:rPr lang="en-US" sz="2200" b="1" dirty="0"/>
              <a:t>How: </a:t>
            </a:r>
            <a:r>
              <a:rPr lang="en-US" sz="2200" dirty="0">
                <a:solidFill>
                  <a:schemeClr val="tx1"/>
                </a:solidFill>
              </a:rPr>
              <a:t>Guides the young person to name action steps. Your role as partner is to provide feedback and ideas while supporting self-determination.</a:t>
            </a:r>
          </a:p>
          <a:p>
            <a:pPr marL="274320" marR="0" lvl="0" indent="-274320" algn="l" defTabSz="685800" rtl="0" eaLnBrk="1" fontAlgn="auto" latinLnBrk="0" hangingPunct="1">
              <a:lnSpc>
                <a:spcPct val="100000"/>
              </a:lnSpc>
              <a:spcBef>
                <a:spcPts val="1800"/>
              </a:spcBef>
              <a:spcAft>
                <a:spcPts val="0"/>
              </a:spcAft>
              <a:buClr>
                <a:srgbClr val="DA5521"/>
              </a:buClr>
              <a:buSzTx/>
              <a:buFont typeface="Wingdings" panose="05000000000000000000" pitchFamily="2" charset="2"/>
              <a:buChar char="§"/>
              <a:tabLst/>
              <a:defRPr/>
            </a:pPr>
            <a:endParaRPr lang="en-US" sz="2200" dirty="0">
              <a:solidFill>
                <a:schemeClr val="tx1"/>
              </a:solidFill>
            </a:endParaRPr>
          </a:p>
          <a:p>
            <a:pPr marL="0" indent="0">
              <a:buNone/>
            </a:pPr>
            <a:endParaRPr lang="en-US" dirty="0"/>
          </a:p>
        </p:txBody>
      </p:sp>
      <p:sp>
        <p:nvSpPr>
          <p:cNvPr id="6" name="Content Placeholder 5">
            <a:extLst>
              <a:ext uri="{FF2B5EF4-FFF2-40B4-BE49-F238E27FC236}">
                <a16:creationId xmlns:a16="http://schemas.microsoft.com/office/drawing/2014/main" id="{A8A04F7F-F11B-4345-81EF-8E28629D988B}"/>
              </a:ext>
            </a:extLst>
          </p:cNvPr>
          <p:cNvSpPr>
            <a:spLocks noGrp="1"/>
          </p:cNvSpPr>
          <p:nvPr>
            <p:ph sz="quarter" idx="4"/>
          </p:nvPr>
        </p:nvSpPr>
        <p:spPr>
          <a:xfrm>
            <a:off x="6781800" y="2454278"/>
            <a:ext cx="4535215" cy="4267199"/>
          </a:xfrm>
          <a:noFill/>
        </p:spPr>
        <p:txBody>
          <a:bodyPr/>
          <a:lstStyle/>
          <a:p>
            <a:pPr marL="0" indent="0">
              <a:buNone/>
            </a:pPr>
            <a:r>
              <a:rPr lang="en-US" sz="2000" b="1" dirty="0">
                <a:latin typeface="+mj-lt"/>
              </a:rPr>
              <a:t>Ask</a:t>
            </a:r>
          </a:p>
          <a:p>
            <a:r>
              <a:rPr lang="en-US" sz="2000" b="1" dirty="0">
                <a:solidFill>
                  <a:schemeClr val="tx1"/>
                </a:solidFill>
                <a:latin typeface="+mj-lt"/>
              </a:rPr>
              <a:t>What do you think is a good first step toward this goal?</a:t>
            </a:r>
          </a:p>
          <a:p>
            <a:r>
              <a:rPr lang="en-US" sz="2000" b="1" dirty="0">
                <a:solidFill>
                  <a:schemeClr val="tx1"/>
                </a:solidFill>
                <a:latin typeface="+mj-lt"/>
              </a:rPr>
              <a:t>What are some things that could get in the way of your plans?</a:t>
            </a:r>
          </a:p>
          <a:p>
            <a:r>
              <a:rPr lang="en-US" sz="2000" b="1" dirty="0">
                <a:solidFill>
                  <a:schemeClr val="tx1"/>
                </a:solidFill>
                <a:latin typeface="+mj-lt"/>
              </a:rPr>
              <a:t>Can I share an idea that might be useful?</a:t>
            </a:r>
          </a:p>
          <a:p>
            <a:endParaRPr lang="en-US" sz="2000" b="1" dirty="0">
              <a:latin typeface="+mj-lt"/>
            </a:endParaRPr>
          </a:p>
        </p:txBody>
      </p:sp>
      <p:sp>
        <p:nvSpPr>
          <p:cNvPr id="7" name="Slide Number Placeholder 6">
            <a:extLst>
              <a:ext uri="{FF2B5EF4-FFF2-40B4-BE49-F238E27FC236}">
                <a16:creationId xmlns:a16="http://schemas.microsoft.com/office/drawing/2014/main" id="{A077D751-FE7C-4DB3-85F4-84F75E08F6B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31650-33A0-41F4-A40A-6CB69A9709AF}" type="slidenum">
              <a:rPr kumimoji="0" lang="en-US" sz="900" b="0" i="0" u="none" strike="noStrike" kern="1200" cap="none" spc="0" normalizeH="0" baseline="0" noProof="0" smtClean="0">
                <a:ln>
                  <a:noFill/>
                </a:ln>
                <a:solidFill>
                  <a:srgbClr val="595959">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900" b="0" i="0" u="none" strike="noStrike" kern="1200" cap="none" spc="0" normalizeH="0" baseline="0" noProof="0">
              <a:ln>
                <a:noFill/>
              </a:ln>
              <a:solidFill>
                <a:srgbClr val="595959">
                  <a:tint val="75000"/>
                </a:srgbClr>
              </a:solidFill>
              <a:effectLst/>
              <a:uLnTx/>
              <a:uFillTx/>
              <a:latin typeface="Arial"/>
              <a:ea typeface="+mn-ea"/>
              <a:cs typeface="+mn-cs"/>
            </a:endParaRPr>
          </a:p>
        </p:txBody>
      </p:sp>
      <p:sp>
        <p:nvSpPr>
          <p:cNvPr id="3" name="Rectangle 2">
            <a:extLst>
              <a:ext uri="{FF2B5EF4-FFF2-40B4-BE49-F238E27FC236}">
                <a16:creationId xmlns:a16="http://schemas.microsoft.com/office/drawing/2014/main" id="{5AD0AF1F-83AD-A042-FAD2-E558B4A9538F}"/>
              </a:ext>
            </a:extLst>
          </p:cNvPr>
          <p:cNvSpPr/>
          <p:nvPr/>
        </p:nvSpPr>
        <p:spPr>
          <a:xfrm>
            <a:off x="11430000" y="2263749"/>
            <a:ext cx="762000" cy="3200401"/>
          </a:xfrm>
          <a:prstGeom prst="rect">
            <a:avLst/>
          </a:prstGeom>
          <a:solidFill>
            <a:schemeClr val="tx2"/>
          </a:solidFill>
          <a:effectLst>
            <a:outerShdw sx="1000" sy="1000" algn="ctr" rotWithShape="0">
              <a:schemeClr val="bg1"/>
            </a:outerShdw>
          </a:effectLst>
        </p:spPr>
        <p:txBody>
          <a:bodyPr wrap="square" lIns="91440" tIns="45720" rIns="91440" bIns="45720" rtlCol="0" anchor="ctr">
            <a:noAutofit/>
          </a:bodyPr>
          <a:lstStyle/>
          <a:p>
            <a:pPr algn="ctr"/>
            <a:endParaRPr lang="en-US" sz="4500" b="1" cap="none" spc="0" dirty="0">
              <a:ln w="0"/>
              <a:solidFill>
                <a:schemeClr val="accent2"/>
              </a:solidFill>
              <a:latin typeface="+mj-lt"/>
            </a:endParaRPr>
          </a:p>
        </p:txBody>
      </p:sp>
    </p:spTree>
    <p:extLst>
      <p:ext uri="{BB962C8B-B14F-4D97-AF65-F5344CB8AC3E}">
        <p14:creationId xmlns:p14="http://schemas.microsoft.com/office/powerpoint/2010/main" val="77887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0A191-2AA5-4A35-867B-0098C0CD3ED5}"/>
              </a:ext>
            </a:extLst>
          </p:cNvPr>
          <p:cNvSpPr>
            <a:spLocks noGrp="1"/>
          </p:cNvSpPr>
          <p:nvPr>
            <p:ph type="title"/>
          </p:nvPr>
        </p:nvSpPr>
        <p:spPr>
          <a:xfrm>
            <a:off x="839788" y="392176"/>
            <a:ext cx="10515600" cy="865990"/>
          </a:xfrm>
        </p:spPr>
        <p:txBody>
          <a:bodyPr/>
          <a:lstStyle/>
          <a:p>
            <a:r>
              <a:rPr lang="en-US" dirty="0"/>
              <a:t>Sharing Information and Giving Advice </a:t>
            </a:r>
          </a:p>
        </p:txBody>
      </p:sp>
      <p:sp>
        <p:nvSpPr>
          <p:cNvPr id="3" name="Text Placeholder 2">
            <a:extLst>
              <a:ext uri="{FF2B5EF4-FFF2-40B4-BE49-F238E27FC236}">
                <a16:creationId xmlns:a16="http://schemas.microsoft.com/office/drawing/2014/main" id="{9D932A08-E7DB-46E3-B019-B66B8B1EEC5E}"/>
              </a:ext>
            </a:extLst>
          </p:cNvPr>
          <p:cNvSpPr>
            <a:spLocks noGrp="1"/>
          </p:cNvSpPr>
          <p:nvPr>
            <p:ph type="body" idx="1"/>
          </p:nvPr>
        </p:nvSpPr>
        <p:spPr>
          <a:xfrm>
            <a:off x="839788" y="1698453"/>
            <a:ext cx="5157787" cy="823912"/>
          </a:xfrm>
        </p:spPr>
        <p:txBody>
          <a:bodyPr/>
          <a:lstStyle/>
          <a:p>
            <a:r>
              <a:rPr lang="en-US" sz="2800" dirty="0"/>
              <a:t> SHARING INFORMATION IS:</a:t>
            </a:r>
          </a:p>
        </p:txBody>
      </p:sp>
      <p:sp>
        <p:nvSpPr>
          <p:cNvPr id="4" name="Content Placeholder 3">
            <a:extLst>
              <a:ext uri="{FF2B5EF4-FFF2-40B4-BE49-F238E27FC236}">
                <a16:creationId xmlns:a16="http://schemas.microsoft.com/office/drawing/2014/main" id="{F99086B7-7441-455E-9610-463404769F80}"/>
              </a:ext>
            </a:extLst>
          </p:cNvPr>
          <p:cNvSpPr>
            <a:spLocks noGrp="1"/>
          </p:cNvSpPr>
          <p:nvPr>
            <p:ph sz="half" idx="2"/>
          </p:nvPr>
        </p:nvSpPr>
        <p:spPr>
          <a:xfrm>
            <a:off x="914400" y="2269084"/>
            <a:ext cx="4648201" cy="3811968"/>
          </a:xfrm>
        </p:spPr>
        <p:txBody>
          <a:bodyPr/>
          <a:lstStyle/>
          <a:p>
            <a:pPr>
              <a:spcAft>
                <a:spcPts val="1200"/>
              </a:spcAft>
            </a:pPr>
            <a:r>
              <a:rPr lang="en-US" sz="2600" dirty="0"/>
              <a:t>Providing facts, knowledge or insights about a situation.</a:t>
            </a:r>
          </a:p>
          <a:p>
            <a:pPr>
              <a:spcAft>
                <a:spcPts val="1200"/>
              </a:spcAft>
            </a:pPr>
            <a:r>
              <a:rPr lang="en-US" sz="2600" dirty="0"/>
              <a:t>Neutral and nondirective and should be paired with powerful questions to prompt next steps.</a:t>
            </a:r>
          </a:p>
          <a:p>
            <a:pPr>
              <a:spcAft>
                <a:spcPts val="1200"/>
              </a:spcAft>
            </a:pPr>
            <a:endParaRPr lang="en-US" sz="2600" dirty="0"/>
          </a:p>
          <a:p>
            <a:pPr marL="0" indent="0">
              <a:spcAft>
                <a:spcPts val="1200"/>
              </a:spcAft>
              <a:buNone/>
            </a:pPr>
            <a:endParaRPr lang="en-US" sz="2600" dirty="0">
              <a:solidFill>
                <a:schemeClr val="accent2"/>
              </a:solidFill>
            </a:endParaRPr>
          </a:p>
        </p:txBody>
      </p:sp>
      <p:sp>
        <p:nvSpPr>
          <p:cNvPr id="5" name="Text Placeholder 4">
            <a:extLst>
              <a:ext uri="{FF2B5EF4-FFF2-40B4-BE49-F238E27FC236}">
                <a16:creationId xmlns:a16="http://schemas.microsoft.com/office/drawing/2014/main" id="{98086EE1-819C-4528-966E-1F5DC096CA74}"/>
              </a:ext>
            </a:extLst>
          </p:cNvPr>
          <p:cNvSpPr>
            <a:spLocks noGrp="1"/>
          </p:cNvSpPr>
          <p:nvPr>
            <p:ph type="body" sz="quarter" idx="3"/>
          </p:nvPr>
        </p:nvSpPr>
        <p:spPr>
          <a:xfrm>
            <a:off x="6629400" y="1693316"/>
            <a:ext cx="5183188" cy="865990"/>
          </a:xfrm>
        </p:spPr>
        <p:txBody>
          <a:bodyPr/>
          <a:lstStyle/>
          <a:p>
            <a:r>
              <a:rPr lang="en-US" sz="2800" dirty="0"/>
              <a:t>GIVING ADVICE IS:</a:t>
            </a:r>
          </a:p>
        </p:txBody>
      </p:sp>
      <p:sp>
        <p:nvSpPr>
          <p:cNvPr id="6" name="Content Placeholder 5">
            <a:extLst>
              <a:ext uri="{FF2B5EF4-FFF2-40B4-BE49-F238E27FC236}">
                <a16:creationId xmlns:a16="http://schemas.microsoft.com/office/drawing/2014/main" id="{534B018F-3A4C-4254-9648-CDC7186A6646}"/>
              </a:ext>
            </a:extLst>
          </p:cNvPr>
          <p:cNvSpPr>
            <a:spLocks noGrp="1"/>
          </p:cNvSpPr>
          <p:nvPr>
            <p:ph sz="quarter" idx="4"/>
          </p:nvPr>
        </p:nvSpPr>
        <p:spPr>
          <a:xfrm>
            <a:off x="6629400" y="2269084"/>
            <a:ext cx="4343400" cy="2895600"/>
          </a:xfrm>
        </p:spPr>
        <p:txBody>
          <a:bodyPr/>
          <a:lstStyle/>
          <a:p>
            <a:pPr>
              <a:spcAft>
                <a:spcPts val="1200"/>
              </a:spcAft>
            </a:pPr>
            <a:r>
              <a:rPr lang="en-US" sz="2600" dirty="0">
                <a:solidFill>
                  <a:schemeClr val="tx1"/>
                </a:solidFill>
              </a:rPr>
              <a:t>Telling what you think should happen or be done.</a:t>
            </a:r>
          </a:p>
          <a:p>
            <a:pPr>
              <a:spcAft>
                <a:spcPts val="1200"/>
              </a:spcAft>
            </a:pPr>
            <a:r>
              <a:rPr lang="en-US" sz="2600" dirty="0">
                <a:solidFill>
                  <a:schemeClr val="tx1"/>
                </a:solidFill>
              </a:rPr>
              <a:t>Directive, biased and typically related to our own views and needs.</a:t>
            </a:r>
          </a:p>
          <a:p>
            <a:pPr>
              <a:spcAft>
                <a:spcPts val="1200"/>
              </a:spcAft>
            </a:pPr>
            <a:endParaRPr lang="en-US" sz="2600" dirty="0">
              <a:solidFill>
                <a:schemeClr val="accent2"/>
              </a:solidFill>
            </a:endParaRPr>
          </a:p>
        </p:txBody>
      </p:sp>
      <p:sp>
        <p:nvSpPr>
          <p:cNvPr id="7" name="Slide Number Placeholder 6">
            <a:extLst>
              <a:ext uri="{FF2B5EF4-FFF2-40B4-BE49-F238E27FC236}">
                <a16:creationId xmlns:a16="http://schemas.microsoft.com/office/drawing/2014/main" id="{9ED5033C-B722-4A2C-8A3B-C76B007F3A9D}"/>
              </a:ext>
            </a:extLst>
          </p:cNvPr>
          <p:cNvSpPr>
            <a:spLocks noGrp="1"/>
          </p:cNvSpPr>
          <p:nvPr>
            <p:ph type="sldNum" sz="quarter" idx="10"/>
          </p:nvPr>
        </p:nvSpPr>
        <p:spPr/>
        <p:txBody>
          <a:bodyPr/>
          <a:lstStyle/>
          <a:p>
            <a:fld id="{2FF31650-33A0-41F4-A40A-6CB69A9709AF}" type="slidenum">
              <a:rPr lang="en-US" smtClean="0"/>
              <a:t>33</a:t>
            </a:fld>
            <a:endParaRPr lang="en-US" dirty="0"/>
          </a:p>
        </p:txBody>
      </p:sp>
    </p:spTree>
    <p:extLst>
      <p:ext uri="{BB962C8B-B14F-4D97-AF65-F5344CB8AC3E}">
        <p14:creationId xmlns:p14="http://schemas.microsoft.com/office/powerpoint/2010/main" val="38804076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0A191-2AA5-4A35-867B-0098C0CD3ED5}"/>
              </a:ext>
            </a:extLst>
          </p:cNvPr>
          <p:cNvSpPr>
            <a:spLocks noGrp="1"/>
          </p:cNvSpPr>
          <p:nvPr>
            <p:ph type="title"/>
          </p:nvPr>
        </p:nvSpPr>
        <p:spPr>
          <a:xfrm>
            <a:off x="839788" y="522092"/>
            <a:ext cx="10515600" cy="865990"/>
          </a:xfrm>
        </p:spPr>
        <p:txBody>
          <a:bodyPr/>
          <a:lstStyle/>
          <a:p>
            <a:r>
              <a:rPr lang="en-US" dirty="0"/>
              <a:t>Example of Sharing Information</a:t>
            </a:r>
          </a:p>
        </p:txBody>
      </p:sp>
      <p:sp>
        <p:nvSpPr>
          <p:cNvPr id="3" name="Text Placeholder 2">
            <a:extLst>
              <a:ext uri="{FF2B5EF4-FFF2-40B4-BE49-F238E27FC236}">
                <a16:creationId xmlns:a16="http://schemas.microsoft.com/office/drawing/2014/main" id="{9D932A08-E7DB-46E3-B019-B66B8B1EEC5E}"/>
              </a:ext>
            </a:extLst>
          </p:cNvPr>
          <p:cNvSpPr>
            <a:spLocks noGrp="1"/>
          </p:cNvSpPr>
          <p:nvPr>
            <p:ph type="body" idx="1"/>
          </p:nvPr>
        </p:nvSpPr>
        <p:spPr>
          <a:xfrm>
            <a:off x="839788" y="1678388"/>
            <a:ext cx="5157787" cy="823912"/>
          </a:xfrm>
        </p:spPr>
        <p:txBody>
          <a:bodyPr/>
          <a:lstStyle/>
          <a:p>
            <a:r>
              <a:rPr lang="en-US" sz="2800" dirty="0"/>
              <a:t>Sharing information</a:t>
            </a:r>
          </a:p>
        </p:txBody>
      </p:sp>
      <p:sp>
        <p:nvSpPr>
          <p:cNvPr id="4" name="Content Placeholder 3">
            <a:extLst>
              <a:ext uri="{FF2B5EF4-FFF2-40B4-BE49-F238E27FC236}">
                <a16:creationId xmlns:a16="http://schemas.microsoft.com/office/drawing/2014/main" id="{F99086B7-7441-455E-9610-463404769F80}"/>
              </a:ext>
            </a:extLst>
          </p:cNvPr>
          <p:cNvSpPr>
            <a:spLocks noGrp="1"/>
          </p:cNvSpPr>
          <p:nvPr>
            <p:ph sz="half" idx="2"/>
          </p:nvPr>
        </p:nvSpPr>
        <p:spPr>
          <a:xfrm>
            <a:off x="865190" y="2225539"/>
            <a:ext cx="5132386" cy="3811968"/>
          </a:xfrm>
        </p:spPr>
        <p:txBody>
          <a:bodyPr/>
          <a:lstStyle/>
          <a:p>
            <a:pPr marL="0" indent="0">
              <a:lnSpc>
                <a:spcPts val="2700"/>
              </a:lnSpc>
              <a:buNone/>
            </a:pPr>
            <a:r>
              <a:rPr lang="en-US" sz="2000" i="1" dirty="0">
                <a:solidFill>
                  <a:schemeClr val="tx1"/>
                </a:solidFill>
              </a:rPr>
              <a:t>“The stipend you get for your youth board conference is intended to cover food while you travel, including on the way home after the event. That means you will need to budget to make sure you have enough to eat during your 10-hour trip back home. In the past, how have you budgeted money to last a certain period of time?”</a:t>
            </a:r>
          </a:p>
          <a:p>
            <a:pPr marL="0" indent="0">
              <a:buNone/>
            </a:pPr>
            <a:endParaRPr lang="en-US" sz="2400" dirty="0">
              <a:solidFill>
                <a:schemeClr val="accent2"/>
              </a:solidFill>
            </a:endParaRPr>
          </a:p>
        </p:txBody>
      </p:sp>
      <p:sp>
        <p:nvSpPr>
          <p:cNvPr id="7" name="Slide Number Placeholder 6">
            <a:extLst>
              <a:ext uri="{FF2B5EF4-FFF2-40B4-BE49-F238E27FC236}">
                <a16:creationId xmlns:a16="http://schemas.microsoft.com/office/drawing/2014/main" id="{9ED5033C-B722-4A2C-8A3B-C76B007F3A9D}"/>
              </a:ext>
            </a:extLst>
          </p:cNvPr>
          <p:cNvSpPr>
            <a:spLocks noGrp="1"/>
          </p:cNvSpPr>
          <p:nvPr>
            <p:ph type="sldNum" sz="quarter" idx="10"/>
          </p:nvPr>
        </p:nvSpPr>
        <p:spPr>
          <a:xfrm>
            <a:off x="8612188" y="6367928"/>
            <a:ext cx="2743200" cy="365125"/>
          </a:xfrm>
        </p:spPr>
        <p:txBody>
          <a:bodyPr/>
          <a:lstStyle/>
          <a:p>
            <a:fld id="{2FF31650-33A0-41F4-A40A-6CB69A9709AF}" type="slidenum">
              <a:rPr lang="en-US" smtClean="0"/>
              <a:t>34</a:t>
            </a:fld>
            <a:endParaRPr lang="en-US" dirty="0"/>
          </a:p>
        </p:txBody>
      </p:sp>
      <p:pic>
        <p:nvPicPr>
          <p:cNvPr id="5" name="Picture 4" descr="A group of women sitting at a table&#10;&#10;Description automatically generated">
            <a:extLst>
              <a:ext uri="{FF2B5EF4-FFF2-40B4-BE49-F238E27FC236}">
                <a16:creationId xmlns:a16="http://schemas.microsoft.com/office/drawing/2014/main" id="{0FFAB968-CCE8-EF82-ECD0-DC4F748D9A3E}"/>
              </a:ext>
            </a:extLst>
          </p:cNvPr>
          <p:cNvPicPr>
            <a:picLocks noChangeAspect="1"/>
          </p:cNvPicPr>
          <p:nvPr/>
        </p:nvPicPr>
        <p:blipFill rotWithShape="1">
          <a:blip r:embed="rId2">
            <a:extLst>
              <a:ext uri="{28A0092B-C50C-407E-A947-70E740481C1C}">
                <a14:useLocalDpi xmlns:a14="http://schemas.microsoft.com/office/drawing/2010/main" val="0"/>
              </a:ext>
            </a:extLst>
          </a:blip>
          <a:srcRect l="18841" t="8697" r="20803" b="32609"/>
          <a:stretch/>
        </p:blipFill>
        <p:spPr>
          <a:xfrm>
            <a:off x="6768308" y="1752600"/>
            <a:ext cx="4583903" cy="2971800"/>
          </a:xfrm>
          <a:prstGeom prst="rect">
            <a:avLst/>
          </a:prstGeom>
        </p:spPr>
      </p:pic>
    </p:spTree>
    <p:extLst>
      <p:ext uri="{BB962C8B-B14F-4D97-AF65-F5344CB8AC3E}">
        <p14:creationId xmlns:p14="http://schemas.microsoft.com/office/powerpoint/2010/main" val="40663952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0A191-2AA5-4A35-867B-0098C0CD3ED5}"/>
              </a:ext>
            </a:extLst>
          </p:cNvPr>
          <p:cNvSpPr>
            <a:spLocks noGrp="1"/>
          </p:cNvSpPr>
          <p:nvPr>
            <p:ph type="title"/>
          </p:nvPr>
        </p:nvSpPr>
        <p:spPr>
          <a:xfrm>
            <a:off x="839788" y="522092"/>
            <a:ext cx="10515600" cy="865990"/>
          </a:xfrm>
        </p:spPr>
        <p:txBody>
          <a:bodyPr/>
          <a:lstStyle/>
          <a:p>
            <a:r>
              <a:rPr lang="en-US" dirty="0"/>
              <a:t>Example of Giving Advice</a:t>
            </a:r>
          </a:p>
        </p:txBody>
      </p:sp>
      <p:sp>
        <p:nvSpPr>
          <p:cNvPr id="5" name="Text Placeholder 4">
            <a:extLst>
              <a:ext uri="{FF2B5EF4-FFF2-40B4-BE49-F238E27FC236}">
                <a16:creationId xmlns:a16="http://schemas.microsoft.com/office/drawing/2014/main" id="{98086EE1-819C-4528-966E-1F5DC096CA74}"/>
              </a:ext>
            </a:extLst>
          </p:cNvPr>
          <p:cNvSpPr>
            <a:spLocks noGrp="1"/>
          </p:cNvSpPr>
          <p:nvPr>
            <p:ph type="body" sz="quarter" idx="3"/>
          </p:nvPr>
        </p:nvSpPr>
        <p:spPr>
          <a:xfrm>
            <a:off x="839788" y="1752600"/>
            <a:ext cx="4954589" cy="865990"/>
          </a:xfrm>
        </p:spPr>
        <p:txBody>
          <a:bodyPr/>
          <a:lstStyle/>
          <a:p>
            <a:r>
              <a:rPr lang="en-US" sz="2800" dirty="0"/>
              <a:t>Giving advice</a:t>
            </a:r>
          </a:p>
        </p:txBody>
      </p:sp>
      <p:sp>
        <p:nvSpPr>
          <p:cNvPr id="6" name="Content Placeholder 5">
            <a:extLst>
              <a:ext uri="{FF2B5EF4-FFF2-40B4-BE49-F238E27FC236}">
                <a16:creationId xmlns:a16="http://schemas.microsoft.com/office/drawing/2014/main" id="{534B018F-3A4C-4254-9648-CDC7186A6646}"/>
              </a:ext>
            </a:extLst>
          </p:cNvPr>
          <p:cNvSpPr>
            <a:spLocks noGrp="1"/>
          </p:cNvSpPr>
          <p:nvPr>
            <p:ph sz="quarter" idx="4"/>
          </p:nvPr>
        </p:nvSpPr>
        <p:spPr>
          <a:xfrm>
            <a:off x="872446" y="2362200"/>
            <a:ext cx="5147354" cy="3353784"/>
          </a:xfrm>
        </p:spPr>
        <p:txBody>
          <a:bodyPr/>
          <a:lstStyle/>
          <a:p>
            <a:pPr marL="0" indent="0">
              <a:lnSpc>
                <a:spcPts val="2700"/>
              </a:lnSpc>
              <a:buNone/>
            </a:pPr>
            <a:r>
              <a:rPr lang="en-US" sz="2000" i="1" dirty="0">
                <a:solidFill>
                  <a:schemeClr val="tx1"/>
                </a:solidFill>
              </a:rPr>
              <a:t>“You will get $300 for the duration of the conference, which is also intended to cover food while you travel, including on the way home after the event ends. You should plan to take the $300 amount, and divide it by five days, and save the fifth day amount for your travel. When I travel, I usually need at least $30 for food, so you should save that.”</a:t>
            </a:r>
          </a:p>
        </p:txBody>
      </p:sp>
      <p:sp>
        <p:nvSpPr>
          <p:cNvPr id="7" name="Slide Number Placeholder 6">
            <a:extLst>
              <a:ext uri="{FF2B5EF4-FFF2-40B4-BE49-F238E27FC236}">
                <a16:creationId xmlns:a16="http://schemas.microsoft.com/office/drawing/2014/main" id="{9ED5033C-B722-4A2C-8A3B-C76B007F3A9D}"/>
              </a:ext>
            </a:extLst>
          </p:cNvPr>
          <p:cNvSpPr>
            <a:spLocks noGrp="1"/>
          </p:cNvSpPr>
          <p:nvPr>
            <p:ph type="sldNum" sz="quarter" idx="10"/>
          </p:nvPr>
        </p:nvSpPr>
        <p:spPr>
          <a:xfrm>
            <a:off x="8612188" y="6367928"/>
            <a:ext cx="2743200" cy="365125"/>
          </a:xfrm>
        </p:spPr>
        <p:txBody>
          <a:bodyPr/>
          <a:lstStyle/>
          <a:p>
            <a:fld id="{2FF31650-33A0-41F4-A40A-6CB69A9709AF}" type="slidenum">
              <a:rPr lang="en-US" smtClean="0"/>
              <a:t>35</a:t>
            </a:fld>
            <a:endParaRPr lang="en-US" dirty="0"/>
          </a:p>
        </p:txBody>
      </p:sp>
      <p:pic>
        <p:nvPicPr>
          <p:cNvPr id="3" name="Picture 2" descr="A group of people talking in an office&#10;&#10;Description automatically generated">
            <a:extLst>
              <a:ext uri="{FF2B5EF4-FFF2-40B4-BE49-F238E27FC236}">
                <a16:creationId xmlns:a16="http://schemas.microsoft.com/office/drawing/2014/main" id="{8C9AA776-8948-B400-1E5C-0FB014F84B65}"/>
              </a:ext>
            </a:extLst>
          </p:cNvPr>
          <p:cNvPicPr>
            <a:picLocks noChangeAspect="1"/>
          </p:cNvPicPr>
          <p:nvPr/>
        </p:nvPicPr>
        <p:blipFill rotWithShape="1">
          <a:blip r:embed="rId2">
            <a:extLst>
              <a:ext uri="{28A0092B-C50C-407E-A947-70E740481C1C}">
                <a14:useLocalDpi xmlns:a14="http://schemas.microsoft.com/office/drawing/2010/main" val="0"/>
              </a:ext>
            </a:extLst>
          </a:blip>
          <a:srcRect l="7897" t="4507" r="4425" b="8173"/>
          <a:stretch/>
        </p:blipFill>
        <p:spPr>
          <a:xfrm>
            <a:off x="6613972" y="1752600"/>
            <a:ext cx="4705582" cy="3124200"/>
          </a:xfrm>
          <a:prstGeom prst="rect">
            <a:avLst/>
          </a:prstGeom>
        </p:spPr>
      </p:pic>
    </p:spTree>
    <p:extLst>
      <p:ext uri="{BB962C8B-B14F-4D97-AF65-F5344CB8AC3E}">
        <p14:creationId xmlns:p14="http://schemas.microsoft.com/office/powerpoint/2010/main" val="24572334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AD8BD-4766-411B-8B29-70EE343415C1}"/>
              </a:ext>
            </a:extLst>
          </p:cNvPr>
          <p:cNvSpPr>
            <a:spLocks noGrp="1"/>
          </p:cNvSpPr>
          <p:nvPr>
            <p:ph type="title"/>
          </p:nvPr>
        </p:nvSpPr>
        <p:spPr/>
        <p:txBody>
          <a:bodyPr/>
          <a:lstStyle/>
          <a:p>
            <a:r>
              <a:rPr lang="en-US" dirty="0"/>
              <a:t>Designing Actions Using SMART Goals</a:t>
            </a:r>
          </a:p>
        </p:txBody>
      </p:sp>
      <p:sp>
        <p:nvSpPr>
          <p:cNvPr id="3" name="Content Placeholder 2">
            <a:extLst>
              <a:ext uri="{FF2B5EF4-FFF2-40B4-BE49-F238E27FC236}">
                <a16:creationId xmlns:a16="http://schemas.microsoft.com/office/drawing/2014/main" id="{8D119495-294B-4764-87B0-32F35F16B270}"/>
              </a:ext>
            </a:extLst>
          </p:cNvPr>
          <p:cNvSpPr>
            <a:spLocks noGrp="1"/>
          </p:cNvSpPr>
          <p:nvPr>
            <p:ph sz="half" idx="1"/>
          </p:nvPr>
        </p:nvSpPr>
        <p:spPr>
          <a:xfrm>
            <a:off x="838200" y="1692913"/>
            <a:ext cx="7315200" cy="4663439"/>
          </a:xfrm>
        </p:spPr>
        <p:txBody>
          <a:bodyPr/>
          <a:lstStyle/>
          <a:p>
            <a:pPr marL="0" indent="0">
              <a:buNone/>
            </a:pPr>
            <a:r>
              <a:rPr lang="en-US" sz="2200" b="1" dirty="0"/>
              <a:t>Always use </a:t>
            </a:r>
            <a:r>
              <a:rPr lang="en-US" sz="2200" b="1" dirty="0">
                <a:solidFill>
                  <a:schemeClr val="accent2"/>
                </a:solidFill>
              </a:rPr>
              <a:t>SMART</a:t>
            </a:r>
            <a:r>
              <a:rPr lang="en-US" sz="2200" b="1" dirty="0"/>
              <a:t> goals: </a:t>
            </a:r>
            <a:r>
              <a:rPr lang="en-US" sz="2200" b="1" u="sng" dirty="0">
                <a:solidFill>
                  <a:schemeClr val="accent2"/>
                </a:solidFill>
              </a:rPr>
              <a:t>S</a:t>
            </a:r>
            <a:r>
              <a:rPr lang="en-US" sz="2200" b="1" dirty="0"/>
              <a:t>pecific, </a:t>
            </a:r>
            <a:r>
              <a:rPr lang="en-US" sz="2200" b="1" u="sng" dirty="0">
                <a:solidFill>
                  <a:schemeClr val="accent2"/>
                </a:solidFill>
              </a:rPr>
              <a:t>M</a:t>
            </a:r>
            <a:r>
              <a:rPr lang="en-US" sz="2200" b="1" dirty="0"/>
              <a:t>easurable, </a:t>
            </a:r>
            <a:r>
              <a:rPr lang="en-US" sz="2200" b="1" u="sng" dirty="0">
                <a:solidFill>
                  <a:schemeClr val="accent2"/>
                </a:solidFill>
              </a:rPr>
              <a:t>A</a:t>
            </a:r>
            <a:r>
              <a:rPr lang="en-US" sz="2200" b="1" dirty="0"/>
              <a:t>ttainable, </a:t>
            </a:r>
            <a:r>
              <a:rPr lang="en-US" sz="2200" b="1" u="sng" dirty="0">
                <a:solidFill>
                  <a:schemeClr val="accent2"/>
                </a:solidFill>
              </a:rPr>
              <a:t>R</a:t>
            </a:r>
            <a:r>
              <a:rPr lang="en-US" sz="2200" b="1" dirty="0"/>
              <a:t>ealistic, </a:t>
            </a:r>
            <a:r>
              <a:rPr lang="en-US" sz="2200" b="1" u="sng" dirty="0">
                <a:solidFill>
                  <a:schemeClr val="accent2"/>
                </a:solidFill>
              </a:rPr>
              <a:t>T</a:t>
            </a:r>
            <a:r>
              <a:rPr lang="en-US" sz="2200" b="1" dirty="0"/>
              <a:t>ime-oriented</a:t>
            </a:r>
          </a:p>
          <a:p>
            <a:r>
              <a:rPr lang="en-US" sz="2200" dirty="0"/>
              <a:t>Link the goals to intrinsic motivation and brain development.</a:t>
            </a:r>
          </a:p>
          <a:p>
            <a:pPr lvl="1"/>
            <a:r>
              <a:rPr lang="en-US" sz="2200" dirty="0"/>
              <a:t>Why is the goal important to the young person?</a:t>
            </a:r>
          </a:p>
          <a:p>
            <a:pPr lvl="1"/>
            <a:r>
              <a:rPr lang="en-US" sz="2200" dirty="0"/>
              <a:t>How does it contribute to their long- and short-term goals?</a:t>
            </a:r>
          </a:p>
          <a:p>
            <a:pPr lvl="1"/>
            <a:r>
              <a:rPr lang="en-US" sz="2200" dirty="0"/>
              <a:t>How does working toward this goal build skills?</a:t>
            </a:r>
          </a:p>
          <a:p>
            <a:endParaRPr lang="en-US" dirty="0"/>
          </a:p>
        </p:txBody>
      </p:sp>
      <p:sp>
        <p:nvSpPr>
          <p:cNvPr id="5" name="Slide Number Placeholder 4">
            <a:extLst>
              <a:ext uri="{FF2B5EF4-FFF2-40B4-BE49-F238E27FC236}">
                <a16:creationId xmlns:a16="http://schemas.microsoft.com/office/drawing/2014/main" id="{E70F3470-4E55-42DB-ADE0-33CDCD0EBCDB}"/>
              </a:ext>
            </a:extLst>
          </p:cNvPr>
          <p:cNvSpPr>
            <a:spLocks noGrp="1"/>
          </p:cNvSpPr>
          <p:nvPr>
            <p:ph type="sldNum" sz="quarter" idx="10"/>
          </p:nvPr>
        </p:nvSpPr>
        <p:spPr/>
        <p:txBody>
          <a:bodyPr/>
          <a:lstStyle/>
          <a:p>
            <a:fld id="{2FF31650-33A0-41F4-A40A-6CB69A9709AF}" type="slidenum">
              <a:rPr lang="en-US" smtClean="0"/>
              <a:t>36</a:t>
            </a:fld>
            <a:endParaRPr lang="en-US"/>
          </a:p>
        </p:txBody>
      </p:sp>
      <p:pic>
        <p:nvPicPr>
          <p:cNvPr id="6" name="Graphic 5">
            <a:extLst>
              <a:ext uri="{FF2B5EF4-FFF2-40B4-BE49-F238E27FC236}">
                <a16:creationId xmlns:a16="http://schemas.microsoft.com/office/drawing/2014/main" id="{0BD32916-FE59-EEE1-625D-85E5534711B6}"/>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8001000" y="1766031"/>
            <a:ext cx="3810000" cy="3810000"/>
          </a:xfrm>
          <a:prstGeom prst="rect">
            <a:avLst/>
          </a:prstGeom>
          <a:effectLst>
            <a:outerShdw blurRad="38100" dist="25400" dir="2700000" algn="tl" rotWithShape="0">
              <a:prstClr val="black">
                <a:alpha val="16636"/>
              </a:prstClr>
            </a:outerShdw>
          </a:effectLst>
        </p:spPr>
      </p:pic>
      <p:pic>
        <p:nvPicPr>
          <p:cNvPr id="4" name="Graphic 3">
            <a:extLst>
              <a:ext uri="{FF2B5EF4-FFF2-40B4-BE49-F238E27FC236}">
                <a16:creationId xmlns:a16="http://schemas.microsoft.com/office/drawing/2014/main" id="{9DFA7DE3-6770-B2FC-A4F3-9603E0AE5E15}"/>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8001000" y="2746012"/>
            <a:ext cx="3048000" cy="3067504"/>
          </a:xfrm>
          <a:prstGeom prst="rect">
            <a:avLst/>
          </a:prstGeom>
          <a:effectLst>
            <a:outerShdw blurRad="38100" dist="25400" dir="2700000" algn="tl" rotWithShape="0">
              <a:prstClr val="black">
                <a:alpha val="16636"/>
              </a:prstClr>
            </a:outerShdw>
          </a:effectLst>
        </p:spPr>
      </p:pic>
    </p:spTree>
    <p:extLst>
      <p:ext uri="{BB962C8B-B14F-4D97-AF65-F5344CB8AC3E}">
        <p14:creationId xmlns:p14="http://schemas.microsoft.com/office/powerpoint/2010/main" val="16665647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6B47D-E7CF-4FEE-9CE8-72624B82BF99}"/>
              </a:ext>
            </a:extLst>
          </p:cNvPr>
          <p:cNvSpPr>
            <a:spLocks noGrp="1"/>
          </p:cNvSpPr>
          <p:nvPr>
            <p:ph type="title"/>
          </p:nvPr>
        </p:nvSpPr>
        <p:spPr/>
        <p:txBody>
          <a:bodyPr/>
          <a:lstStyle/>
          <a:p>
            <a:r>
              <a:rPr lang="en-US" dirty="0"/>
              <a:t>3A Coaching Process</a:t>
            </a:r>
          </a:p>
        </p:txBody>
      </p:sp>
      <p:sp>
        <p:nvSpPr>
          <p:cNvPr id="5" name="Slide Number Placeholder 4">
            <a:extLst>
              <a:ext uri="{FF2B5EF4-FFF2-40B4-BE49-F238E27FC236}">
                <a16:creationId xmlns:a16="http://schemas.microsoft.com/office/drawing/2014/main" id="{2BF2BCA4-511F-493C-9D0D-606C3D569F81}"/>
              </a:ext>
            </a:extLst>
          </p:cNvPr>
          <p:cNvSpPr>
            <a:spLocks noGrp="1"/>
          </p:cNvSpPr>
          <p:nvPr>
            <p:ph type="sldNum" sz="quarter" idx="10"/>
          </p:nvPr>
        </p:nvSpPr>
        <p:spPr/>
        <p:txBody>
          <a:bodyPr/>
          <a:lstStyle/>
          <a:p>
            <a:fld id="{2FF31650-33A0-41F4-A40A-6CB69A9709AF}" type="slidenum">
              <a:rPr lang="en-US" smtClean="0"/>
              <a:t>37</a:t>
            </a:fld>
            <a:endParaRPr lang="en-US"/>
          </a:p>
        </p:txBody>
      </p:sp>
      <p:graphicFrame>
        <p:nvGraphicFramePr>
          <p:cNvPr id="7" name="Diagram 6">
            <a:extLst>
              <a:ext uri="{FF2B5EF4-FFF2-40B4-BE49-F238E27FC236}">
                <a16:creationId xmlns:a16="http://schemas.microsoft.com/office/drawing/2014/main" id="{346CE645-3BF3-4BE4-9B5B-5368AD0680EA}"/>
              </a:ext>
            </a:extLst>
          </p:cNvPr>
          <p:cNvGraphicFramePr/>
          <p:nvPr>
            <p:extLst>
              <p:ext uri="{D42A27DB-BD31-4B8C-83A1-F6EECF244321}">
                <p14:modId xmlns:p14="http://schemas.microsoft.com/office/powerpoint/2010/main" val="1117861815"/>
              </p:ext>
            </p:extLst>
          </p:nvPr>
        </p:nvGraphicFramePr>
        <p:xfrm>
          <a:off x="839788" y="2209800"/>
          <a:ext cx="10512424" cy="3276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19366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4F735-A427-47AA-B426-1E73D3188C12}"/>
              </a:ext>
            </a:extLst>
          </p:cNvPr>
          <p:cNvSpPr>
            <a:spLocks noGrp="1"/>
          </p:cNvSpPr>
          <p:nvPr>
            <p:ph type="title"/>
          </p:nvPr>
        </p:nvSpPr>
        <p:spPr>
          <a:xfrm>
            <a:off x="838200" y="336720"/>
            <a:ext cx="10515600" cy="865222"/>
          </a:xfrm>
        </p:spPr>
        <p:txBody>
          <a:bodyPr/>
          <a:lstStyle/>
          <a:p>
            <a:r>
              <a:rPr lang="en-US" dirty="0"/>
              <a:t>Accountability</a:t>
            </a:r>
          </a:p>
        </p:txBody>
      </p:sp>
      <p:sp>
        <p:nvSpPr>
          <p:cNvPr id="5" name="Slide Number Placeholder 4">
            <a:extLst>
              <a:ext uri="{FF2B5EF4-FFF2-40B4-BE49-F238E27FC236}">
                <a16:creationId xmlns:a16="http://schemas.microsoft.com/office/drawing/2014/main" id="{C730543A-217E-4FCE-8A28-9A29FEAFE6F6}"/>
              </a:ext>
            </a:extLst>
          </p:cNvPr>
          <p:cNvSpPr>
            <a:spLocks noGrp="1"/>
          </p:cNvSpPr>
          <p:nvPr>
            <p:ph type="sldNum" sz="quarter" idx="10"/>
          </p:nvPr>
        </p:nvSpPr>
        <p:spPr/>
        <p:txBody>
          <a:bodyPr/>
          <a:lstStyle/>
          <a:p>
            <a:fld id="{2FF31650-33A0-41F4-A40A-6CB69A9709AF}" type="slidenum">
              <a:rPr lang="en-US" smtClean="0"/>
              <a:t>38</a:t>
            </a:fld>
            <a:endParaRPr lang="en-US"/>
          </a:p>
        </p:txBody>
      </p:sp>
      <p:sp>
        <p:nvSpPr>
          <p:cNvPr id="7" name="Content Placeholder 2">
            <a:extLst>
              <a:ext uri="{FF2B5EF4-FFF2-40B4-BE49-F238E27FC236}">
                <a16:creationId xmlns:a16="http://schemas.microsoft.com/office/drawing/2014/main" id="{745F1937-F119-CB66-3F58-380723A98288}"/>
              </a:ext>
            </a:extLst>
          </p:cNvPr>
          <p:cNvSpPr>
            <a:spLocks noGrp="1"/>
          </p:cNvSpPr>
          <p:nvPr>
            <p:ph sz="half" idx="1"/>
          </p:nvPr>
        </p:nvSpPr>
        <p:spPr>
          <a:xfrm>
            <a:off x="838200" y="1645920"/>
            <a:ext cx="5715000" cy="4663439"/>
          </a:xfrm>
        </p:spPr>
        <p:txBody>
          <a:bodyPr/>
          <a:lstStyle/>
          <a:p>
            <a:pPr>
              <a:lnSpc>
                <a:spcPct val="100000"/>
              </a:lnSpc>
            </a:pPr>
            <a:r>
              <a:rPr lang="en-US" sz="2200" b="1" dirty="0"/>
              <a:t>What: </a:t>
            </a:r>
            <a:r>
              <a:rPr lang="en-US" sz="2200" dirty="0"/>
              <a:t>Building accountability skills that young people can practice with you in preparation for all areas of their lives.</a:t>
            </a:r>
          </a:p>
          <a:p>
            <a:pPr>
              <a:lnSpc>
                <a:spcPct val="100000"/>
              </a:lnSpc>
            </a:pPr>
            <a:r>
              <a:rPr lang="en-US" sz="2200" b="1" dirty="0"/>
              <a:t>Why:</a:t>
            </a:r>
            <a:r>
              <a:rPr lang="en-US" sz="2200" dirty="0"/>
              <a:t> Creates opportunities for teachable moments in a safe environment and for both the adult supporter and the youth to create next steps for mutual accountability.</a:t>
            </a:r>
          </a:p>
          <a:p>
            <a:pPr>
              <a:lnSpc>
                <a:spcPct val="100000"/>
              </a:lnSpc>
            </a:pPr>
            <a:r>
              <a:rPr lang="en-US" sz="2200" b="1" dirty="0"/>
              <a:t>How: </a:t>
            </a:r>
            <a:r>
              <a:rPr lang="en-US" sz="2200" dirty="0"/>
              <a:t>Invites the young person to develop a mutual accountability plan that is focused on skills and action. </a:t>
            </a:r>
          </a:p>
          <a:p>
            <a:endParaRPr lang="en-US" dirty="0"/>
          </a:p>
        </p:txBody>
      </p:sp>
      <p:pic>
        <p:nvPicPr>
          <p:cNvPr id="3" name="Picture 2" descr="A picture containing person, table, indoor, people&#10;&#10;Description automatically generated">
            <a:extLst>
              <a:ext uri="{FF2B5EF4-FFF2-40B4-BE49-F238E27FC236}">
                <a16:creationId xmlns:a16="http://schemas.microsoft.com/office/drawing/2014/main" id="{2D97686A-F1B3-CBD8-3F8D-7C4EAA52BF57}"/>
              </a:ext>
            </a:extLst>
          </p:cNvPr>
          <p:cNvPicPr>
            <a:picLocks noChangeAspect="1"/>
          </p:cNvPicPr>
          <p:nvPr/>
        </p:nvPicPr>
        <p:blipFill rotWithShape="1">
          <a:blip r:embed="rId2">
            <a:extLst>
              <a:ext uri="{28A0092B-C50C-407E-A947-70E740481C1C}">
                <a14:useLocalDpi xmlns:a14="http://schemas.microsoft.com/office/drawing/2010/main" val="0"/>
              </a:ext>
            </a:extLst>
          </a:blip>
          <a:srcRect l="8821" t="1076" r="7294" b="5773"/>
          <a:stretch/>
        </p:blipFill>
        <p:spPr>
          <a:xfrm>
            <a:off x="7023848" y="1828800"/>
            <a:ext cx="4329952" cy="3200400"/>
          </a:xfrm>
          <a:prstGeom prst="rect">
            <a:avLst/>
          </a:prstGeom>
        </p:spPr>
      </p:pic>
    </p:spTree>
    <p:extLst>
      <p:ext uri="{BB962C8B-B14F-4D97-AF65-F5344CB8AC3E}">
        <p14:creationId xmlns:p14="http://schemas.microsoft.com/office/powerpoint/2010/main" val="4734637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2AE3951-3940-4158-823F-659B0B20A230}"/>
              </a:ext>
            </a:extLst>
          </p:cNvPr>
          <p:cNvSpPr txBox="1"/>
          <p:nvPr/>
        </p:nvSpPr>
        <p:spPr>
          <a:xfrm>
            <a:off x="6248400" y="2016360"/>
            <a:ext cx="5103811" cy="3851040"/>
          </a:xfrm>
          <a:prstGeom prst="rect">
            <a:avLst/>
          </a:prstGeom>
          <a:solidFill>
            <a:schemeClr val="bg2"/>
          </a:solid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30188" marR="0" lvl="0" indent="-230188" algn="l" defTabSz="685800" rtl="0" eaLnBrk="1" fontAlgn="auto" latinLnBrk="0" hangingPunct="1">
              <a:lnSpc>
                <a:spcPct val="95000"/>
              </a:lnSpc>
              <a:spcBef>
                <a:spcPts val="1400"/>
              </a:spcBef>
              <a:spcAft>
                <a:spcPts val="0"/>
              </a:spcAft>
              <a:buClr>
                <a:srgbClr val="DA5521"/>
              </a:buClr>
              <a:buSzTx/>
              <a:buFont typeface="Wingdings" panose="05000000000000000000" pitchFamily="2" charset="2"/>
              <a:buChar char="§"/>
              <a:tabLst/>
              <a:defRPr/>
            </a:pPr>
            <a:endParaRPr kumimoji="0" lang="en-US" sz="1800" b="0" i="0" u="none" strike="noStrike" kern="2400" cap="none" spc="0" normalizeH="0" baseline="0" noProof="0" dirty="0">
              <a:ln>
                <a:noFill/>
              </a:ln>
              <a:solidFill>
                <a:srgbClr val="595959"/>
              </a:solidFill>
              <a:effectLst/>
              <a:uLnTx/>
              <a:uFillTx/>
              <a:latin typeface="Arial"/>
              <a:ea typeface="+mn-ea"/>
              <a:cs typeface="+mn-cs"/>
            </a:endParaRPr>
          </a:p>
        </p:txBody>
      </p:sp>
      <p:sp>
        <p:nvSpPr>
          <p:cNvPr id="2" name="Title 1">
            <a:extLst>
              <a:ext uri="{FF2B5EF4-FFF2-40B4-BE49-F238E27FC236}">
                <a16:creationId xmlns:a16="http://schemas.microsoft.com/office/drawing/2014/main" id="{B4670395-B8FB-4F00-ADA4-F9E689751E8F}"/>
              </a:ext>
            </a:extLst>
          </p:cNvPr>
          <p:cNvSpPr>
            <a:spLocks noGrp="1"/>
          </p:cNvSpPr>
          <p:nvPr>
            <p:ph type="title"/>
          </p:nvPr>
        </p:nvSpPr>
        <p:spPr/>
        <p:txBody>
          <a:bodyPr/>
          <a:lstStyle/>
          <a:p>
            <a:r>
              <a:rPr lang="en-US" dirty="0"/>
              <a:t>Accountability Requires</a:t>
            </a:r>
          </a:p>
        </p:txBody>
      </p:sp>
      <p:sp>
        <p:nvSpPr>
          <p:cNvPr id="4" name="Content Placeholder 3">
            <a:extLst>
              <a:ext uri="{FF2B5EF4-FFF2-40B4-BE49-F238E27FC236}">
                <a16:creationId xmlns:a16="http://schemas.microsoft.com/office/drawing/2014/main" id="{51CC4B31-1F07-49D1-9673-DC8504A8D863}"/>
              </a:ext>
            </a:extLst>
          </p:cNvPr>
          <p:cNvSpPr>
            <a:spLocks noGrp="1"/>
          </p:cNvSpPr>
          <p:nvPr>
            <p:ph sz="half" idx="2"/>
          </p:nvPr>
        </p:nvSpPr>
        <p:spPr>
          <a:xfrm>
            <a:off x="839789" y="1676400"/>
            <a:ext cx="4951411" cy="4632959"/>
          </a:xfrm>
        </p:spPr>
        <p:txBody>
          <a:bodyPr/>
          <a:lstStyle/>
          <a:p>
            <a:pPr>
              <a:buClr>
                <a:srgbClr val="DA5521"/>
              </a:buClr>
              <a:defRPr/>
            </a:pPr>
            <a:r>
              <a:rPr kumimoji="0" lang="en-US" sz="2200" b="0" i="0" u="none" strike="noStrike" kern="2400" cap="none" spc="0" normalizeH="0" baseline="0" noProof="0" dirty="0">
                <a:ln>
                  <a:noFill/>
                </a:ln>
                <a:solidFill>
                  <a:srgbClr val="595959"/>
                </a:solidFill>
                <a:effectLst/>
                <a:uLnTx/>
                <a:uFillTx/>
                <a:latin typeface="Arial"/>
                <a:ea typeface="+mn-ea"/>
                <a:cs typeface="+mn-cs"/>
              </a:rPr>
              <a:t>Following through </a:t>
            </a:r>
            <a:r>
              <a:rPr lang="en-US" sz="2200" dirty="0">
                <a:solidFill>
                  <a:srgbClr val="595959"/>
                </a:solidFill>
                <a:latin typeface="Arial"/>
              </a:rPr>
              <a:t>and </a:t>
            </a:r>
            <a:r>
              <a:rPr kumimoji="0" lang="en-US" sz="2200" b="0" i="0" u="none" strike="noStrike" kern="2400" cap="none" spc="0" normalizeH="0" baseline="0" noProof="0" dirty="0">
                <a:ln>
                  <a:noFill/>
                </a:ln>
                <a:solidFill>
                  <a:srgbClr val="595959"/>
                </a:solidFill>
                <a:effectLst/>
                <a:uLnTx/>
                <a:uFillTx/>
                <a:latin typeface="Arial"/>
                <a:ea typeface="+mn-ea"/>
                <a:cs typeface="+mn-cs"/>
              </a:rPr>
              <a:t>checking in</a:t>
            </a:r>
          </a:p>
          <a:p>
            <a:pPr marL="274320" marR="0" lvl="0" indent="-274320" algn="l" defTabSz="685800" rtl="0" eaLnBrk="1" fontAlgn="auto" latinLnBrk="0" hangingPunct="1">
              <a:lnSpc>
                <a:spcPct val="105000"/>
              </a:lnSpc>
              <a:spcBef>
                <a:spcPts val="1800"/>
              </a:spcBef>
              <a:spcAft>
                <a:spcPts val="0"/>
              </a:spcAft>
              <a:buClr>
                <a:srgbClr val="DA5521"/>
              </a:buClr>
              <a:buSzTx/>
              <a:buFont typeface="Wingdings" panose="05000000000000000000" pitchFamily="2" charset="2"/>
              <a:buChar char="§"/>
              <a:tabLst/>
              <a:defRPr/>
            </a:pPr>
            <a:r>
              <a:rPr kumimoji="0" lang="en-US" sz="2200" b="0" i="0" u="none" strike="noStrike" kern="2400" cap="none" spc="0" normalizeH="0" baseline="0" noProof="0" dirty="0">
                <a:ln>
                  <a:noFill/>
                </a:ln>
                <a:solidFill>
                  <a:srgbClr val="595959"/>
                </a:solidFill>
                <a:effectLst/>
                <a:uLnTx/>
                <a:uFillTx/>
                <a:latin typeface="Arial"/>
                <a:ea typeface="+mn-ea"/>
                <a:cs typeface="+mn-cs"/>
              </a:rPr>
              <a:t>Planning </a:t>
            </a:r>
          </a:p>
          <a:p>
            <a:pPr marL="274320" marR="0" lvl="0" indent="-274320" algn="l" defTabSz="685800" rtl="0" eaLnBrk="1" fontAlgn="auto" latinLnBrk="0" hangingPunct="1">
              <a:lnSpc>
                <a:spcPct val="105000"/>
              </a:lnSpc>
              <a:spcBef>
                <a:spcPts val="1800"/>
              </a:spcBef>
              <a:spcAft>
                <a:spcPts val="0"/>
              </a:spcAft>
              <a:buClr>
                <a:srgbClr val="DA5521"/>
              </a:buClr>
              <a:buSzTx/>
              <a:buFont typeface="Wingdings" panose="05000000000000000000" pitchFamily="2" charset="2"/>
              <a:buChar char="§"/>
              <a:tabLst/>
              <a:defRPr/>
            </a:pPr>
            <a:r>
              <a:rPr kumimoji="0" lang="en-US" sz="2200" b="0" i="0" u="none" strike="noStrike" kern="2400" cap="none" spc="0" normalizeH="0" baseline="0" noProof="0" dirty="0">
                <a:ln>
                  <a:noFill/>
                </a:ln>
                <a:solidFill>
                  <a:srgbClr val="595959"/>
                </a:solidFill>
                <a:effectLst/>
                <a:uLnTx/>
                <a:uFillTx/>
                <a:latin typeface="Arial"/>
                <a:ea typeface="+mn-ea"/>
                <a:cs typeface="+mn-cs"/>
              </a:rPr>
              <a:t>Tracking progress</a:t>
            </a:r>
          </a:p>
          <a:p>
            <a:pPr marL="274320" marR="0" lvl="0" indent="-274320" algn="l" defTabSz="685800" rtl="0" eaLnBrk="1" fontAlgn="auto" latinLnBrk="0" hangingPunct="1">
              <a:lnSpc>
                <a:spcPct val="105000"/>
              </a:lnSpc>
              <a:spcBef>
                <a:spcPts val="1800"/>
              </a:spcBef>
              <a:spcAft>
                <a:spcPts val="0"/>
              </a:spcAft>
              <a:buClr>
                <a:srgbClr val="DA5521"/>
              </a:buClr>
              <a:buSzTx/>
              <a:buFont typeface="Wingdings" panose="05000000000000000000" pitchFamily="2" charset="2"/>
              <a:buChar char="§"/>
              <a:tabLst/>
              <a:defRPr/>
            </a:pPr>
            <a:r>
              <a:rPr kumimoji="0" lang="en-US" sz="2200" b="0" i="0" u="none" strike="noStrike" kern="2400" cap="none" spc="0" normalizeH="0" baseline="0" noProof="0" dirty="0">
                <a:ln>
                  <a:noFill/>
                </a:ln>
                <a:solidFill>
                  <a:srgbClr val="595959"/>
                </a:solidFill>
                <a:effectLst/>
                <a:uLnTx/>
                <a:uFillTx/>
                <a:latin typeface="Arial"/>
                <a:ea typeface="+mn-ea"/>
                <a:cs typeface="+mn-cs"/>
              </a:rPr>
              <a:t>What else?</a:t>
            </a:r>
          </a:p>
          <a:p>
            <a:pPr>
              <a:buClr>
                <a:srgbClr val="DA5521"/>
              </a:buClr>
              <a:defRPr/>
            </a:pPr>
            <a:endParaRPr lang="en-US" dirty="0"/>
          </a:p>
        </p:txBody>
      </p:sp>
      <p:sp>
        <p:nvSpPr>
          <p:cNvPr id="6" name="Content Placeholder 5">
            <a:extLst>
              <a:ext uri="{FF2B5EF4-FFF2-40B4-BE49-F238E27FC236}">
                <a16:creationId xmlns:a16="http://schemas.microsoft.com/office/drawing/2014/main" id="{A8A04F7F-F11B-4345-81EF-8E28629D988B}"/>
              </a:ext>
            </a:extLst>
          </p:cNvPr>
          <p:cNvSpPr>
            <a:spLocks noGrp="1"/>
          </p:cNvSpPr>
          <p:nvPr>
            <p:ph sz="quarter" idx="4"/>
          </p:nvPr>
        </p:nvSpPr>
        <p:spPr>
          <a:xfrm>
            <a:off x="6518956" y="2141221"/>
            <a:ext cx="4800598" cy="3581400"/>
          </a:xfrm>
          <a:noFill/>
        </p:spPr>
        <p:txBody>
          <a:bodyPr/>
          <a:lstStyle/>
          <a:p>
            <a:pPr marL="0" indent="0">
              <a:buNone/>
            </a:pPr>
            <a:r>
              <a:rPr lang="en-US" sz="2000" b="1" dirty="0">
                <a:solidFill>
                  <a:schemeClr val="tx1"/>
                </a:solidFill>
                <a:latin typeface="+mj-lt"/>
              </a:rPr>
              <a:t>Ask</a:t>
            </a:r>
          </a:p>
          <a:p>
            <a:r>
              <a:rPr lang="en-US" sz="2000" b="1" dirty="0">
                <a:latin typeface="+mj-lt"/>
              </a:rPr>
              <a:t>How will you remember your action steps?</a:t>
            </a:r>
          </a:p>
          <a:p>
            <a:r>
              <a:rPr lang="en-US" sz="2000" b="1" dirty="0">
                <a:latin typeface="+mj-lt"/>
              </a:rPr>
              <a:t>When will you get started? </a:t>
            </a:r>
          </a:p>
          <a:p>
            <a:r>
              <a:rPr lang="en-US" sz="2000" b="1" dirty="0">
                <a:latin typeface="+mj-lt"/>
              </a:rPr>
              <a:t>How are we relying on each other for </a:t>
            </a:r>
            <a:br>
              <a:rPr lang="en-US" sz="2000" b="1" dirty="0">
                <a:latin typeface="+mj-lt"/>
              </a:rPr>
            </a:br>
            <a:r>
              <a:rPr lang="en-US" sz="2000" b="1" dirty="0">
                <a:latin typeface="+mj-lt"/>
              </a:rPr>
              <a:t>this goal?</a:t>
            </a:r>
          </a:p>
          <a:p>
            <a:r>
              <a:rPr lang="en-US" sz="2000" b="1" dirty="0">
                <a:latin typeface="+mj-lt"/>
              </a:rPr>
              <a:t>When and how will you provide an update on progress?</a:t>
            </a:r>
          </a:p>
        </p:txBody>
      </p:sp>
      <p:sp>
        <p:nvSpPr>
          <p:cNvPr id="7" name="Slide Number Placeholder 6">
            <a:extLst>
              <a:ext uri="{FF2B5EF4-FFF2-40B4-BE49-F238E27FC236}">
                <a16:creationId xmlns:a16="http://schemas.microsoft.com/office/drawing/2014/main" id="{A077D751-FE7C-4DB3-85F4-84F75E08F6B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31650-33A0-41F4-A40A-6CB69A9709AF}" type="slidenum">
              <a:rPr kumimoji="0" lang="en-US" sz="900" b="0" i="0" u="none" strike="noStrike" kern="1200" cap="none" spc="0" normalizeH="0" baseline="0" noProof="0" smtClean="0">
                <a:ln>
                  <a:noFill/>
                </a:ln>
                <a:solidFill>
                  <a:srgbClr val="595959">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900" b="0" i="0" u="none" strike="noStrike" kern="1200" cap="none" spc="0" normalizeH="0" baseline="0" noProof="0" dirty="0">
              <a:ln>
                <a:noFill/>
              </a:ln>
              <a:solidFill>
                <a:srgbClr val="595959">
                  <a:tint val="75000"/>
                </a:srgbClr>
              </a:solidFill>
              <a:effectLst/>
              <a:uLnTx/>
              <a:uFillTx/>
              <a:latin typeface="Arial"/>
              <a:ea typeface="+mn-ea"/>
              <a:cs typeface="+mn-cs"/>
            </a:endParaRPr>
          </a:p>
        </p:txBody>
      </p:sp>
      <p:sp>
        <p:nvSpPr>
          <p:cNvPr id="3" name="Rectangle 2">
            <a:extLst>
              <a:ext uri="{FF2B5EF4-FFF2-40B4-BE49-F238E27FC236}">
                <a16:creationId xmlns:a16="http://schemas.microsoft.com/office/drawing/2014/main" id="{82EB34E2-8CF6-B51F-03AE-667023489AA4}"/>
              </a:ext>
            </a:extLst>
          </p:cNvPr>
          <p:cNvSpPr/>
          <p:nvPr/>
        </p:nvSpPr>
        <p:spPr>
          <a:xfrm>
            <a:off x="11430000" y="2016359"/>
            <a:ext cx="762000" cy="3851041"/>
          </a:xfrm>
          <a:prstGeom prst="rect">
            <a:avLst/>
          </a:prstGeom>
          <a:solidFill>
            <a:schemeClr val="accent2"/>
          </a:solidFill>
          <a:effectLst>
            <a:outerShdw sx="1000" sy="1000" algn="ctr" rotWithShape="0">
              <a:schemeClr val="bg1"/>
            </a:outerShdw>
          </a:effectLst>
        </p:spPr>
        <p:txBody>
          <a:bodyPr wrap="square" lIns="91440" tIns="45720" rIns="91440" bIns="45720" rtlCol="0" anchor="ctr">
            <a:noAutofit/>
          </a:bodyPr>
          <a:lstStyle/>
          <a:p>
            <a:pPr algn="ctr"/>
            <a:endParaRPr lang="en-US" sz="4500" b="1" cap="none" spc="0" dirty="0">
              <a:ln w="0"/>
              <a:solidFill>
                <a:schemeClr val="accent2"/>
              </a:solidFill>
              <a:latin typeface="+mj-lt"/>
            </a:endParaRPr>
          </a:p>
        </p:txBody>
      </p:sp>
    </p:spTree>
    <p:extLst>
      <p:ext uri="{BB962C8B-B14F-4D97-AF65-F5344CB8AC3E}">
        <p14:creationId xmlns:p14="http://schemas.microsoft.com/office/powerpoint/2010/main" val="499457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96554-2D03-475F-8770-4B836FB65CF1}"/>
              </a:ext>
            </a:extLst>
          </p:cNvPr>
          <p:cNvSpPr>
            <a:spLocks noGrp="1"/>
          </p:cNvSpPr>
          <p:nvPr>
            <p:ph type="title"/>
          </p:nvPr>
        </p:nvSpPr>
        <p:spPr/>
        <p:txBody>
          <a:bodyPr/>
          <a:lstStyle/>
          <a:p>
            <a:r>
              <a:rPr lang="en-US" dirty="0"/>
              <a:t>Check In</a:t>
            </a:r>
          </a:p>
        </p:txBody>
      </p:sp>
      <p:sp>
        <p:nvSpPr>
          <p:cNvPr id="3" name="Content Placeholder 2">
            <a:extLst>
              <a:ext uri="{FF2B5EF4-FFF2-40B4-BE49-F238E27FC236}">
                <a16:creationId xmlns:a16="http://schemas.microsoft.com/office/drawing/2014/main" id="{6DBDBA64-7437-451B-A015-68322DD1523E}"/>
              </a:ext>
            </a:extLst>
          </p:cNvPr>
          <p:cNvSpPr>
            <a:spLocks noGrp="1"/>
          </p:cNvSpPr>
          <p:nvPr>
            <p:ph sz="half" idx="1"/>
          </p:nvPr>
        </p:nvSpPr>
        <p:spPr>
          <a:xfrm>
            <a:off x="838200" y="1645920"/>
            <a:ext cx="5638800" cy="4663439"/>
          </a:xfrm>
        </p:spPr>
        <p:txBody>
          <a:bodyPr/>
          <a:lstStyle/>
          <a:p>
            <a:r>
              <a:rPr lang="en-US" dirty="0"/>
              <a:t>Name</a:t>
            </a:r>
          </a:p>
          <a:p>
            <a:r>
              <a:rPr lang="en-US" dirty="0"/>
              <a:t>Location, organization and role</a:t>
            </a:r>
          </a:p>
          <a:p>
            <a:r>
              <a:rPr lang="en-US" dirty="0"/>
              <a:t>Reflect on a person in your life who helped you grow.</a:t>
            </a:r>
          </a:p>
          <a:p>
            <a:pPr lvl="1"/>
            <a:r>
              <a:rPr lang="en-US" sz="2400" dirty="0"/>
              <a:t>What was the most important quality of that relationship?</a:t>
            </a:r>
          </a:p>
        </p:txBody>
      </p:sp>
      <p:sp>
        <p:nvSpPr>
          <p:cNvPr id="5" name="Slide Number Placeholder 4">
            <a:extLst>
              <a:ext uri="{FF2B5EF4-FFF2-40B4-BE49-F238E27FC236}">
                <a16:creationId xmlns:a16="http://schemas.microsoft.com/office/drawing/2014/main" id="{6FCA5495-30C8-4D9E-8EF2-8BE8ECE4B564}"/>
              </a:ext>
            </a:extLst>
          </p:cNvPr>
          <p:cNvSpPr>
            <a:spLocks noGrp="1"/>
          </p:cNvSpPr>
          <p:nvPr>
            <p:ph type="sldNum" sz="quarter" idx="10"/>
          </p:nvPr>
        </p:nvSpPr>
        <p:spPr/>
        <p:txBody>
          <a:bodyPr/>
          <a:lstStyle/>
          <a:p>
            <a:fld id="{2FF31650-33A0-41F4-A40A-6CB69A9709AF}" type="slidenum">
              <a:rPr lang="en-US" smtClean="0"/>
              <a:t>4</a:t>
            </a:fld>
            <a:endParaRPr lang="en-US"/>
          </a:p>
        </p:txBody>
      </p:sp>
      <p:pic>
        <p:nvPicPr>
          <p:cNvPr id="8" name="Content Placeholder 12">
            <a:extLst>
              <a:ext uri="{FF2B5EF4-FFF2-40B4-BE49-F238E27FC236}">
                <a16:creationId xmlns:a16="http://schemas.microsoft.com/office/drawing/2014/main" id="{C2B2031A-49DA-8AB4-62F0-EA461FEB8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2175" y="1700213"/>
            <a:ext cx="4119565" cy="3709987"/>
          </a:xfrm>
          <a:prstGeom prst="rect">
            <a:avLst/>
          </a:prstGeom>
          <a:ln w="38100">
            <a:noFill/>
          </a:ln>
          <a:effectLst>
            <a:outerShdw blurRad="38100" dist="25400" dir="2700000" algn="tl" rotWithShape="0">
              <a:prstClr val="black">
                <a:alpha val="13000"/>
              </a:prstClr>
            </a:outerShdw>
          </a:effectLst>
        </p:spPr>
      </p:pic>
    </p:spTree>
    <p:extLst>
      <p:ext uri="{BB962C8B-B14F-4D97-AF65-F5344CB8AC3E}">
        <p14:creationId xmlns:p14="http://schemas.microsoft.com/office/powerpoint/2010/main" val="2850531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41631-F7EA-4442-A04F-918BBEFFC8C5}"/>
              </a:ext>
            </a:extLst>
          </p:cNvPr>
          <p:cNvSpPr>
            <a:spLocks noGrp="1"/>
          </p:cNvSpPr>
          <p:nvPr>
            <p:ph type="title"/>
          </p:nvPr>
        </p:nvSpPr>
        <p:spPr/>
        <p:txBody>
          <a:bodyPr/>
          <a:lstStyle/>
          <a:p>
            <a:r>
              <a:rPr lang="en-US" dirty="0"/>
              <a:t>Beliefs and Accountability</a:t>
            </a:r>
          </a:p>
        </p:txBody>
      </p:sp>
      <p:sp>
        <p:nvSpPr>
          <p:cNvPr id="3" name="Content Placeholder 2">
            <a:extLst>
              <a:ext uri="{FF2B5EF4-FFF2-40B4-BE49-F238E27FC236}">
                <a16:creationId xmlns:a16="http://schemas.microsoft.com/office/drawing/2014/main" id="{31CB44E0-A4FE-4100-94CA-E178875E1693}"/>
              </a:ext>
            </a:extLst>
          </p:cNvPr>
          <p:cNvSpPr>
            <a:spLocks noGrp="1"/>
          </p:cNvSpPr>
          <p:nvPr>
            <p:ph sz="half" idx="1"/>
          </p:nvPr>
        </p:nvSpPr>
        <p:spPr/>
        <p:txBody>
          <a:bodyPr/>
          <a:lstStyle/>
          <a:p>
            <a:pPr marL="0" indent="0">
              <a:buNone/>
            </a:pPr>
            <a:r>
              <a:rPr lang="en-US" sz="3000" dirty="0"/>
              <a:t>What beliefs about young people drive our responses when they are not practicing accountability?</a:t>
            </a:r>
          </a:p>
        </p:txBody>
      </p:sp>
      <p:sp>
        <p:nvSpPr>
          <p:cNvPr id="5" name="Slide Number Placeholder 4">
            <a:extLst>
              <a:ext uri="{FF2B5EF4-FFF2-40B4-BE49-F238E27FC236}">
                <a16:creationId xmlns:a16="http://schemas.microsoft.com/office/drawing/2014/main" id="{2E76FD9A-2174-4833-A096-2D2CDD9BE25E}"/>
              </a:ext>
            </a:extLst>
          </p:cNvPr>
          <p:cNvSpPr>
            <a:spLocks noGrp="1"/>
          </p:cNvSpPr>
          <p:nvPr>
            <p:ph type="sldNum" sz="quarter" idx="10"/>
          </p:nvPr>
        </p:nvSpPr>
        <p:spPr/>
        <p:txBody>
          <a:bodyPr/>
          <a:lstStyle/>
          <a:p>
            <a:fld id="{2FF31650-33A0-41F4-A40A-6CB69A9709AF}" type="slidenum">
              <a:rPr lang="en-US" smtClean="0"/>
              <a:t>40</a:t>
            </a:fld>
            <a:endParaRPr lang="en-US"/>
          </a:p>
        </p:txBody>
      </p:sp>
      <p:pic>
        <p:nvPicPr>
          <p:cNvPr id="7" name="Picture 6">
            <a:extLst>
              <a:ext uri="{FF2B5EF4-FFF2-40B4-BE49-F238E27FC236}">
                <a16:creationId xmlns:a16="http://schemas.microsoft.com/office/drawing/2014/main" id="{26E44E24-29D4-0B5F-39E8-E62E2D5ED350}"/>
              </a:ext>
            </a:extLst>
          </p:cNvPr>
          <p:cNvPicPr>
            <a:picLocks noChangeAspect="1"/>
          </p:cNvPicPr>
          <p:nvPr/>
        </p:nvPicPr>
        <p:blipFill>
          <a:blip r:embed="rId2"/>
          <a:stretch>
            <a:fillRect/>
          </a:stretch>
        </p:blipFill>
        <p:spPr>
          <a:xfrm flipH="1">
            <a:off x="7315200" y="1904999"/>
            <a:ext cx="3721100" cy="3909327"/>
          </a:xfrm>
          <a:prstGeom prst="rect">
            <a:avLst/>
          </a:prstGeom>
          <a:effectLst>
            <a:outerShdw blurRad="38100" dist="25400" dir="2700000" algn="tl" rotWithShape="0">
              <a:prstClr val="black">
                <a:alpha val="11738"/>
              </a:prstClr>
            </a:outerShdw>
          </a:effectLst>
        </p:spPr>
      </p:pic>
    </p:spTree>
    <p:extLst>
      <p:ext uri="{BB962C8B-B14F-4D97-AF65-F5344CB8AC3E}">
        <p14:creationId xmlns:p14="http://schemas.microsoft.com/office/powerpoint/2010/main" val="13938543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2AE3951-3940-4158-823F-659B0B20A230}"/>
              </a:ext>
            </a:extLst>
          </p:cNvPr>
          <p:cNvSpPr txBox="1"/>
          <p:nvPr/>
        </p:nvSpPr>
        <p:spPr>
          <a:xfrm>
            <a:off x="6783390" y="2391069"/>
            <a:ext cx="4568822" cy="2685464"/>
          </a:xfrm>
          <a:prstGeom prst="rect">
            <a:avLst/>
          </a:prstGeom>
          <a:solidFill>
            <a:schemeClr val="bg2"/>
          </a:solid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30188" marR="0" lvl="0" indent="-230188" algn="l" defTabSz="685800" rtl="0" eaLnBrk="1" fontAlgn="auto" latinLnBrk="0" hangingPunct="1">
              <a:lnSpc>
                <a:spcPct val="95000"/>
              </a:lnSpc>
              <a:spcBef>
                <a:spcPts val="1400"/>
              </a:spcBef>
              <a:spcAft>
                <a:spcPts val="0"/>
              </a:spcAft>
              <a:buClr>
                <a:srgbClr val="DA5521"/>
              </a:buClr>
              <a:buSzTx/>
              <a:buFont typeface="Wingdings" panose="05000000000000000000" pitchFamily="2" charset="2"/>
              <a:buChar char="§"/>
              <a:tabLst/>
              <a:defRPr/>
            </a:pPr>
            <a:endParaRPr kumimoji="0" lang="en-US" sz="1800" b="0" i="0" u="none" strike="noStrike" kern="2400" cap="none" spc="0" normalizeH="0" baseline="0" noProof="0" dirty="0">
              <a:ln>
                <a:noFill/>
              </a:ln>
              <a:solidFill>
                <a:srgbClr val="595959"/>
              </a:solidFill>
              <a:effectLst/>
              <a:uLnTx/>
              <a:uFillTx/>
              <a:latin typeface="Arial"/>
              <a:ea typeface="+mn-ea"/>
              <a:cs typeface="+mn-cs"/>
            </a:endParaRPr>
          </a:p>
        </p:txBody>
      </p:sp>
      <p:sp>
        <p:nvSpPr>
          <p:cNvPr id="2" name="Title 1">
            <a:extLst>
              <a:ext uri="{FF2B5EF4-FFF2-40B4-BE49-F238E27FC236}">
                <a16:creationId xmlns:a16="http://schemas.microsoft.com/office/drawing/2014/main" id="{B4670395-B8FB-4F00-ADA4-F9E689751E8F}"/>
              </a:ext>
            </a:extLst>
          </p:cNvPr>
          <p:cNvSpPr>
            <a:spLocks noGrp="1"/>
          </p:cNvSpPr>
          <p:nvPr>
            <p:ph type="title"/>
          </p:nvPr>
        </p:nvSpPr>
        <p:spPr/>
        <p:txBody>
          <a:bodyPr/>
          <a:lstStyle/>
          <a:p>
            <a:r>
              <a:rPr lang="en-US" dirty="0"/>
              <a:t>Accountability: Maximizing Teachable Moments </a:t>
            </a:r>
          </a:p>
        </p:txBody>
      </p:sp>
      <p:sp>
        <p:nvSpPr>
          <p:cNvPr id="4" name="Content Placeholder 3">
            <a:extLst>
              <a:ext uri="{FF2B5EF4-FFF2-40B4-BE49-F238E27FC236}">
                <a16:creationId xmlns:a16="http://schemas.microsoft.com/office/drawing/2014/main" id="{51CC4B31-1F07-49D1-9673-DC8504A8D863}"/>
              </a:ext>
            </a:extLst>
          </p:cNvPr>
          <p:cNvSpPr>
            <a:spLocks noGrp="1"/>
          </p:cNvSpPr>
          <p:nvPr>
            <p:ph sz="half" idx="2"/>
          </p:nvPr>
        </p:nvSpPr>
        <p:spPr>
          <a:xfrm>
            <a:off x="839789" y="1676400"/>
            <a:ext cx="4951411" cy="4632959"/>
          </a:xfrm>
        </p:spPr>
        <p:txBody>
          <a:bodyPr/>
          <a:lstStyle/>
          <a:p>
            <a:pPr>
              <a:buClr>
                <a:srgbClr val="DA5521"/>
              </a:buClr>
              <a:defRPr/>
            </a:pPr>
            <a:r>
              <a:rPr kumimoji="0" lang="en-US" sz="2200" b="0" i="0" u="none" strike="noStrike" kern="2400" cap="none" spc="0" normalizeH="0" baseline="0" noProof="0" dirty="0">
                <a:ln>
                  <a:noFill/>
                </a:ln>
                <a:solidFill>
                  <a:srgbClr val="595959"/>
                </a:solidFill>
                <a:effectLst/>
                <a:uLnTx/>
                <a:uFillTx/>
                <a:latin typeface="Arial"/>
                <a:ea typeface="+mn-ea"/>
                <a:cs typeface="+mn-cs"/>
              </a:rPr>
              <a:t>Checking authority and recognizing our own emotions requires:</a:t>
            </a:r>
          </a:p>
          <a:p>
            <a:pPr lvl="1">
              <a:buClr>
                <a:schemeClr val="tx1">
                  <a:lumMod val="60000"/>
                  <a:lumOff val="40000"/>
                </a:schemeClr>
              </a:buClr>
              <a:buSzTx/>
              <a:defRPr/>
            </a:pPr>
            <a:r>
              <a:rPr lang="en-US" sz="2200" kern="2400" dirty="0">
                <a:solidFill>
                  <a:srgbClr val="595959"/>
                </a:solidFill>
                <a:latin typeface="Arial"/>
              </a:rPr>
              <a:t>s</a:t>
            </a:r>
            <a:r>
              <a:rPr kumimoji="0" lang="en-US" sz="2200" b="0" i="0" u="none" strike="noStrike" kern="2400" cap="none" spc="0" normalizeH="0" baseline="0" noProof="0" dirty="0" err="1">
                <a:ln>
                  <a:noFill/>
                </a:ln>
                <a:solidFill>
                  <a:srgbClr val="595959"/>
                </a:solidFill>
                <a:effectLst/>
                <a:uLnTx/>
                <a:uFillTx/>
                <a:latin typeface="Arial"/>
                <a:ea typeface="+mn-ea"/>
                <a:cs typeface="+mn-cs"/>
              </a:rPr>
              <a:t>eeking</a:t>
            </a:r>
            <a:r>
              <a:rPr kumimoji="0" lang="en-US" sz="2200" b="0" i="0" u="none" strike="noStrike" kern="2400" cap="none" spc="0" normalizeH="0" baseline="0" noProof="0" dirty="0">
                <a:ln>
                  <a:noFill/>
                </a:ln>
                <a:solidFill>
                  <a:srgbClr val="595959"/>
                </a:solidFill>
                <a:effectLst/>
                <a:uLnTx/>
                <a:uFillTx/>
                <a:latin typeface="Arial"/>
                <a:ea typeface="+mn-ea"/>
                <a:cs typeface="+mn-cs"/>
              </a:rPr>
              <a:t> to understand rather than enforcing a rule or policy; and</a:t>
            </a:r>
          </a:p>
          <a:p>
            <a:pPr lvl="1">
              <a:buClr>
                <a:schemeClr val="tx1">
                  <a:lumMod val="60000"/>
                  <a:lumOff val="40000"/>
                </a:schemeClr>
              </a:buClr>
              <a:buSzTx/>
              <a:defRPr/>
            </a:pPr>
            <a:r>
              <a:rPr kumimoji="0" lang="en-US" sz="2200" b="0" i="0" u="none" strike="noStrike" kern="2400" cap="none" spc="0" normalizeH="0" baseline="0" noProof="0" dirty="0">
                <a:ln>
                  <a:noFill/>
                </a:ln>
                <a:solidFill>
                  <a:srgbClr val="595959"/>
                </a:solidFill>
                <a:effectLst/>
                <a:uLnTx/>
                <a:uFillTx/>
                <a:latin typeface="Arial"/>
                <a:ea typeface="+mn-ea"/>
                <a:cs typeface="+mn-cs"/>
              </a:rPr>
              <a:t>holding oneself accountable for commitments.</a:t>
            </a:r>
          </a:p>
          <a:p>
            <a:pPr>
              <a:buClr>
                <a:srgbClr val="DA5521"/>
              </a:buClr>
              <a:defRPr/>
            </a:pPr>
            <a:r>
              <a:rPr kumimoji="0" lang="en-US" sz="2200" b="0" i="0" u="none" strike="noStrike" kern="2400" cap="none" spc="0" normalizeH="0" baseline="0" noProof="0" dirty="0">
                <a:ln>
                  <a:noFill/>
                </a:ln>
                <a:solidFill>
                  <a:srgbClr val="595959"/>
                </a:solidFill>
                <a:effectLst/>
                <a:uLnTx/>
                <a:uFillTx/>
                <a:latin typeface="Arial"/>
                <a:ea typeface="+mn-ea"/>
                <a:cs typeface="+mn-cs"/>
              </a:rPr>
              <a:t>Balance your response with strengths and praise to motivate and encourage the young person.</a:t>
            </a:r>
            <a:endParaRPr kumimoji="0" lang="en-US" sz="2800" b="0" i="0" u="none" strike="noStrike" kern="2400" cap="none" spc="0" normalizeH="0" baseline="0" noProof="0" dirty="0">
              <a:ln>
                <a:noFill/>
              </a:ln>
              <a:solidFill>
                <a:srgbClr val="595959"/>
              </a:solidFill>
              <a:effectLst/>
              <a:uLnTx/>
              <a:uFillTx/>
              <a:latin typeface="Arial"/>
              <a:ea typeface="+mn-ea"/>
              <a:cs typeface="+mn-cs"/>
            </a:endParaRPr>
          </a:p>
          <a:p>
            <a:pPr marL="0" indent="0">
              <a:buNone/>
            </a:pPr>
            <a:endParaRPr lang="en-US" dirty="0"/>
          </a:p>
        </p:txBody>
      </p:sp>
      <p:sp>
        <p:nvSpPr>
          <p:cNvPr id="6" name="Content Placeholder 5">
            <a:extLst>
              <a:ext uri="{FF2B5EF4-FFF2-40B4-BE49-F238E27FC236}">
                <a16:creationId xmlns:a16="http://schemas.microsoft.com/office/drawing/2014/main" id="{A8A04F7F-F11B-4345-81EF-8E28629D988B}"/>
              </a:ext>
            </a:extLst>
          </p:cNvPr>
          <p:cNvSpPr>
            <a:spLocks noGrp="1"/>
          </p:cNvSpPr>
          <p:nvPr>
            <p:ph sz="quarter" idx="4"/>
          </p:nvPr>
        </p:nvSpPr>
        <p:spPr>
          <a:xfrm>
            <a:off x="7046390" y="2552701"/>
            <a:ext cx="4038601" cy="2362200"/>
          </a:xfrm>
          <a:noFill/>
        </p:spPr>
        <p:txBody>
          <a:bodyPr/>
          <a:lstStyle/>
          <a:p>
            <a:pPr marL="0" indent="0">
              <a:buNone/>
            </a:pPr>
            <a:r>
              <a:rPr lang="en-US" sz="2200" b="1" dirty="0">
                <a:solidFill>
                  <a:schemeClr val="tx1"/>
                </a:solidFill>
                <a:latin typeface="+mj-lt"/>
              </a:rPr>
              <a:t>Ask</a:t>
            </a:r>
          </a:p>
          <a:p>
            <a:r>
              <a:rPr lang="en-US" sz="2200" b="1" dirty="0">
                <a:latin typeface="+mj-lt"/>
              </a:rPr>
              <a:t>What got in the way of you completing this action step?</a:t>
            </a:r>
          </a:p>
          <a:p>
            <a:r>
              <a:rPr lang="en-US" sz="2200" b="1" dirty="0">
                <a:latin typeface="+mj-lt"/>
              </a:rPr>
              <a:t>What do you think can help you move forward today?</a:t>
            </a:r>
          </a:p>
          <a:p>
            <a:endParaRPr lang="en-US" sz="2200" b="1" dirty="0">
              <a:latin typeface="+mj-lt"/>
            </a:endParaRPr>
          </a:p>
        </p:txBody>
      </p:sp>
      <p:sp>
        <p:nvSpPr>
          <p:cNvPr id="7" name="Slide Number Placeholder 6">
            <a:extLst>
              <a:ext uri="{FF2B5EF4-FFF2-40B4-BE49-F238E27FC236}">
                <a16:creationId xmlns:a16="http://schemas.microsoft.com/office/drawing/2014/main" id="{A077D751-FE7C-4DB3-85F4-84F75E08F6B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31650-33A0-41F4-A40A-6CB69A9709AF}" type="slidenum">
              <a:rPr kumimoji="0" lang="en-US" sz="900" b="0" i="0" u="none" strike="noStrike" kern="1200" cap="none" spc="0" normalizeH="0" baseline="0" noProof="0" smtClean="0">
                <a:ln>
                  <a:noFill/>
                </a:ln>
                <a:solidFill>
                  <a:srgbClr val="595959">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900" b="0" i="0" u="none" strike="noStrike" kern="1200" cap="none" spc="0" normalizeH="0" baseline="0" noProof="0">
              <a:ln>
                <a:noFill/>
              </a:ln>
              <a:solidFill>
                <a:srgbClr val="595959">
                  <a:tint val="75000"/>
                </a:srgbClr>
              </a:solidFill>
              <a:effectLst/>
              <a:uLnTx/>
              <a:uFillTx/>
              <a:latin typeface="Arial"/>
              <a:ea typeface="+mn-ea"/>
              <a:cs typeface="+mn-cs"/>
            </a:endParaRPr>
          </a:p>
        </p:txBody>
      </p:sp>
      <p:sp>
        <p:nvSpPr>
          <p:cNvPr id="5" name="Rectangle 4">
            <a:extLst>
              <a:ext uri="{FF2B5EF4-FFF2-40B4-BE49-F238E27FC236}">
                <a16:creationId xmlns:a16="http://schemas.microsoft.com/office/drawing/2014/main" id="{98509C8D-F576-ABE1-AA5F-71CCD7A799C2}"/>
              </a:ext>
            </a:extLst>
          </p:cNvPr>
          <p:cNvSpPr/>
          <p:nvPr/>
        </p:nvSpPr>
        <p:spPr>
          <a:xfrm>
            <a:off x="11430000" y="2391069"/>
            <a:ext cx="762000" cy="2685464"/>
          </a:xfrm>
          <a:prstGeom prst="rect">
            <a:avLst/>
          </a:prstGeom>
          <a:solidFill>
            <a:schemeClr val="accent3"/>
          </a:solidFill>
          <a:effectLst>
            <a:outerShdw sx="1000" sy="1000" algn="ctr" rotWithShape="0">
              <a:schemeClr val="bg1"/>
            </a:outerShdw>
          </a:effectLst>
        </p:spPr>
        <p:txBody>
          <a:bodyPr wrap="square" lIns="91440" tIns="45720" rIns="91440" bIns="45720" rtlCol="0" anchor="ctr">
            <a:noAutofit/>
          </a:bodyPr>
          <a:lstStyle/>
          <a:p>
            <a:pPr algn="ctr"/>
            <a:endParaRPr lang="en-US" sz="4500" b="1" cap="none" spc="0" dirty="0">
              <a:ln w="0"/>
              <a:solidFill>
                <a:schemeClr val="accent2"/>
              </a:solidFill>
              <a:latin typeface="+mj-lt"/>
            </a:endParaRPr>
          </a:p>
        </p:txBody>
      </p:sp>
    </p:spTree>
    <p:extLst>
      <p:ext uri="{BB962C8B-B14F-4D97-AF65-F5344CB8AC3E}">
        <p14:creationId xmlns:p14="http://schemas.microsoft.com/office/powerpoint/2010/main" val="18661525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6B47D-E7CF-4FEE-9CE8-72624B82BF99}"/>
              </a:ext>
            </a:extLst>
          </p:cNvPr>
          <p:cNvSpPr>
            <a:spLocks noGrp="1"/>
          </p:cNvSpPr>
          <p:nvPr>
            <p:ph type="title"/>
          </p:nvPr>
        </p:nvSpPr>
        <p:spPr/>
        <p:txBody>
          <a:bodyPr/>
          <a:lstStyle/>
          <a:p>
            <a:r>
              <a:rPr lang="en-US" dirty="0"/>
              <a:t>3A Coaching Process</a:t>
            </a:r>
          </a:p>
        </p:txBody>
      </p:sp>
      <p:sp>
        <p:nvSpPr>
          <p:cNvPr id="5" name="Slide Number Placeholder 4">
            <a:extLst>
              <a:ext uri="{FF2B5EF4-FFF2-40B4-BE49-F238E27FC236}">
                <a16:creationId xmlns:a16="http://schemas.microsoft.com/office/drawing/2014/main" id="{2BF2BCA4-511F-493C-9D0D-606C3D569F8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31650-33A0-41F4-A40A-6CB69A9709AF}" type="slidenum">
              <a:rPr kumimoji="0" lang="en-US" sz="900" b="0" i="0" u="none" strike="noStrike" kern="1200" cap="none" spc="0" normalizeH="0" baseline="0" noProof="0" smtClean="0">
                <a:ln>
                  <a:noFill/>
                </a:ln>
                <a:solidFill>
                  <a:srgbClr val="595959">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900" b="0" i="0" u="none" strike="noStrike" kern="1200" cap="none" spc="0" normalizeH="0" baseline="0" noProof="0">
              <a:ln>
                <a:noFill/>
              </a:ln>
              <a:solidFill>
                <a:srgbClr val="595959">
                  <a:tint val="75000"/>
                </a:srgbClr>
              </a:solidFill>
              <a:effectLst/>
              <a:uLnTx/>
              <a:uFillTx/>
              <a:latin typeface="Arial"/>
              <a:ea typeface="+mn-ea"/>
              <a:cs typeface="+mn-cs"/>
            </a:endParaRPr>
          </a:p>
        </p:txBody>
      </p:sp>
      <p:graphicFrame>
        <p:nvGraphicFramePr>
          <p:cNvPr id="7" name="Diagram 6">
            <a:extLst>
              <a:ext uri="{FF2B5EF4-FFF2-40B4-BE49-F238E27FC236}">
                <a16:creationId xmlns:a16="http://schemas.microsoft.com/office/drawing/2014/main" id="{346CE645-3BF3-4BE4-9B5B-5368AD0680EA}"/>
              </a:ext>
            </a:extLst>
          </p:cNvPr>
          <p:cNvGraphicFramePr/>
          <p:nvPr>
            <p:extLst>
              <p:ext uri="{D42A27DB-BD31-4B8C-83A1-F6EECF244321}">
                <p14:modId xmlns:p14="http://schemas.microsoft.com/office/powerpoint/2010/main" val="3901520364"/>
              </p:ext>
            </p:extLst>
          </p:nvPr>
        </p:nvGraphicFramePr>
        <p:xfrm>
          <a:off x="800894" y="2216449"/>
          <a:ext cx="10590212" cy="3276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332736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C1141-EC5F-4C23-A735-1719F1B83C81}"/>
              </a:ext>
            </a:extLst>
          </p:cNvPr>
          <p:cNvSpPr>
            <a:spLocks noGrp="1"/>
          </p:cNvSpPr>
          <p:nvPr>
            <p:ph type="title"/>
          </p:nvPr>
        </p:nvSpPr>
        <p:spPr/>
        <p:txBody>
          <a:bodyPr/>
          <a:lstStyle/>
          <a:p>
            <a:r>
              <a:rPr lang="en-US" dirty="0"/>
              <a:t>Coaching Demo and Practice</a:t>
            </a:r>
          </a:p>
        </p:txBody>
      </p:sp>
      <p:sp>
        <p:nvSpPr>
          <p:cNvPr id="3" name="Content Placeholder 2">
            <a:extLst>
              <a:ext uri="{FF2B5EF4-FFF2-40B4-BE49-F238E27FC236}">
                <a16:creationId xmlns:a16="http://schemas.microsoft.com/office/drawing/2014/main" id="{9EB621C8-F5E0-47B7-AD5E-24741FC4A387}"/>
              </a:ext>
            </a:extLst>
          </p:cNvPr>
          <p:cNvSpPr>
            <a:spLocks noGrp="1"/>
          </p:cNvSpPr>
          <p:nvPr>
            <p:ph sz="half" idx="1"/>
          </p:nvPr>
        </p:nvSpPr>
        <p:spPr>
          <a:xfrm>
            <a:off x="838200" y="1645920"/>
            <a:ext cx="6400800" cy="4663439"/>
          </a:xfrm>
        </p:spPr>
        <p:txBody>
          <a:bodyPr/>
          <a:lstStyle/>
          <a:p>
            <a:pPr marL="0" indent="0">
              <a:buNone/>
            </a:pPr>
            <a:r>
              <a:rPr lang="en-US" dirty="0">
                <a:solidFill>
                  <a:schemeClr val="tx1"/>
                </a:solidFill>
              </a:rPr>
              <a:t>Listen for:</a:t>
            </a:r>
          </a:p>
          <a:p>
            <a:r>
              <a:rPr lang="en-US" dirty="0">
                <a:solidFill>
                  <a:schemeClr val="tx1"/>
                </a:solidFill>
              </a:rPr>
              <a:t>Partnering</a:t>
            </a:r>
          </a:p>
          <a:p>
            <a:r>
              <a:rPr lang="en-US" dirty="0">
                <a:solidFill>
                  <a:schemeClr val="tx1"/>
                </a:solidFill>
              </a:rPr>
              <a:t>Using the 3A Coaching Process: agreement, actions, accountability</a:t>
            </a:r>
          </a:p>
          <a:p>
            <a:r>
              <a:rPr lang="en-US" dirty="0">
                <a:solidFill>
                  <a:schemeClr val="tx1"/>
                </a:solidFill>
              </a:rPr>
              <a:t>Sharing power and checking authority</a:t>
            </a:r>
          </a:p>
          <a:p>
            <a:r>
              <a:rPr lang="en-US" dirty="0">
                <a:solidFill>
                  <a:schemeClr val="tx1"/>
                </a:solidFill>
              </a:rPr>
              <a:t>Asking powerful questions</a:t>
            </a:r>
          </a:p>
          <a:p>
            <a:r>
              <a:rPr lang="en-US" dirty="0">
                <a:solidFill>
                  <a:schemeClr val="tx1"/>
                </a:solidFill>
              </a:rPr>
              <a:t>Linking to the whole person</a:t>
            </a:r>
          </a:p>
          <a:p>
            <a:endParaRPr lang="en-US" dirty="0"/>
          </a:p>
        </p:txBody>
      </p:sp>
      <p:sp>
        <p:nvSpPr>
          <p:cNvPr id="5" name="Slide Number Placeholder 4">
            <a:extLst>
              <a:ext uri="{FF2B5EF4-FFF2-40B4-BE49-F238E27FC236}">
                <a16:creationId xmlns:a16="http://schemas.microsoft.com/office/drawing/2014/main" id="{7C57AB47-BC6C-47A9-B9B3-2E4CB6F47157}"/>
              </a:ext>
            </a:extLst>
          </p:cNvPr>
          <p:cNvSpPr>
            <a:spLocks noGrp="1"/>
          </p:cNvSpPr>
          <p:nvPr>
            <p:ph type="sldNum" sz="quarter" idx="10"/>
          </p:nvPr>
        </p:nvSpPr>
        <p:spPr/>
        <p:txBody>
          <a:bodyPr/>
          <a:lstStyle/>
          <a:p>
            <a:fld id="{2FF31650-33A0-41F4-A40A-6CB69A9709AF}" type="slidenum">
              <a:rPr lang="en-US" smtClean="0"/>
              <a:t>43</a:t>
            </a:fld>
            <a:endParaRPr lang="en-US"/>
          </a:p>
        </p:txBody>
      </p:sp>
      <p:pic>
        <p:nvPicPr>
          <p:cNvPr id="8" name="Graphic 7">
            <a:extLst>
              <a:ext uri="{FF2B5EF4-FFF2-40B4-BE49-F238E27FC236}">
                <a16:creationId xmlns:a16="http://schemas.microsoft.com/office/drawing/2014/main" id="{1082D367-2DD8-41F6-0A4D-CF3D9C0039AB}"/>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7543800" y="2072639"/>
            <a:ext cx="3810000" cy="3810000"/>
          </a:xfrm>
          <a:prstGeom prst="rect">
            <a:avLst/>
          </a:prstGeom>
          <a:effectLst>
            <a:outerShdw blurRad="38100" dist="25400" dir="2700000" algn="tl" rotWithShape="0">
              <a:prstClr val="black">
                <a:alpha val="14000"/>
              </a:prstClr>
            </a:outerShdw>
          </a:effectLst>
        </p:spPr>
      </p:pic>
    </p:spTree>
    <p:extLst>
      <p:ext uri="{BB962C8B-B14F-4D97-AF65-F5344CB8AC3E}">
        <p14:creationId xmlns:p14="http://schemas.microsoft.com/office/powerpoint/2010/main" val="29261036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ABD83-49B0-482C-8409-C41990CDC40D}"/>
              </a:ext>
            </a:extLst>
          </p:cNvPr>
          <p:cNvSpPr>
            <a:spLocks noGrp="1"/>
          </p:cNvSpPr>
          <p:nvPr>
            <p:ph type="title"/>
          </p:nvPr>
        </p:nvSpPr>
        <p:spPr/>
        <p:txBody>
          <a:bodyPr/>
          <a:lstStyle/>
          <a:p>
            <a:r>
              <a:rPr lang="en-US" dirty="0"/>
              <a:t>Check Out</a:t>
            </a:r>
          </a:p>
        </p:txBody>
      </p:sp>
      <p:sp>
        <p:nvSpPr>
          <p:cNvPr id="3" name="Content Placeholder 2">
            <a:extLst>
              <a:ext uri="{FF2B5EF4-FFF2-40B4-BE49-F238E27FC236}">
                <a16:creationId xmlns:a16="http://schemas.microsoft.com/office/drawing/2014/main" id="{37EFDAB7-0529-4B0B-A665-F4AA01F77904}"/>
              </a:ext>
            </a:extLst>
          </p:cNvPr>
          <p:cNvSpPr>
            <a:spLocks noGrp="1"/>
          </p:cNvSpPr>
          <p:nvPr>
            <p:ph sz="half" idx="1"/>
          </p:nvPr>
        </p:nvSpPr>
        <p:spPr>
          <a:xfrm>
            <a:off x="838200" y="1645920"/>
            <a:ext cx="6019800" cy="4663439"/>
          </a:xfrm>
        </p:spPr>
        <p:txBody>
          <a:bodyPr/>
          <a:lstStyle/>
          <a:p>
            <a:pPr marL="0" indent="0">
              <a:buNone/>
            </a:pPr>
            <a:r>
              <a:rPr lang="en-US" dirty="0"/>
              <a:t>What is one way you will align your practice with a coaching approach?</a:t>
            </a:r>
          </a:p>
        </p:txBody>
      </p:sp>
      <p:sp>
        <p:nvSpPr>
          <p:cNvPr id="5" name="Slide Number Placeholder 4">
            <a:extLst>
              <a:ext uri="{FF2B5EF4-FFF2-40B4-BE49-F238E27FC236}">
                <a16:creationId xmlns:a16="http://schemas.microsoft.com/office/drawing/2014/main" id="{F5E14DC8-8960-42EE-BDC6-A59DB777B060}"/>
              </a:ext>
            </a:extLst>
          </p:cNvPr>
          <p:cNvSpPr>
            <a:spLocks noGrp="1"/>
          </p:cNvSpPr>
          <p:nvPr>
            <p:ph type="sldNum" sz="quarter" idx="10"/>
          </p:nvPr>
        </p:nvSpPr>
        <p:spPr/>
        <p:txBody>
          <a:bodyPr/>
          <a:lstStyle/>
          <a:p>
            <a:fld id="{2FF31650-33A0-41F4-A40A-6CB69A9709AF}" type="slidenum">
              <a:rPr lang="en-US" smtClean="0"/>
              <a:t>44</a:t>
            </a:fld>
            <a:endParaRPr lang="en-US"/>
          </a:p>
        </p:txBody>
      </p:sp>
      <p:pic>
        <p:nvPicPr>
          <p:cNvPr id="8" name="Graphic 7">
            <a:extLst>
              <a:ext uri="{FF2B5EF4-FFF2-40B4-BE49-F238E27FC236}">
                <a16:creationId xmlns:a16="http://schemas.microsoft.com/office/drawing/2014/main" id="{17EFB7D8-88B9-46A2-30D3-E1D0D99454DC}"/>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7315200" y="1360075"/>
            <a:ext cx="4419600" cy="4419600"/>
          </a:xfrm>
          <a:prstGeom prst="rect">
            <a:avLst/>
          </a:prstGeom>
          <a:effectLst>
            <a:outerShdw blurRad="38100" dist="25400" dir="2700000" algn="tl" rotWithShape="0">
              <a:prstClr val="black">
                <a:alpha val="18539"/>
              </a:prstClr>
            </a:outerShdw>
          </a:effectLst>
        </p:spPr>
      </p:pic>
    </p:spTree>
    <p:extLst>
      <p:ext uri="{BB962C8B-B14F-4D97-AF65-F5344CB8AC3E}">
        <p14:creationId xmlns:p14="http://schemas.microsoft.com/office/powerpoint/2010/main" val="39393384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3542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19DAA-CB97-4D3D-8082-6D1F3759F846}"/>
              </a:ext>
            </a:extLst>
          </p:cNvPr>
          <p:cNvSpPr>
            <a:spLocks noGrp="1"/>
          </p:cNvSpPr>
          <p:nvPr>
            <p:ph type="title"/>
          </p:nvPr>
        </p:nvSpPr>
        <p:spPr/>
        <p:txBody>
          <a:bodyPr/>
          <a:lstStyle/>
          <a:p>
            <a:r>
              <a:rPr lang="en-US" dirty="0"/>
              <a:t>Module Context</a:t>
            </a:r>
          </a:p>
        </p:txBody>
      </p:sp>
      <p:sp>
        <p:nvSpPr>
          <p:cNvPr id="4" name="Content Placeholder 3">
            <a:extLst>
              <a:ext uri="{FF2B5EF4-FFF2-40B4-BE49-F238E27FC236}">
                <a16:creationId xmlns:a16="http://schemas.microsoft.com/office/drawing/2014/main" id="{12AEAB7E-7961-43D2-9064-B0D003340C41}"/>
              </a:ext>
            </a:extLst>
          </p:cNvPr>
          <p:cNvSpPr>
            <a:spLocks noGrp="1"/>
          </p:cNvSpPr>
          <p:nvPr>
            <p:ph sz="half" idx="2"/>
          </p:nvPr>
        </p:nvSpPr>
        <p:spPr>
          <a:xfrm>
            <a:off x="836611" y="2131632"/>
            <a:ext cx="5030789" cy="3811968"/>
          </a:xfrm>
        </p:spPr>
        <p:txBody>
          <a:bodyPr/>
          <a:lstStyle/>
          <a:p>
            <a:r>
              <a:rPr lang="en-US" dirty="0">
                <a:solidFill>
                  <a:schemeClr val="tx1"/>
                </a:solidFill>
              </a:rPr>
              <a:t>Coaching relates to being able to meaningfully engage young people.</a:t>
            </a:r>
          </a:p>
          <a:p>
            <a:r>
              <a:rPr lang="en-US" dirty="0">
                <a:solidFill>
                  <a:schemeClr val="tx1"/>
                </a:solidFill>
              </a:rPr>
              <a:t>A coaching approach is suitable for youth who have experienced foster care. </a:t>
            </a:r>
          </a:p>
          <a:p>
            <a:endParaRPr lang="en-US" dirty="0">
              <a:solidFill>
                <a:schemeClr val="tx1"/>
              </a:solidFill>
            </a:endParaRPr>
          </a:p>
        </p:txBody>
      </p:sp>
      <p:sp>
        <p:nvSpPr>
          <p:cNvPr id="6" name="Content Placeholder 5">
            <a:extLst>
              <a:ext uri="{FF2B5EF4-FFF2-40B4-BE49-F238E27FC236}">
                <a16:creationId xmlns:a16="http://schemas.microsoft.com/office/drawing/2014/main" id="{561DC169-4A1F-4923-BFBE-95D870840A97}"/>
              </a:ext>
            </a:extLst>
          </p:cNvPr>
          <p:cNvSpPr>
            <a:spLocks noGrp="1"/>
          </p:cNvSpPr>
          <p:nvPr>
            <p:ph sz="quarter" idx="4"/>
          </p:nvPr>
        </p:nvSpPr>
        <p:spPr>
          <a:xfrm>
            <a:off x="6194426" y="2131632"/>
            <a:ext cx="5183188" cy="3811968"/>
          </a:xfrm>
        </p:spPr>
        <p:txBody>
          <a:bodyPr/>
          <a:lstStyle/>
          <a:p>
            <a:r>
              <a:rPr lang="en-US" dirty="0">
                <a:solidFill>
                  <a:schemeClr val="tx1"/>
                </a:solidFill>
              </a:rPr>
              <a:t>Participants agree that including young people who have experienced foster care is necessary to improve system policy and practice.</a:t>
            </a:r>
          </a:p>
        </p:txBody>
      </p:sp>
      <p:sp>
        <p:nvSpPr>
          <p:cNvPr id="7" name="Slide Number Placeholder 6">
            <a:extLst>
              <a:ext uri="{FF2B5EF4-FFF2-40B4-BE49-F238E27FC236}">
                <a16:creationId xmlns:a16="http://schemas.microsoft.com/office/drawing/2014/main" id="{7ADE9B68-A4C7-4E08-94CD-A58F1F32002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31650-33A0-41F4-A40A-6CB69A9709AF}" type="slidenum">
              <a:rPr kumimoji="0" lang="en-US" sz="900" b="0" i="0" u="none" strike="noStrike" kern="1200" cap="none" spc="0" normalizeH="0" baseline="0" noProof="0" smtClean="0">
                <a:ln>
                  <a:noFill/>
                </a:ln>
                <a:solidFill>
                  <a:srgbClr val="595959">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a:ln>
                <a:noFill/>
              </a:ln>
              <a:solidFill>
                <a:srgbClr val="595959">
                  <a:tint val="75000"/>
                </a:srgbClr>
              </a:solidFill>
              <a:effectLst/>
              <a:uLnTx/>
              <a:uFillTx/>
              <a:latin typeface="Arial"/>
              <a:ea typeface="+mn-ea"/>
              <a:cs typeface="+mn-cs"/>
            </a:endParaRPr>
          </a:p>
        </p:txBody>
      </p:sp>
      <p:sp>
        <p:nvSpPr>
          <p:cNvPr id="12" name="Text Placeholder 2">
            <a:extLst>
              <a:ext uri="{FF2B5EF4-FFF2-40B4-BE49-F238E27FC236}">
                <a16:creationId xmlns:a16="http://schemas.microsoft.com/office/drawing/2014/main" id="{E1A091D7-754B-2318-BB1A-567A765B4C7E}"/>
              </a:ext>
            </a:extLst>
          </p:cNvPr>
          <p:cNvSpPr>
            <a:spLocks noGrp="1"/>
          </p:cNvSpPr>
          <p:nvPr>
            <p:ph type="body" idx="1"/>
          </p:nvPr>
        </p:nvSpPr>
        <p:spPr>
          <a:xfrm>
            <a:off x="839788" y="1690688"/>
            <a:ext cx="5157787" cy="823912"/>
          </a:xfrm>
        </p:spPr>
        <p:txBody>
          <a:bodyPr/>
          <a:lstStyle/>
          <a:p>
            <a:r>
              <a:rPr lang="en-US" sz="2800" dirty="0"/>
              <a:t>FOCUS:</a:t>
            </a:r>
          </a:p>
        </p:txBody>
      </p:sp>
      <p:sp>
        <p:nvSpPr>
          <p:cNvPr id="13" name="Text Placeholder 4">
            <a:extLst>
              <a:ext uri="{FF2B5EF4-FFF2-40B4-BE49-F238E27FC236}">
                <a16:creationId xmlns:a16="http://schemas.microsoft.com/office/drawing/2014/main" id="{BE76FC45-11C1-AEFC-0A1D-B68E4CA687FA}"/>
              </a:ext>
            </a:extLst>
          </p:cNvPr>
          <p:cNvSpPr>
            <a:spLocks noGrp="1"/>
          </p:cNvSpPr>
          <p:nvPr>
            <p:ph type="body" sz="quarter" idx="3"/>
          </p:nvPr>
        </p:nvSpPr>
        <p:spPr>
          <a:xfrm>
            <a:off x="6194426" y="1690688"/>
            <a:ext cx="5183188" cy="823912"/>
          </a:xfrm>
        </p:spPr>
        <p:txBody>
          <a:bodyPr/>
          <a:lstStyle/>
          <a:p>
            <a:r>
              <a:rPr lang="en-US" sz="2800" dirty="0"/>
              <a:t>ASSUMPTION:</a:t>
            </a:r>
          </a:p>
        </p:txBody>
      </p:sp>
    </p:spTree>
    <p:extLst>
      <p:ext uri="{BB962C8B-B14F-4D97-AF65-F5344CB8AC3E}">
        <p14:creationId xmlns:p14="http://schemas.microsoft.com/office/powerpoint/2010/main" val="156813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9924699-BAF1-4553-8734-CEC3289D190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31650-33A0-41F4-A40A-6CB69A9709AF}" type="slidenum">
              <a:rPr kumimoji="0" lang="en-US" sz="900" b="0" i="0" u="none" strike="noStrike" kern="1200" cap="none" spc="0" normalizeH="0" baseline="0" noProof="0" smtClean="0">
                <a:ln>
                  <a:noFill/>
                </a:ln>
                <a:solidFill>
                  <a:srgbClr val="595959">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a:ln>
                <a:noFill/>
              </a:ln>
              <a:solidFill>
                <a:srgbClr val="595959">
                  <a:tint val="75000"/>
                </a:srgbClr>
              </a:solidFill>
              <a:effectLst/>
              <a:uLnTx/>
              <a:uFillTx/>
              <a:latin typeface="Arial"/>
              <a:ea typeface="+mn-ea"/>
              <a:cs typeface="+mn-cs"/>
            </a:endParaRPr>
          </a:p>
        </p:txBody>
      </p:sp>
      <p:sp>
        <p:nvSpPr>
          <p:cNvPr id="7" name="Title 6">
            <a:extLst>
              <a:ext uri="{FF2B5EF4-FFF2-40B4-BE49-F238E27FC236}">
                <a16:creationId xmlns:a16="http://schemas.microsoft.com/office/drawing/2014/main" id="{19A39798-DC64-3B58-41BE-69CB1AFB66C9}"/>
              </a:ext>
            </a:extLst>
          </p:cNvPr>
          <p:cNvSpPr>
            <a:spLocks noGrp="1"/>
          </p:cNvSpPr>
          <p:nvPr>
            <p:ph type="title"/>
          </p:nvPr>
        </p:nvSpPr>
        <p:spPr>
          <a:xfrm>
            <a:off x="838200" y="494853"/>
            <a:ext cx="9677400" cy="865222"/>
          </a:xfrm>
        </p:spPr>
        <p:txBody>
          <a:bodyPr/>
          <a:lstStyle/>
          <a:p>
            <a:r>
              <a:rPr lang="en-US" dirty="0"/>
              <a:t>Definition of Authentic Youth Engagement</a:t>
            </a:r>
          </a:p>
        </p:txBody>
      </p:sp>
      <p:sp>
        <p:nvSpPr>
          <p:cNvPr id="11" name="Content Placeholder 2">
            <a:extLst>
              <a:ext uri="{FF2B5EF4-FFF2-40B4-BE49-F238E27FC236}">
                <a16:creationId xmlns:a16="http://schemas.microsoft.com/office/drawing/2014/main" id="{EBEA7316-BDE6-130D-9B35-DD943A54D081}"/>
              </a:ext>
            </a:extLst>
          </p:cNvPr>
          <p:cNvSpPr>
            <a:spLocks noGrp="1"/>
          </p:cNvSpPr>
          <p:nvPr>
            <p:ph idx="1"/>
          </p:nvPr>
        </p:nvSpPr>
        <p:spPr>
          <a:xfrm>
            <a:off x="838200" y="1645920"/>
            <a:ext cx="6096000" cy="4663439"/>
          </a:xfrm>
        </p:spPr>
        <p:txBody>
          <a:bodyPr/>
          <a:lstStyle/>
          <a:p>
            <a:pPr>
              <a:spcAft>
                <a:spcPts val="1200"/>
              </a:spcAft>
            </a:pPr>
            <a:r>
              <a:rPr lang="en-US" sz="2600" dirty="0">
                <a:solidFill>
                  <a:schemeClr val="tx1"/>
                </a:solidFill>
              </a:rPr>
              <a:t>It is a philosophical and strategic approach to working with young people.</a:t>
            </a:r>
          </a:p>
          <a:p>
            <a:pPr>
              <a:spcAft>
                <a:spcPts val="1200"/>
              </a:spcAft>
            </a:pPr>
            <a:r>
              <a:rPr lang="en-US" sz="2600" dirty="0"/>
              <a:t>Through this signature practice, young people use their individual and collective power and expertise in helping to shape a better future for those in and transitioning from foster care into adulthood.</a:t>
            </a:r>
            <a:endParaRPr lang="en-US" sz="2600" dirty="0">
              <a:solidFill>
                <a:schemeClr val="tx1"/>
              </a:solidFill>
            </a:endParaRPr>
          </a:p>
        </p:txBody>
      </p:sp>
      <p:pic>
        <p:nvPicPr>
          <p:cNvPr id="12" name="Content Placeholder 8" descr="A group of women sitting at a table&#10;&#10;Description automatically generated">
            <a:extLst>
              <a:ext uri="{FF2B5EF4-FFF2-40B4-BE49-F238E27FC236}">
                <a16:creationId xmlns:a16="http://schemas.microsoft.com/office/drawing/2014/main" id="{4C1CCAE0-EAAC-1CFC-63AF-EB1BEA43F7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1638" y="1752600"/>
            <a:ext cx="4022162" cy="3124200"/>
          </a:xfrm>
          <a:prstGeom prst="rect">
            <a:avLst/>
          </a:prstGeom>
          <a:effectLst>
            <a:outerShdw blurRad="38100" dist="25400" dir="2700000" algn="tl" rotWithShape="0">
              <a:prstClr val="black">
                <a:alpha val="15000"/>
              </a:prstClr>
            </a:outerShdw>
          </a:effectLst>
        </p:spPr>
      </p:pic>
    </p:spTree>
    <p:extLst>
      <p:ext uri="{BB962C8B-B14F-4D97-AF65-F5344CB8AC3E}">
        <p14:creationId xmlns:p14="http://schemas.microsoft.com/office/powerpoint/2010/main" val="1377501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82B02-5371-4CBA-A87F-0183BF1B2501}"/>
              </a:ext>
            </a:extLst>
          </p:cNvPr>
          <p:cNvSpPr>
            <a:spLocks noGrp="1"/>
          </p:cNvSpPr>
          <p:nvPr>
            <p:ph type="title"/>
          </p:nvPr>
        </p:nvSpPr>
        <p:spPr/>
        <p:txBody>
          <a:bodyPr/>
          <a:lstStyle/>
          <a:p>
            <a:r>
              <a:rPr lang="en-US" dirty="0"/>
              <a:t>Characteristics of Authentic Youth Engagement</a:t>
            </a:r>
          </a:p>
        </p:txBody>
      </p:sp>
      <p:sp>
        <p:nvSpPr>
          <p:cNvPr id="5" name="Slide Number Placeholder 4">
            <a:extLst>
              <a:ext uri="{FF2B5EF4-FFF2-40B4-BE49-F238E27FC236}">
                <a16:creationId xmlns:a16="http://schemas.microsoft.com/office/drawing/2014/main" id="{F9BA64C8-B472-41BD-AC0E-3AEEEE17D52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31650-33A0-41F4-A40A-6CB69A9709AF}" type="slidenum">
              <a:rPr kumimoji="0" lang="en-US" sz="900" b="0" i="0" u="none" strike="noStrike" kern="1200" cap="none" spc="0" normalizeH="0" baseline="0" noProof="0" smtClean="0">
                <a:ln>
                  <a:noFill/>
                </a:ln>
                <a:solidFill>
                  <a:srgbClr val="595959">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a:ln>
                <a:noFill/>
              </a:ln>
              <a:solidFill>
                <a:srgbClr val="595959">
                  <a:tint val="75000"/>
                </a:srgbClr>
              </a:solidFill>
              <a:effectLst/>
              <a:uLnTx/>
              <a:uFillTx/>
              <a:latin typeface="Arial"/>
              <a:ea typeface="+mn-ea"/>
              <a:cs typeface="+mn-cs"/>
            </a:endParaRPr>
          </a:p>
        </p:txBody>
      </p:sp>
      <p:sp>
        <p:nvSpPr>
          <p:cNvPr id="7" name="Content Placeholder 2">
            <a:extLst>
              <a:ext uri="{FF2B5EF4-FFF2-40B4-BE49-F238E27FC236}">
                <a16:creationId xmlns:a16="http://schemas.microsoft.com/office/drawing/2014/main" id="{263C39A0-D743-3EE0-69E9-693966DD7014}"/>
              </a:ext>
            </a:extLst>
          </p:cNvPr>
          <p:cNvSpPr>
            <a:spLocks noGrp="1"/>
          </p:cNvSpPr>
          <p:nvPr>
            <p:ph sz="half" idx="1"/>
          </p:nvPr>
        </p:nvSpPr>
        <p:spPr>
          <a:xfrm>
            <a:off x="838199" y="1645920"/>
            <a:ext cx="4948221" cy="4663439"/>
          </a:xfrm>
        </p:spPr>
        <p:txBody>
          <a:bodyPr/>
          <a:lstStyle/>
          <a:p>
            <a:pPr marL="0" indent="0" rtl="0">
              <a:lnSpc>
                <a:spcPct val="100000"/>
              </a:lnSpc>
              <a:spcBef>
                <a:spcPts val="0"/>
              </a:spcBef>
              <a:spcAft>
                <a:spcPts val="0"/>
              </a:spcAft>
              <a:buNone/>
            </a:pPr>
            <a:r>
              <a:rPr lang="en-US" b="0" i="0" u="none" strike="noStrike" dirty="0">
                <a:solidFill>
                  <a:schemeClr val="tx1"/>
                </a:solidFill>
                <a:effectLst/>
              </a:rPr>
              <a:t>This approach prioritizes young people’s expertise and ability to help shape solutions. It also provides </a:t>
            </a:r>
            <a:r>
              <a:rPr lang="en-US" b="1" i="0" u="none" strike="noStrike" dirty="0">
                <a:solidFill>
                  <a:schemeClr val="accent2"/>
                </a:solidFill>
                <a:effectLst/>
              </a:rPr>
              <a:t>meaningful </a:t>
            </a:r>
            <a:r>
              <a:rPr lang="en-US" b="1" dirty="0">
                <a:solidFill>
                  <a:schemeClr val="accent2"/>
                </a:solidFill>
              </a:rPr>
              <a:t>opportunities </a:t>
            </a:r>
            <a:r>
              <a:rPr lang="en-US" dirty="0">
                <a:solidFill>
                  <a:schemeClr val="tx1"/>
                </a:solidFill>
              </a:rPr>
              <a:t>for </a:t>
            </a:r>
            <a:r>
              <a:rPr lang="en-US" b="1" dirty="0">
                <a:solidFill>
                  <a:schemeClr val="accent2"/>
                </a:solidFill>
              </a:rPr>
              <a:t>professional development</a:t>
            </a:r>
            <a:r>
              <a:rPr lang="en-US" dirty="0">
                <a:solidFill>
                  <a:schemeClr val="accent2"/>
                </a:solidFill>
              </a:rPr>
              <a:t>. </a:t>
            </a:r>
            <a:br>
              <a:rPr lang="en-US" b="0" dirty="0">
                <a:effectLst/>
              </a:rPr>
            </a:br>
            <a:endParaRPr lang="en-US" dirty="0"/>
          </a:p>
        </p:txBody>
      </p:sp>
      <p:grpSp>
        <p:nvGrpSpPr>
          <p:cNvPr id="8" name="Google Shape;146;gfba845065d_0_16">
            <a:extLst>
              <a:ext uri="{FF2B5EF4-FFF2-40B4-BE49-F238E27FC236}">
                <a16:creationId xmlns:a16="http://schemas.microsoft.com/office/drawing/2014/main" id="{1E8DC511-8CFA-4323-848C-CA9069E14EB6}"/>
              </a:ext>
            </a:extLst>
          </p:cNvPr>
          <p:cNvGrpSpPr/>
          <p:nvPr/>
        </p:nvGrpSpPr>
        <p:grpSpPr>
          <a:xfrm>
            <a:off x="6629400" y="1679196"/>
            <a:ext cx="4216652" cy="4788938"/>
            <a:chOff x="2030693" y="1340"/>
            <a:chExt cx="3250727" cy="4731206"/>
          </a:xfrm>
        </p:grpSpPr>
        <p:sp>
          <p:nvSpPr>
            <p:cNvPr id="9" name="Google Shape;147;gfba845065d_0_16">
              <a:extLst>
                <a:ext uri="{FF2B5EF4-FFF2-40B4-BE49-F238E27FC236}">
                  <a16:creationId xmlns:a16="http://schemas.microsoft.com/office/drawing/2014/main" id="{4D94D70A-48F9-4F74-3519-103B41A339C1}"/>
                </a:ext>
              </a:extLst>
            </p:cNvPr>
            <p:cNvSpPr/>
            <p:nvPr/>
          </p:nvSpPr>
          <p:spPr>
            <a:xfrm rot="5400000">
              <a:off x="2677074" y="1604041"/>
              <a:ext cx="1753800" cy="1525800"/>
            </a:xfrm>
            <a:prstGeom prst="hexagon">
              <a:avLst>
                <a:gd name="adj" fmla="val 25000"/>
                <a:gd name="vf" fmla="val 115470"/>
              </a:avLst>
            </a:prstGeom>
            <a:solidFill>
              <a:schemeClr val="accent2"/>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0" name="Google Shape;148;gfba845065d_0_16">
              <a:extLst>
                <a:ext uri="{FF2B5EF4-FFF2-40B4-BE49-F238E27FC236}">
                  <a16:creationId xmlns:a16="http://schemas.microsoft.com/office/drawing/2014/main" id="{ED96CED8-B899-1740-CC37-821655497128}"/>
                </a:ext>
              </a:extLst>
            </p:cNvPr>
            <p:cNvSpPr txBox="1"/>
            <p:nvPr/>
          </p:nvSpPr>
          <p:spPr>
            <a:xfrm>
              <a:off x="2791068" y="1763348"/>
              <a:ext cx="1525801" cy="1079597"/>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2200" b="0" i="0" u="none" strike="noStrike" cap="none">
                  <a:solidFill>
                    <a:srgbClr val="FFFFFF"/>
                  </a:solidFill>
                  <a:latin typeface="Arial"/>
                  <a:ea typeface="Arial"/>
                  <a:cs typeface="Arial"/>
                  <a:sym typeface="Arial"/>
                </a:rPr>
                <a:t>Partnering</a:t>
              </a:r>
              <a:endParaRPr sz="2200" b="0" i="0" u="none" strike="noStrike" cap="none" dirty="0">
                <a:solidFill>
                  <a:srgbClr val="000000"/>
                </a:solidFill>
                <a:latin typeface="Arial"/>
                <a:ea typeface="Arial"/>
                <a:cs typeface="Arial"/>
                <a:sym typeface="Arial"/>
              </a:endParaRPr>
            </a:p>
          </p:txBody>
        </p:sp>
        <p:sp>
          <p:nvSpPr>
            <p:cNvPr id="11" name="Google Shape;149;gfba845065d_0_16">
              <a:extLst>
                <a:ext uri="{FF2B5EF4-FFF2-40B4-BE49-F238E27FC236}">
                  <a16:creationId xmlns:a16="http://schemas.microsoft.com/office/drawing/2014/main" id="{2E40B0BD-6321-9F87-4829-A20D8A697333}"/>
                </a:ext>
              </a:extLst>
            </p:cNvPr>
            <p:cNvSpPr/>
            <p:nvPr/>
          </p:nvSpPr>
          <p:spPr>
            <a:xfrm rot="5400000">
              <a:off x="1916693" y="115340"/>
              <a:ext cx="1753800" cy="1525800"/>
            </a:xfrm>
            <a:prstGeom prst="hexagon">
              <a:avLst>
                <a:gd name="adj" fmla="val 25000"/>
                <a:gd name="vf" fmla="val 115470"/>
              </a:avLst>
            </a:prstGeom>
            <a:solidFill>
              <a:schemeClr val="tx2"/>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highlight>
                  <a:srgbClr val="FFFF00"/>
                </a:highlight>
                <a:latin typeface="Arial"/>
                <a:ea typeface="Arial"/>
                <a:cs typeface="Arial"/>
                <a:sym typeface="Arial"/>
              </a:endParaRPr>
            </a:p>
          </p:txBody>
        </p:sp>
        <p:sp>
          <p:nvSpPr>
            <p:cNvPr id="12" name="Google Shape;150;gfba845065d_0_16">
              <a:extLst>
                <a:ext uri="{FF2B5EF4-FFF2-40B4-BE49-F238E27FC236}">
                  <a16:creationId xmlns:a16="http://schemas.microsoft.com/office/drawing/2014/main" id="{A34F973A-689F-9F76-1635-E405860A6FD3}"/>
                </a:ext>
              </a:extLst>
            </p:cNvPr>
            <p:cNvSpPr txBox="1"/>
            <p:nvPr/>
          </p:nvSpPr>
          <p:spPr>
            <a:xfrm>
              <a:off x="2268393" y="274656"/>
              <a:ext cx="1050300" cy="12072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300"/>
                <a:buFont typeface="Arial"/>
                <a:buNone/>
              </a:pPr>
              <a:r>
                <a:rPr lang="en-US" sz="2200" b="0" i="0" u="none" strike="noStrike" cap="none" dirty="0">
                  <a:solidFill>
                    <a:srgbClr val="FFFFFF"/>
                  </a:solidFill>
                  <a:latin typeface="Arial"/>
                  <a:ea typeface="Arial"/>
                  <a:cs typeface="Arial"/>
                  <a:sym typeface="Arial"/>
                </a:rPr>
                <a:t>Skill Building</a:t>
              </a:r>
              <a:endParaRPr sz="2200" b="0" i="0" u="none" strike="noStrike" cap="none" dirty="0">
                <a:solidFill>
                  <a:srgbClr val="000000"/>
                </a:solidFill>
                <a:latin typeface="Arial"/>
                <a:ea typeface="Arial"/>
                <a:cs typeface="Arial"/>
                <a:sym typeface="Arial"/>
              </a:endParaRPr>
            </a:p>
          </p:txBody>
        </p:sp>
        <p:sp>
          <p:nvSpPr>
            <p:cNvPr id="13" name="Google Shape;151;gfba845065d_0_16">
              <a:extLst>
                <a:ext uri="{FF2B5EF4-FFF2-40B4-BE49-F238E27FC236}">
                  <a16:creationId xmlns:a16="http://schemas.microsoft.com/office/drawing/2014/main" id="{00CCA26C-BFD4-D9DE-E43F-3AE995770675}"/>
                </a:ext>
              </a:extLst>
            </p:cNvPr>
            <p:cNvSpPr/>
            <p:nvPr/>
          </p:nvSpPr>
          <p:spPr>
            <a:xfrm rot="5400000">
              <a:off x="3641620" y="115355"/>
              <a:ext cx="1753800" cy="1525800"/>
            </a:xfrm>
            <a:prstGeom prst="hexagon">
              <a:avLst>
                <a:gd name="adj" fmla="val 25000"/>
                <a:gd name="vf" fmla="val 115470"/>
              </a:avLst>
            </a:prstGeom>
            <a:solidFill>
              <a:schemeClr val="accent3"/>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 name="Google Shape;152;gfba845065d_0_16">
              <a:extLst>
                <a:ext uri="{FF2B5EF4-FFF2-40B4-BE49-F238E27FC236}">
                  <a16:creationId xmlns:a16="http://schemas.microsoft.com/office/drawing/2014/main" id="{234992C3-55A2-078A-BBD1-27E585F93EC9}"/>
                </a:ext>
              </a:extLst>
            </p:cNvPr>
            <p:cNvSpPr txBox="1"/>
            <p:nvPr/>
          </p:nvSpPr>
          <p:spPr>
            <a:xfrm>
              <a:off x="3993370" y="274659"/>
              <a:ext cx="1050300" cy="12072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200" b="0" i="0" u="none" strike="noStrike" cap="none" dirty="0">
                  <a:solidFill>
                    <a:srgbClr val="FFFFFF"/>
                  </a:solidFill>
                  <a:latin typeface="Arial"/>
                  <a:ea typeface="Arial"/>
                  <a:cs typeface="Arial"/>
                  <a:sym typeface="Arial"/>
                </a:rPr>
                <a:t>Problem</a:t>
              </a:r>
            </a:p>
            <a:p>
              <a:pPr marL="0" marR="0" lvl="0" indent="0" algn="ctr" rtl="0">
                <a:lnSpc>
                  <a:spcPct val="90000"/>
                </a:lnSpc>
                <a:spcBef>
                  <a:spcPts val="0"/>
                </a:spcBef>
                <a:spcAft>
                  <a:spcPts val="0"/>
                </a:spcAft>
                <a:buClr>
                  <a:srgbClr val="000000"/>
                </a:buClr>
                <a:buSzPts val="2000"/>
                <a:buFont typeface="Arial"/>
                <a:buNone/>
              </a:pPr>
              <a:r>
                <a:rPr lang="en-US" sz="2200" b="0" i="0" u="none" strike="noStrike" cap="none" dirty="0">
                  <a:solidFill>
                    <a:srgbClr val="FFFFFF"/>
                  </a:solidFill>
                  <a:latin typeface="Arial"/>
                  <a:ea typeface="Arial"/>
                  <a:cs typeface="Arial"/>
                  <a:sym typeface="Arial"/>
                </a:rPr>
                <a:t>Solving</a:t>
              </a:r>
              <a:endParaRPr sz="2200" b="0" i="0" u="none" strike="noStrike" cap="none" dirty="0">
                <a:solidFill>
                  <a:srgbClr val="000000"/>
                </a:solidFill>
                <a:latin typeface="Arial"/>
                <a:ea typeface="Arial"/>
                <a:cs typeface="Arial"/>
                <a:sym typeface="Arial"/>
              </a:endParaRPr>
            </a:p>
          </p:txBody>
        </p:sp>
        <p:sp>
          <p:nvSpPr>
            <p:cNvPr id="15" name="Google Shape;153;gfba845065d_0_16">
              <a:extLst>
                <a:ext uri="{FF2B5EF4-FFF2-40B4-BE49-F238E27FC236}">
                  <a16:creationId xmlns:a16="http://schemas.microsoft.com/office/drawing/2014/main" id="{7762261E-B73F-6043-CE4F-2548EC82D92C}"/>
                </a:ext>
              </a:extLst>
            </p:cNvPr>
            <p:cNvSpPr/>
            <p:nvPr/>
          </p:nvSpPr>
          <p:spPr>
            <a:xfrm rot="5400000">
              <a:off x="3564649" y="3092745"/>
              <a:ext cx="1753800" cy="1525800"/>
            </a:xfrm>
            <a:prstGeom prst="hexagon">
              <a:avLst>
                <a:gd name="adj" fmla="val 25000"/>
                <a:gd name="vf" fmla="val 115470"/>
              </a:avLst>
            </a:prstGeom>
            <a:solidFill>
              <a:schemeClr val="accent5"/>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 name="Google Shape;154;gfba845065d_0_16">
              <a:extLst>
                <a:ext uri="{FF2B5EF4-FFF2-40B4-BE49-F238E27FC236}">
                  <a16:creationId xmlns:a16="http://schemas.microsoft.com/office/drawing/2014/main" id="{631740E0-4CA4-07AD-E023-9C5DD5B53B55}"/>
                </a:ext>
              </a:extLst>
            </p:cNvPr>
            <p:cNvSpPr txBox="1"/>
            <p:nvPr/>
          </p:nvSpPr>
          <p:spPr>
            <a:xfrm>
              <a:off x="3859749" y="3252061"/>
              <a:ext cx="1106900" cy="12072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2200" b="0" i="0" u="none" strike="noStrike" cap="none" dirty="0">
                  <a:solidFill>
                    <a:srgbClr val="FFFFFF"/>
                  </a:solidFill>
                  <a:latin typeface="Arial"/>
                  <a:ea typeface="Arial"/>
                  <a:cs typeface="Arial"/>
                  <a:sym typeface="Arial"/>
                </a:rPr>
                <a:t>Leading Together</a:t>
              </a:r>
              <a:endParaRPr sz="2200" b="0" i="0" u="none" strike="noStrike" cap="none" dirty="0">
                <a:solidFill>
                  <a:srgbClr val="000000"/>
                </a:solidFill>
                <a:latin typeface="Arial"/>
                <a:ea typeface="Arial"/>
                <a:cs typeface="Arial"/>
                <a:sym typeface="Arial"/>
              </a:endParaRPr>
            </a:p>
          </p:txBody>
        </p:sp>
        <p:sp>
          <p:nvSpPr>
            <p:cNvPr id="17" name="Google Shape;155;gfba845065d_0_16">
              <a:extLst>
                <a:ext uri="{FF2B5EF4-FFF2-40B4-BE49-F238E27FC236}">
                  <a16:creationId xmlns:a16="http://schemas.microsoft.com/office/drawing/2014/main" id="{5DD8FD76-42FB-A255-AD9C-F1219AAB5083}"/>
                </a:ext>
              </a:extLst>
            </p:cNvPr>
            <p:cNvSpPr/>
            <p:nvPr/>
          </p:nvSpPr>
          <p:spPr>
            <a:xfrm rot="5400000">
              <a:off x="1916693" y="3092746"/>
              <a:ext cx="1753800" cy="1525800"/>
            </a:xfrm>
            <a:prstGeom prst="hexagon">
              <a:avLst>
                <a:gd name="adj" fmla="val 25000"/>
                <a:gd name="vf" fmla="val 115470"/>
              </a:avLst>
            </a:prstGeom>
            <a:solidFill>
              <a:schemeClr val="tx1"/>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 name="Google Shape;156;gfba845065d_0_16">
              <a:extLst>
                <a:ext uri="{FF2B5EF4-FFF2-40B4-BE49-F238E27FC236}">
                  <a16:creationId xmlns:a16="http://schemas.microsoft.com/office/drawing/2014/main" id="{657E1019-085E-600B-26DA-A94BBEC4C27B}"/>
                </a:ext>
              </a:extLst>
            </p:cNvPr>
            <p:cNvSpPr txBox="1"/>
            <p:nvPr/>
          </p:nvSpPr>
          <p:spPr>
            <a:xfrm>
              <a:off x="2159564" y="3260245"/>
              <a:ext cx="1288101" cy="12072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300"/>
                <a:buFont typeface="Arial"/>
                <a:buNone/>
              </a:pPr>
              <a:r>
                <a:rPr lang="en-US" sz="2200" b="0" i="0" u="none" strike="noStrike" cap="none" dirty="0">
                  <a:solidFill>
                    <a:srgbClr val="FFFFFF"/>
                  </a:solidFill>
                  <a:latin typeface="Arial"/>
                  <a:ea typeface="Arial"/>
                  <a:cs typeface="Arial"/>
                  <a:sym typeface="Arial"/>
                </a:rPr>
                <a:t>Mutual Learning</a:t>
              </a:r>
              <a:endParaRPr sz="2200" b="0" i="0" u="none" strike="noStrike" cap="none" dirty="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991520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845BF-67C8-4686-B928-6E3056F75EEA}"/>
              </a:ext>
            </a:extLst>
          </p:cNvPr>
          <p:cNvSpPr>
            <a:spLocks noGrp="1"/>
          </p:cNvSpPr>
          <p:nvPr>
            <p:ph type="ctrTitle"/>
          </p:nvPr>
        </p:nvSpPr>
        <p:spPr>
          <a:xfrm>
            <a:off x="304800" y="2120846"/>
            <a:ext cx="11582400" cy="1389434"/>
          </a:xfrm>
        </p:spPr>
        <p:txBody>
          <a:bodyPr/>
          <a:lstStyle/>
          <a:p>
            <a:r>
              <a:rPr lang="en-US" dirty="0"/>
              <a:t>Part One: Coaching as a Youth Engagement Practice</a:t>
            </a:r>
          </a:p>
        </p:txBody>
      </p:sp>
    </p:spTree>
    <p:extLst>
      <p:ext uri="{BB962C8B-B14F-4D97-AF65-F5344CB8AC3E}">
        <p14:creationId xmlns:p14="http://schemas.microsoft.com/office/powerpoint/2010/main" val="671802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C6309-719E-42DE-A7AE-A2C45B4C3B23}"/>
              </a:ext>
            </a:extLst>
          </p:cNvPr>
          <p:cNvSpPr>
            <a:spLocks noGrp="1"/>
          </p:cNvSpPr>
          <p:nvPr>
            <p:ph type="title"/>
          </p:nvPr>
        </p:nvSpPr>
        <p:spPr/>
        <p:txBody>
          <a:bodyPr/>
          <a:lstStyle/>
          <a:p>
            <a:r>
              <a:rPr lang="en-US" dirty="0"/>
              <a:t>Authentic Youth Engagement and Coaching</a:t>
            </a:r>
          </a:p>
        </p:txBody>
      </p:sp>
      <p:sp>
        <p:nvSpPr>
          <p:cNvPr id="3" name="Text Placeholder 2">
            <a:extLst>
              <a:ext uri="{FF2B5EF4-FFF2-40B4-BE49-F238E27FC236}">
                <a16:creationId xmlns:a16="http://schemas.microsoft.com/office/drawing/2014/main" id="{1B8540D3-DA02-4352-BA13-870C7547237F}"/>
              </a:ext>
            </a:extLst>
          </p:cNvPr>
          <p:cNvSpPr>
            <a:spLocks noGrp="1"/>
          </p:cNvSpPr>
          <p:nvPr>
            <p:ph type="body" idx="1"/>
          </p:nvPr>
        </p:nvSpPr>
        <p:spPr>
          <a:xfrm>
            <a:off x="877888" y="1752600"/>
            <a:ext cx="5157787" cy="823912"/>
          </a:xfrm>
        </p:spPr>
        <p:txBody>
          <a:bodyPr/>
          <a:lstStyle/>
          <a:p>
            <a:r>
              <a:rPr lang="en-US" dirty="0"/>
              <a:t>Coaching:</a:t>
            </a:r>
          </a:p>
        </p:txBody>
      </p:sp>
      <p:sp>
        <p:nvSpPr>
          <p:cNvPr id="4" name="Content Placeholder 3">
            <a:extLst>
              <a:ext uri="{FF2B5EF4-FFF2-40B4-BE49-F238E27FC236}">
                <a16:creationId xmlns:a16="http://schemas.microsoft.com/office/drawing/2014/main" id="{848BBAC7-10CE-4FAC-A948-3F43F94A2E7F}"/>
              </a:ext>
            </a:extLst>
          </p:cNvPr>
          <p:cNvSpPr>
            <a:spLocks noGrp="1"/>
          </p:cNvSpPr>
          <p:nvPr>
            <p:ph sz="half" idx="2"/>
          </p:nvPr>
        </p:nvSpPr>
        <p:spPr>
          <a:xfrm>
            <a:off x="838200" y="2375505"/>
            <a:ext cx="5638800" cy="3811968"/>
          </a:xfrm>
        </p:spPr>
        <p:txBody>
          <a:bodyPr/>
          <a:lstStyle/>
          <a:p>
            <a:r>
              <a:rPr lang="en-US" dirty="0"/>
              <a:t>is a practice approach that helps adults form authentic relationships with young people to help them achieve their goals; </a:t>
            </a:r>
          </a:p>
          <a:p>
            <a:r>
              <a:rPr lang="en-US" dirty="0"/>
              <a:t>is person-centered; and</a:t>
            </a:r>
          </a:p>
          <a:p>
            <a:r>
              <a:rPr lang="en-US" dirty="0"/>
              <a:t>leverages knowledge and insights to motivate growth.</a:t>
            </a:r>
          </a:p>
        </p:txBody>
      </p:sp>
      <p:sp>
        <p:nvSpPr>
          <p:cNvPr id="7" name="Slide Number Placeholder 6">
            <a:extLst>
              <a:ext uri="{FF2B5EF4-FFF2-40B4-BE49-F238E27FC236}">
                <a16:creationId xmlns:a16="http://schemas.microsoft.com/office/drawing/2014/main" id="{2A9B266A-AAAD-4A41-A561-092A9BE0A7FE}"/>
              </a:ext>
            </a:extLst>
          </p:cNvPr>
          <p:cNvSpPr>
            <a:spLocks noGrp="1"/>
          </p:cNvSpPr>
          <p:nvPr>
            <p:ph type="sldNum" sz="quarter" idx="10"/>
          </p:nvPr>
        </p:nvSpPr>
        <p:spPr/>
        <p:txBody>
          <a:bodyPr/>
          <a:lstStyle/>
          <a:p>
            <a:fld id="{2FF31650-33A0-41F4-A40A-6CB69A9709AF}" type="slidenum">
              <a:rPr lang="en-US" smtClean="0"/>
              <a:t>9</a:t>
            </a:fld>
            <a:endParaRPr lang="en-US"/>
          </a:p>
        </p:txBody>
      </p:sp>
      <p:pic>
        <p:nvPicPr>
          <p:cNvPr id="5" name="Content Placeholder 17">
            <a:extLst>
              <a:ext uri="{FF2B5EF4-FFF2-40B4-BE49-F238E27FC236}">
                <a16:creationId xmlns:a16="http://schemas.microsoft.com/office/drawing/2014/main" id="{8F1DEF8B-9D1C-7347-734A-0F51A59F57D5}"/>
              </a:ext>
            </a:extLst>
          </p:cNvPr>
          <p:cNvPicPr>
            <a:picLocks noChangeAspect="1"/>
          </p:cNvPicPr>
          <p:nvPr/>
        </p:nvPicPr>
        <p:blipFill>
          <a:blip r:embed="rId2">
            <a:extLst>
              <a:ext uri="{28A0092B-C50C-407E-A947-70E740481C1C}">
                <a14:useLocalDpi xmlns:a14="http://schemas.microsoft.com/office/drawing/2010/main" val="0"/>
              </a:ext>
            </a:extLst>
          </a:blip>
          <a:srcRect l="28831" r="30343" b="41544"/>
          <a:stretch/>
        </p:blipFill>
        <p:spPr>
          <a:xfrm>
            <a:off x="7620000" y="1752600"/>
            <a:ext cx="3684587" cy="3517192"/>
          </a:xfrm>
          <a:prstGeom prst="rect">
            <a:avLst/>
          </a:prstGeom>
        </p:spPr>
      </p:pic>
    </p:spTree>
    <p:extLst>
      <p:ext uri="{BB962C8B-B14F-4D97-AF65-F5344CB8AC3E}">
        <p14:creationId xmlns:p14="http://schemas.microsoft.com/office/powerpoint/2010/main" val="2664605426"/>
      </p:ext>
    </p:extLst>
  </p:cSld>
  <p:clrMapOvr>
    <a:masterClrMapping/>
  </p:clrMapOvr>
</p:sld>
</file>

<file path=ppt/theme/theme1.xml><?xml version="1.0" encoding="utf-8"?>
<a:theme xmlns:a="http://schemas.openxmlformats.org/drawingml/2006/main" name="Title Cover--Text-Only (Casey Font--Casey PC Only!)">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aseySystemFo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0" rIns="457200" bIns="182880" rtlCol="0" anchor="t" anchorCtr="0">
        <a:noAutofit/>
      </a:bodyPr>
      <a:lstStyle>
        <a:defPPr marL="0" marR="0" indent="0" algn="l" defTabSz="685800" rtl="0" eaLnBrk="1" fontAlgn="auto" latinLnBrk="0" hangingPunct="1">
          <a:lnSpc>
            <a:spcPct val="90000"/>
          </a:lnSpc>
          <a:spcBef>
            <a:spcPts val="1800"/>
          </a:spcBef>
          <a:spcAft>
            <a:spcPts val="0"/>
          </a:spcAft>
          <a:buClr>
            <a:srgbClr val="DA5521"/>
          </a:buClr>
          <a:buSzTx/>
          <a:buFont typeface="Wingdings" panose="05000000000000000000" pitchFamily="2" charset="2"/>
          <a:buNone/>
          <a:tabLst/>
          <a:defRPr kumimoji="0" sz="1800" b="0" i="0" u="none" strike="noStrike" kern="2400" cap="none" spc="30" normalizeH="0" baseline="0" noProof="0" dirty="0" smtClean="0">
            <a:ln>
              <a:noFill/>
            </a:ln>
            <a:solidFill>
              <a:srgbClr val="9D740F"/>
            </a:solidFill>
            <a:effectLst/>
            <a:uLnTx/>
            <a:uFillTx/>
            <a:latin typeface="Knockout 30 Junior Welterwt" pitchFamily="50" charset="0"/>
            <a:ea typeface="+mn-ea"/>
            <a:cs typeface="+mn-cs"/>
          </a:defRPr>
        </a:defPPr>
      </a:lstStyle>
    </a:txDef>
  </a:objectDefaults>
  <a:extraClrSchemeLst/>
  <a:extLst>
    <a:ext uri="{05A4C25C-085E-4340-85A3-A5531E510DB2}">
      <thm15:themeFamily xmlns:thm15="http://schemas.microsoft.com/office/thememl/2012/main" name="Presentation_BeigeWide" id="{E0D19F4D-A724-45CB-B90A-041314E2D266}" vid="{4F19AD51-ABBF-4C97-A77B-53B087498803}"/>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Cover--Text-Only (System Font) ">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aseySystemFo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45720" rIns="457200" bIns="45720" rtlCol="0" anchor="b">
        <a:norm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Presentation_BeigeWide" id="{E0D19F4D-A724-45CB-B90A-041314E2D266}" vid="{7E36691D-1816-4D02-A9C1-776970F30E93}"/>
    </a:ext>
  </a:extLst>
</a:theme>
</file>

<file path=ppt/theme/theme3.xml><?xml version="1.0" encoding="utf-8"?>
<a:theme xmlns:a="http://schemas.openxmlformats.org/drawingml/2006/main" name="Title Cover--Photo (Casey Font--Casey PC Only!)">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ustom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45720" rIns="457200" bIns="45720" rtlCol="0" anchor="b">
        <a:norm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Presentation_BeigeWide" id="{E0D19F4D-A724-45CB-B90A-041314E2D266}" vid="{17B62715-D3F6-450C-ADA6-DE6C92F14EF4}"/>
    </a:ext>
  </a:extLst>
</a:theme>
</file>

<file path=ppt/theme/theme4.xml><?xml version="1.0" encoding="utf-8"?>
<a:theme xmlns:a="http://schemas.openxmlformats.org/drawingml/2006/main" name="Title Cover--Photo (System Font)">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ustom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45720" rIns="457200" bIns="45720" rtlCol="0" anchor="b">
        <a:norm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Presentation_BeigeWide" id="{E0D19F4D-A724-45CB-B90A-041314E2D266}" vid="{BE743BBF-2A69-4F1B-BB4E-97DCA1842F64}"/>
    </a:ext>
  </a:extLst>
</a:theme>
</file>

<file path=ppt/theme/theme5.xml><?xml version="1.0" encoding="utf-8"?>
<a:theme xmlns:a="http://schemas.openxmlformats.org/drawingml/2006/main" name="Presentation Layouts">
  <a:themeElements>
    <a:clrScheme name="CaseyPalette">
      <a:dk1>
        <a:srgbClr val="595959"/>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ustom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effectLst>
          <a:outerShdw sx="1000" sy="1000" algn="ctr" rotWithShape="0">
            <a:schemeClr val="bg1"/>
          </a:outerShdw>
        </a:effectLst>
      </a:spPr>
      <a:bodyPr wrap="none" lIns="91440" tIns="45720" rIns="91440" bIns="45720">
        <a:spAutoFit/>
      </a:bodyPr>
      <a:lstStyle>
        <a:defPPr algn="ctr">
          <a:defRPr sz="4500" b="1" cap="none" spc="0" dirty="0">
            <a:ln w="0"/>
            <a:solidFill>
              <a:schemeClr val="accent2"/>
            </a:solidFill>
            <a:latin typeface="+mj-lt"/>
          </a:defRPr>
        </a:defPPr>
      </a:lstStyle>
    </a:spDef>
    <a:txDef>
      <a:spPr>
        <a:noFill/>
        <a:ln w="6350">
          <a:noFill/>
        </a:ln>
      </a:spPr>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L="230188" indent="-230188" algn="l" defTabSz="685800">
          <a:lnSpc>
            <a:spcPct val="95000"/>
          </a:lnSpc>
          <a:spcBef>
            <a:spcPts val="1400"/>
          </a:spcBef>
          <a:buClr>
            <a:srgbClr val="DA5521"/>
          </a:buClr>
          <a:buFont typeface="Wingdings" panose="05000000000000000000" pitchFamily="2" charset="2"/>
          <a:buChar char="§"/>
          <a:defRPr kern="2400" dirty="0">
            <a:solidFill>
              <a:srgbClr val="595959"/>
            </a:solidFill>
          </a:defRPr>
        </a:defPPr>
      </a:lstStyle>
    </a:txDef>
  </a:objectDefaults>
  <a:extraClrSchemeLst/>
  <a:extLst>
    <a:ext uri="{05A4C25C-085E-4340-85A3-A5531E510DB2}">
      <thm15:themeFamily xmlns:thm15="http://schemas.microsoft.com/office/thememl/2012/main" name="Presentation_BeigeWide" id="{E0D19F4D-A724-45CB-B90A-041314E2D266}" vid="{69024995-C348-4156-B587-6BC662B334D1}"/>
    </a:ext>
  </a:extLst>
</a:theme>
</file>

<file path=ppt/theme/theme6.xml><?xml version="1.0" encoding="utf-8"?>
<a:theme xmlns:a="http://schemas.openxmlformats.org/drawingml/2006/main" name="Blank Slide">
  <a:themeElements>
    <a:clrScheme name="CaseyPalette">
      <a:dk1>
        <a:srgbClr val="595959"/>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ustom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effectLst>
          <a:outerShdw sx="1000" sy="1000" algn="ctr" rotWithShape="0">
            <a:schemeClr val="bg1"/>
          </a:outerShdw>
        </a:effectLst>
      </a:spPr>
      <a:bodyPr wrap="none" lIns="91440" tIns="45720" rIns="91440" bIns="45720">
        <a:spAutoFit/>
      </a:bodyPr>
      <a:lstStyle>
        <a:defPPr algn="ctr">
          <a:defRPr sz="4500" b="1" cap="none" spc="0" dirty="0">
            <a:ln w="0"/>
            <a:solidFill>
              <a:schemeClr val="accent2"/>
            </a:solidFill>
            <a:latin typeface="+mj-lt"/>
          </a:defRPr>
        </a:defPPr>
      </a:lstStyle>
    </a:spDef>
    <a:txDef>
      <a:spPr>
        <a:noFill/>
        <a:ln w="6350">
          <a:noFill/>
        </a:ln>
      </a:spPr>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L="230188" indent="-230188" algn="l" defTabSz="685800">
          <a:lnSpc>
            <a:spcPct val="95000"/>
          </a:lnSpc>
          <a:spcBef>
            <a:spcPts val="1400"/>
          </a:spcBef>
          <a:buClr>
            <a:srgbClr val="DA5521"/>
          </a:buClr>
          <a:buFont typeface="Wingdings" panose="05000000000000000000" pitchFamily="2" charset="2"/>
          <a:buChar char="§"/>
          <a:defRPr kern="2400" dirty="0">
            <a:solidFill>
              <a:srgbClr val="595959"/>
            </a:solidFill>
          </a:defRPr>
        </a:defPPr>
      </a:lstStyle>
    </a:txDef>
  </a:objectDefaults>
  <a:extraClrSchemeLst/>
  <a:extLst>
    <a:ext uri="{05A4C25C-085E-4340-85A3-A5531E510DB2}">
      <thm15:themeFamily xmlns:thm15="http://schemas.microsoft.com/office/thememl/2012/main" name="Presentation_BeigeWide" id="{E0D19F4D-A724-45CB-B90A-041314E2D266}" vid="{238CD8BC-3526-4129-99EC-D13798E306E1}"/>
    </a:ext>
  </a:extLst>
</a:theme>
</file>

<file path=ppt/theme/theme7.xml><?xml version="1.0" encoding="utf-8"?>
<a:theme xmlns:a="http://schemas.openxmlformats.org/drawingml/2006/main" name="Divider / Closing">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aseySystemFo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45720" rIns="457200" bIns="45720" rtlCol="0" anchor="b">
        <a:norm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Presentation_BeigeWide" id="{E0D19F4D-A724-45CB-B90A-041314E2D266}" vid="{6D8EAD26-AEFA-4D1C-89EB-F7459B4C1649}"/>
    </a:ext>
  </a:extLst>
</a:theme>
</file>

<file path=ppt/theme/theme8.xml><?xml version="1.0" encoding="utf-8"?>
<a:theme xmlns:a="http://schemas.openxmlformats.org/drawingml/2006/main" name="Presentation Layouts (Portrait)">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aseySystemFo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w="6350">
          <a:noFill/>
        </a:ln>
      </a:spPr>
      <a:bodyPr rot="0" spcFirstLastPara="0" vertOverflow="overflow" horzOverflow="overflow" vert="horz" wrap="square" lIns="0" tIns="0" rIns="777240" bIns="0" numCol="1" spcCol="0" rtlCol="0" fromWordArt="0" anchor="t" anchorCtr="0" forceAA="0" compatLnSpc="1">
        <a:prstTxWarp prst="textNoShape">
          <a:avLst/>
        </a:prstTxWarp>
        <a:spAutoFit/>
      </a:bodyPr>
      <a:lstStyle/>
    </a:txDef>
  </a:objectDefaults>
  <a:extraClrSchemeLst/>
  <a:extLst>
    <a:ext uri="{05A4C25C-085E-4340-85A3-A5531E510DB2}">
      <thm15:themeFamily xmlns:thm15="http://schemas.microsoft.com/office/thememl/2012/main" name="Presentation_BeigeWide" id="{E0D19F4D-A724-45CB-B90A-041314E2D266}" vid="{7AE76EA9-C839-4BC9-917E-75CDC0CAB846}"/>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5610359-7EDD-5D40-AC5B-F7AEC3433EA0}">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Presentation_BeigeWide (1)</Template>
  <TotalTime>12902</TotalTime>
  <Words>1717</Words>
  <Application>Microsoft Office PowerPoint</Application>
  <PresentationFormat>Widescreen</PresentationFormat>
  <Paragraphs>263</Paragraphs>
  <Slides>45</Slides>
  <Notes>2</Notes>
  <HiddenSlides>0</HiddenSlides>
  <MMClips>0</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45</vt:i4>
      </vt:variant>
    </vt:vector>
  </HeadingPairs>
  <TitlesOfParts>
    <vt:vector size="60" baseType="lpstr">
      <vt:lpstr>Arial</vt:lpstr>
      <vt:lpstr>Arial Narrow</vt:lpstr>
      <vt:lpstr>Avenir</vt:lpstr>
      <vt:lpstr>Calibri</vt:lpstr>
      <vt:lpstr>Knockout 30 Junior Welterwt</vt:lpstr>
      <vt:lpstr>Knockout 31 Junior Middlewt</vt:lpstr>
      <vt:lpstr>Wingdings</vt:lpstr>
      <vt:lpstr>Title Cover--Text-Only (Casey Font--Casey PC Only!)</vt:lpstr>
      <vt:lpstr>Title Cover--Text-Only (System Font) </vt:lpstr>
      <vt:lpstr>Title Cover--Photo (Casey Font--Casey PC Only!)</vt:lpstr>
      <vt:lpstr>Title Cover--Photo (System Font)</vt:lpstr>
      <vt:lpstr>Presentation Layouts</vt:lpstr>
      <vt:lpstr>Blank Slide</vt:lpstr>
      <vt:lpstr>Divider / Closing</vt:lpstr>
      <vt:lpstr>Presentation Layouts (Portrait)</vt:lpstr>
      <vt:lpstr>PowerPoint Presentation</vt:lpstr>
      <vt:lpstr> Agenda</vt:lpstr>
      <vt:lpstr>Module Results</vt:lpstr>
      <vt:lpstr>Check In</vt:lpstr>
      <vt:lpstr>Module Context</vt:lpstr>
      <vt:lpstr>Definition of Authentic Youth Engagement</vt:lpstr>
      <vt:lpstr>Characteristics of Authentic Youth Engagement</vt:lpstr>
      <vt:lpstr>Part One: Coaching as a Youth Engagement Practice</vt:lpstr>
      <vt:lpstr>Authentic Youth Engagement and Coaching</vt:lpstr>
      <vt:lpstr>Defining Characteristics of Coaching</vt:lpstr>
      <vt:lpstr>Defining Characteristics of Evidence-Based Coaching</vt:lpstr>
      <vt:lpstr>Coaching vs. Other Helping Approaches</vt:lpstr>
      <vt:lpstr>Defining Humanistic Coaching</vt:lpstr>
      <vt:lpstr>Guiding Principle 1: Relationship Is Essential</vt:lpstr>
      <vt:lpstr>Guiding Principle 2: Young People Source and Drive Change</vt:lpstr>
      <vt:lpstr>Guiding Principle 3: The Young Person Is Whole and Unique</vt:lpstr>
      <vt:lpstr>Guiding Principle 4: Adult Supporters Should Facilitate Growth</vt:lpstr>
      <vt:lpstr>Coaching and Authentic Youth Engagement </vt:lpstr>
      <vt:lpstr>Benefits of Using a Coaching Approach</vt:lpstr>
      <vt:lpstr>Discussion</vt:lpstr>
      <vt:lpstr>Authentic Youth Engagement and Coaching Crosswalk</vt:lpstr>
      <vt:lpstr>BREAK TIME!</vt:lpstr>
      <vt:lpstr>Part Two: Coaching as a Youth Engagement Practice</vt:lpstr>
      <vt:lpstr>3A Coaching Process</vt:lpstr>
      <vt:lpstr>3A Coaching Process</vt:lpstr>
      <vt:lpstr>The Coaching Agreement</vt:lpstr>
      <vt:lpstr>Powerful Questions for Information Gathering</vt:lpstr>
      <vt:lpstr>Powerful Questions for Reflection</vt:lpstr>
      <vt:lpstr>Tips for Powerful Questions</vt:lpstr>
      <vt:lpstr>Practice Is Key</vt:lpstr>
      <vt:lpstr>3A Coaching Process</vt:lpstr>
      <vt:lpstr>Designing Actions</vt:lpstr>
      <vt:lpstr>Sharing Information and Giving Advice </vt:lpstr>
      <vt:lpstr>Example of Sharing Information</vt:lpstr>
      <vt:lpstr>Example of Giving Advice</vt:lpstr>
      <vt:lpstr>Designing Actions Using SMART Goals</vt:lpstr>
      <vt:lpstr>3A Coaching Process</vt:lpstr>
      <vt:lpstr>Accountability</vt:lpstr>
      <vt:lpstr>Accountability Requires</vt:lpstr>
      <vt:lpstr>Beliefs and Accountability</vt:lpstr>
      <vt:lpstr>Accountability: Maximizing Teachable Moments </vt:lpstr>
      <vt:lpstr>3A Coaching Process</vt:lpstr>
      <vt:lpstr>Coaching Demo and Practice</vt:lpstr>
      <vt:lpstr>Check Out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this template  Delete this slide when finished.</dc:title>
  <dc:creator>Jean Griffith-Thompson</dc:creator>
  <cp:lastModifiedBy>Jean Griffith-Thompson</cp:lastModifiedBy>
  <cp:revision>81</cp:revision>
  <dcterms:created xsi:type="dcterms:W3CDTF">2022-01-14T17:55:50Z</dcterms:created>
  <dcterms:modified xsi:type="dcterms:W3CDTF">2025-09-17T21:49:52Z</dcterms:modified>
</cp:coreProperties>
</file>