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theme/theme7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8.xml" ContentType="application/vnd.openxmlformats-officedocument.theme+xml"/>
  <Override PartName="/ppt/slideLayouts/slideLayout4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4" r:id="rId1"/>
    <p:sldMasterId id="2147483672" r:id="rId2"/>
    <p:sldMasterId id="2147483797" r:id="rId3"/>
    <p:sldMasterId id="2147483778" r:id="rId4"/>
    <p:sldMasterId id="2147483767" r:id="rId5"/>
    <p:sldMasterId id="2147483684" r:id="rId6"/>
    <p:sldMasterId id="2147483746" r:id="rId7"/>
    <p:sldMasterId id="2147483739" r:id="rId8"/>
    <p:sldMasterId id="2147483715" r:id="rId9"/>
  </p:sldMasterIdLst>
  <p:notesMasterIdLst>
    <p:notesMasterId r:id="rId39"/>
  </p:notesMasterIdLst>
  <p:handoutMasterIdLst>
    <p:handoutMasterId r:id="rId40"/>
  </p:handoutMasterIdLst>
  <p:sldIdLst>
    <p:sldId id="367" r:id="rId10"/>
    <p:sldId id="307" r:id="rId11"/>
    <p:sldId id="331" r:id="rId12"/>
    <p:sldId id="332" r:id="rId13"/>
    <p:sldId id="359" r:id="rId14"/>
    <p:sldId id="339" r:id="rId15"/>
    <p:sldId id="381" r:id="rId16"/>
    <p:sldId id="340" r:id="rId17"/>
    <p:sldId id="341" r:id="rId18"/>
    <p:sldId id="384" r:id="rId19"/>
    <p:sldId id="378" r:id="rId20"/>
    <p:sldId id="386" r:id="rId21"/>
    <p:sldId id="343" r:id="rId22"/>
    <p:sldId id="379" r:id="rId23"/>
    <p:sldId id="312" r:id="rId24"/>
    <p:sldId id="372" r:id="rId25"/>
    <p:sldId id="369" r:id="rId26"/>
    <p:sldId id="382" r:id="rId27"/>
    <p:sldId id="349" r:id="rId28"/>
    <p:sldId id="374" r:id="rId29"/>
    <p:sldId id="375" r:id="rId30"/>
    <p:sldId id="352" r:id="rId31"/>
    <p:sldId id="353" r:id="rId32"/>
    <p:sldId id="376" r:id="rId33"/>
    <p:sldId id="377" r:id="rId34"/>
    <p:sldId id="380" r:id="rId35"/>
    <p:sldId id="370" r:id="rId36"/>
    <p:sldId id="358" r:id="rId37"/>
    <p:sldId id="330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7798E45-93C8-5191-FC30-6D0963009FC0}" name="Jean Griffith-Thompson" initials="JG" userId="S::jgriffiththompson@aecf.org::da45b680-55d6-4be3-8572-c1b6cb1bd765" providerId="AD"/>
  <p188:author id="{A648FD48-57FF-9C99-326E-CCAB56B69AA4}" name="Jean Griffith-Thompson" initials="JGT" userId="S::JGriffithThompson@AECF.ORG::da45b680-55d6-4be3-8572-c1b6cb1bd765" providerId="AD"/>
  <p188:author id="{B73F6264-CF38-9F4C-D503-716E01DCE7CB}" name="Kristin Coffey" initials="KC" userId="Kristin Coffey" providerId="None"/>
  <p188:author id="{ACFC8271-0766-0383-7D02-E1F0656AC3DE}" name="Raven Wells" initials="RW" userId="S::rwells@aecf.org::38a63c19-8f26-403e-aeb5-ee8759350f6d" providerId="AD"/>
  <p188:author id="{940C83AE-36FF-C0BE-C6E3-AC470201E1D2}" name="Kate Shatzkin" initials="KS" userId="S::KShatzkin@aecf.org::e4df721a-724b-45e4-b4e7-6acfadccda8b" providerId="AD"/>
  <p188:author id="{D22DD0C5-0F2A-38A6-5ED0-046CF049A11D}" name="Ashley Cheatham" initials="AC" userId="S::acheatham@aecf.org::66b3f7c7-4ef5-4022-94a5-2b6965cda3bd" providerId="AD"/>
  <p188:author id="{8AFB9EE8-A55E-5D11-A3E0-07B1DC6D2AFF}" name="Gina Davis" initials="GD" userId="S::gdavis@AECF.ORG::26c9bfc2-5ea4-4ba1-bdb2-637277c3e0ec" providerId="AD"/>
  <p188:author id="{967238F7-3076-30AA-269F-F235A7CC65D1}" name="Raven Wells" initials="RW" userId="S::RWells@aecf.org::38a63c19-8f26-403e-aeb5-ee8759350f6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k Brynildsen" initials="EB" lastIdx="1" clrIdx="0">
    <p:extLst>
      <p:ext uri="{19B8F6BF-5375-455C-9EA6-DF929625EA0E}">
        <p15:presenceInfo xmlns:p15="http://schemas.microsoft.com/office/powerpoint/2012/main" userId="dd28a42ba725e77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784D"/>
    <a:srgbClr val="9D74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D7B26C5-4107-4FEC-AEDC-1716B250A1EF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8640" autoAdjust="0"/>
    <p:restoredTop sz="85306" autoAdjust="0"/>
  </p:normalViewPr>
  <p:slideViewPr>
    <p:cSldViewPr>
      <p:cViewPr varScale="1">
        <p:scale>
          <a:sx n="51" d="100"/>
          <a:sy n="51" d="100"/>
        </p:scale>
        <p:origin x="28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4812"/>
    </p:cViewPr>
  </p:sorterViewPr>
  <p:notesViewPr>
    <p:cSldViewPr>
      <p:cViewPr varScale="1">
        <p:scale>
          <a:sx n="89" d="100"/>
          <a:sy n="89" d="100"/>
        </p:scale>
        <p:origin x="328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microsoft.com/office/2018/10/relationships/authors" Target="authors.xml"/><Relationship Id="rId20" Type="http://schemas.openxmlformats.org/officeDocument/2006/relationships/slide" Target="slides/slide11.xml"/><Relationship Id="rId41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50DE50-53D6-4F24-B3EE-B749B0CA642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F764C09-EE20-4B23-89E5-9D81AE4E1FF4}">
      <dgm:prSet phldrT="[Text]" custT="1"/>
      <dgm:spPr>
        <a:solidFill>
          <a:schemeClr val="tx2"/>
        </a:solidFill>
        <a:ln>
          <a:noFill/>
        </a:ln>
        <a:effectLst>
          <a:outerShdw blurRad="38100" dist="25400" dir="2700000" algn="tl" rotWithShape="0">
            <a:prstClr val="black">
              <a:alpha val="10000"/>
            </a:prstClr>
          </a:outerShdw>
        </a:effectLst>
      </dgm:spPr>
      <dgm:t>
        <a:bodyPr/>
        <a:lstStyle/>
        <a:p>
          <a:r>
            <a:rPr lang="en-US" sz="4000" b="1" dirty="0">
              <a:latin typeface="+mj-lt"/>
            </a:rPr>
            <a:t>Name It</a:t>
          </a:r>
        </a:p>
      </dgm:t>
    </dgm:pt>
    <dgm:pt modelId="{7B1B455C-849C-4F91-86FB-78AC5CC67645}" type="parTrans" cxnId="{24F490C4-16DF-4963-808F-CC4267299D40}">
      <dgm:prSet/>
      <dgm:spPr/>
      <dgm:t>
        <a:bodyPr/>
        <a:lstStyle/>
        <a:p>
          <a:endParaRPr lang="en-US" sz="4000">
            <a:latin typeface="+mj-lt"/>
          </a:endParaRPr>
        </a:p>
      </dgm:t>
    </dgm:pt>
    <dgm:pt modelId="{D5999771-2732-405D-BEC6-DD67F6773EE2}" type="sibTrans" cxnId="{24F490C4-16DF-4963-808F-CC4267299D40}">
      <dgm:prSet/>
      <dgm:spPr/>
      <dgm:t>
        <a:bodyPr/>
        <a:lstStyle/>
        <a:p>
          <a:endParaRPr lang="en-US" sz="4000">
            <a:latin typeface="+mj-lt"/>
          </a:endParaRPr>
        </a:p>
      </dgm:t>
    </dgm:pt>
    <dgm:pt modelId="{0DA0D5E0-B9F4-4036-A937-739D021D857E}">
      <dgm:prSet phldrT="[Text]" custT="1"/>
      <dgm:spPr>
        <a:solidFill>
          <a:schemeClr val="accent3"/>
        </a:solidFill>
        <a:ln>
          <a:noFill/>
        </a:ln>
        <a:effectLst>
          <a:outerShdw blurRad="38100" dist="25400" dir="2700000" algn="tl" rotWithShape="0">
            <a:prstClr val="black">
              <a:alpha val="10310"/>
            </a:prstClr>
          </a:outerShdw>
        </a:effectLst>
      </dgm:spPr>
      <dgm:t>
        <a:bodyPr/>
        <a:lstStyle/>
        <a:p>
          <a:r>
            <a:rPr lang="en-US" sz="4000" b="1" i="0" dirty="0">
              <a:latin typeface="+mj-lt"/>
            </a:rPr>
            <a:t>Claim It</a:t>
          </a:r>
        </a:p>
      </dgm:t>
    </dgm:pt>
    <dgm:pt modelId="{797F805F-EBF3-483C-907E-4915EDFD51F6}" type="parTrans" cxnId="{9B4DD958-A63E-400D-A6B9-0C3F05E31899}">
      <dgm:prSet/>
      <dgm:spPr/>
      <dgm:t>
        <a:bodyPr/>
        <a:lstStyle/>
        <a:p>
          <a:endParaRPr lang="en-US" sz="4000">
            <a:latin typeface="+mj-lt"/>
          </a:endParaRPr>
        </a:p>
      </dgm:t>
    </dgm:pt>
    <dgm:pt modelId="{988D520A-7DFA-447F-A455-369B1BA96A56}" type="sibTrans" cxnId="{9B4DD958-A63E-400D-A6B9-0C3F05E31899}">
      <dgm:prSet/>
      <dgm:spPr/>
      <dgm:t>
        <a:bodyPr/>
        <a:lstStyle/>
        <a:p>
          <a:endParaRPr lang="en-US" sz="4000">
            <a:latin typeface="+mj-lt"/>
          </a:endParaRPr>
        </a:p>
      </dgm:t>
    </dgm:pt>
    <dgm:pt modelId="{F1A3767B-305E-4951-818A-D11E4984127F}">
      <dgm:prSet phldrT="[Text]" custT="1"/>
      <dgm:spPr>
        <a:solidFill>
          <a:schemeClr val="accent2"/>
        </a:solidFill>
        <a:ln>
          <a:noFill/>
        </a:ln>
        <a:effectLst>
          <a:outerShdw blurRad="38100" dist="25400" dir="2700000" algn="tl" rotWithShape="0">
            <a:prstClr val="black">
              <a:alpha val="10310"/>
            </a:prstClr>
          </a:outerShdw>
        </a:effectLst>
      </dgm:spPr>
      <dgm:t>
        <a:bodyPr/>
        <a:lstStyle/>
        <a:p>
          <a:r>
            <a:rPr lang="en-US" sz="4000" b="1" dirty="0">
              <a:latin typeface="+mj-lt"/>
            </a:rPr>
            <a:t>Tame It</a:t>
          </a:r>
        </a:p>
      </dgm:t>
    </dgm:pt>
    <dgm:pt modelId="{11F8113F-D085-4B43-957C-D7ECEA2C71E9}" type="parTrans" cxnId="{C514BD53-F6A5-4102-B332-30FEFC713EF0}">
      <dgm:prSet/>
      <dgm:spPr/>
      <dgm:t>
        <a:bodyPr/>
        <a:lstStyle/>
        <a:p>
          <a:endParaRPr lang="en-US" sz="4000">
            <a:latin typeface="+mj-lt"/>
          </a:endParaRPr>
        </a:p>
      </dgm:t>
    </dgm:pt>
    <dgm:pt modelId="{4DC5E9CE-95B9-4B5F-9C94-48C9D28B8039}" type="sibTrans" cxnId="{C514BD53-F6A5-4102-B332-30FEFC713EF0}">
      <dgm:prSet/>
      <dgm:spPr/>
      <dgm:t>
        <a:bodyPr/>
        <a:lstStyle/>
        <a:p>
          <a:endParaRPr lang="en-US" sz="4000">
            <a:latin typeface="+mj-lt"/>
          </a:endParaRPr>
        </a:p>
      </dgm:t>
    </dgm:pt>
    <dgm:pt modelId="{A190EC9E-7E1B-4A6A-A11E-CCB73800AD97}">
      <dgm:prSet phldrT="[Text]" custT="1"/>
      <dgm:spPr>
        <a:solidFill>
          <a:schemeClr val="accent5"/>
        </a:solidFill>
        <a:ln>
          <a:noFill/>
        </a:ln>
        <a:effectLst>
          <a:outerShdw blurRad="38100" dist="25400" dir="2700000" algn="tl" rotWithShape="0">
            <a:prstClr val="black">
              <a:alpha val="10310"/>
            </a:prstClr>
          </a:outerShdw>
        </a:effectLst>
      </dgm:spPr>
      <dgm:t>
        <a:bodyPr/>
        <a:lstStyle/>
        <a:p>
          <a:r>
            <a:rPr lang="en-US" sz="4000" b="1" dirty="0">
              <a:latin typeface="+mj-lt"/>
            </a:rPr>
            <a:t>Frame It</a:t>
          </a:r>
        </a:p>
      </dgm:t>
    </dgm:pt>
    <dgm:pt modelId="{994BD02F-1CB9-43B5-A035-8ACC178C85F3}" type="parTrans" cxnId="{4451D89D-4D31-45DC-897F-31D81BC88DDA}">
      <dgm:prSet/>
      <dgm:spPr/>
      <dgm:t>
        <a:bodyPr/>
        <a:lstStyle/>
        <a:p>
          <a:endParaRPr lang="en-US" sz="4000">
            <a:latin typeface="+mj-lt"/>
          </a:endParaRPr>
        </a:p>
      </dgm:t>
    </dgm:pt>
    <dgm:pt modelId="{A3FB1B03-CFA8-4053-93A5-34AA8EC12AEE}" type="sibTrans" cxnId="{4451D89D-4D31-45DC-897F-31D81BC88DDA}">
      <dgm:prSet/>
      <dgm:spPr/>
      <dgm:t>
        <a:bodyPr/>
        <a:lstStyle/>
        <a:p>
          <a:endParaRPr lang="en-US" sz="4000">
            <a:latin typeface="+mj-lt"/>
          </a:endParaRPr>
        </a:p>
      </dgm:t>
    </dgm:pt>
    <dgm:pt modelId="{BCA1B10B-D8B2-4D05-AC63-D952FE581D3C}" type="pres">
      <dgm:prSet presAssocID="{5150DE50-53D6-4F24-B3EE-B749B0CA6420}" presName="diagram" presStyleCnt="0">
        <dgm:presLayoutVars>
          <dgm:dir/>
          <dgm:resizeHandles val="exact"/>
        </dgm:presLayoutVars>
      </dgm:prSet>
      <dgm:spPr/>
    </dgm:pt>
    <dgm:pt modelId="{33F6E92A-0AD5-4A0B-A5E0-359DC54F3F0A}" type="pres">
      <dgm:prSet presAssocID="{CF764C09-EE20-4B23-89E5-9D81AE4E1FF4}" presName="node" presStyleLbl="node1" presStyleIdx="0" presStyleCnt="4" custScaleX="67575" custScaleY="98674" custLinFactNeighborX="1379" custLinFactNeighborY="-4035">
        <dgm:presLayoutVars>
          <dgm:bulletEnabled val="1"/>
        </dgm:presLayoutVars>
      </dgm:prSet>
      <dgm:spPr/>
    </dgm:pt>
    <dgm:pt modelId="{051E780C-27D3-43B4-AFA1-039A53B67A44}" type="pres">
      <dgm:prSet presAssocID="{D5999771-2732-405D-BEC6-DD67F6773EE2}" presName="sibTrans" presStyleCnt="0"/>
      <dgm:spPr/>
    </dgm:pt>
    <dgm:pt modelId="{EBEE8D6A-8EDF-4140-BFCA-AB67271AF872}" type="pres">
      <dgm:prSet presAssocID="{0DA0D5E0-B9F4-4036-A937-739D021D857E}" presName="node" presStyleLbl="node1" presStyleIdx="1" presStyleCnt="4" custScaleX="63640" custScaleY="98674" custLinFactNeighborX="1517" custLinFactNeighborY="0">
        <dgm:presLayoutVars>
          <dgm:bulletEnabled val="1"/>
        </dgm:presLayoutVars>
      </dgm:prSet>
      <dgm:spPr/>
    </dgm:pt>
    <dgm:pt modelId="{85CE3584-3E7E-47C9-8F0B-8A48D1583394}" type="pres">
      <dgm:prSet presAssocID="{988D520A-7DFA-447F-A455-369B1BA96A56}" presName="sibTrans" presStyleCnt="0"/>
      <dgm:spPr/>
    </dgm:pt>
    <dgm:pt modelId="{9CA27578-07DC-4A95-BCE1-AD7EC1DE7E42}" type="pres">
      <dgm:prSet presAssocID="{F1A3767B-305E-4951-818A-D11E4984127F}" presName="node" presStyleLbl="node1" presStyleIdx="2" presStyleCnt="4" custScaleX="66002" custScaleY="98674">
        <dgm:presLayoutVars>
          <dgm:bulletEnabled val="1"/>
        </dgm:presLayoutVars>
      </dgm:prSet>
      <dgm:spPr/>
    </dgm:pt>
    <dgm:pt modelId="{78206422-D588-41B0-96A8-AD7AA9C66371}" type="pres">
      <dgm:prSet presAssocID="{4DC5E9CE-95B9-4B5F-9C94-48C9D28B8039}" presName="sibTrans" presStyleCnt="0"/>
      <dgm:spPr/>
    </dgm:pt>
    <dgm:pt modelId="{C4932C98-E518-4C81-94C9-EE88CC69AE42}" type="pres">
      <dgm:prSet presAssocID="{A190EC9E-7E1B-4A6A-A11E-CCB73800AD97}" presName="node" presStyleLbl="node1" presStyleIdx="3" presStyleCnt="4" custScaleX="65333" custScaleY="98674">
        <dgm:presLayoutVars>
          <dgm:bulletEnabled val="1"/>
        </dgm:presLayoutVars>
      </dgm:prSet>
      <dgm:spPr/>
    </dgm:pt>
  </dgm:ptLst>
  <dgm:cxnLst>
    <dgm:cxn modelId="{8244452B-C615-4515-A96B-88E6E95A43B2}" type="presOf" srcId="{F1A3767B-305E-4951-818A-D11E4984127F}" destId="{9CA27578-07DC-4A95-BCE1-AD7EC1DE7E42}" srcOrd="0" destOrd="0" presId="urn:microsoft.com/office/officeart/2005/8/layout/default"/>
    <dgm:cxn modelId="{BCEE613D-1FDA-42C8-925C-7F5C80759EFE}" type="presOf" srcId="{A190EC9E-7E1B-4A6A-A11E-CCB73800AD97}" destId="{C4932C98-E518-4C81-94C9-EE88CC69AE42}" srcOrd="0" destOrd="0" presId="urn:microsoft.com/office/officeart/2005/8/layout/default"/>
    <dgm:cxn modelId="{33682251-8A62-48B9-86CD-DBD9B195BC31}" type="presOf" srcId="{5150DE50-53D6-4F24-B3EE-B749B0CA6420}" destId="{BCA1B10B-D8B2-4D05-AC63-D952FE581D3C}" srcOrd="0" destOrd="0" presId="urn:microsoft.com/office/officeart/2005/8/layout/default"/>
    <dgm:cxn modelId="{C514BD53-F6A5-4102-B332-30FEFC713EF0}" srcId="{5150DE50-53D6-4F24-B3EE-B749B0CA6420}" destId="{F1A3767B-305E-4951-818A-D11E4984127F}" srcOrd="2" destOrd="0" parTransId="{11F8113F-D085-4B43-957C-D7ECEA2C71E9}" sibTransId="{4DC5E9CE-95B9-4B5F-9C94-48C9D28B8039}"/>
    <dgm:cxn modelId="{9B4DD958-A63E-400D-A6B9-0C3F05E31899}" srcId="{5150DE50-53D6-4F24-B3EE-B749B0CA6420}" destId="{0DA0D5E0-B9F4-4036-A937-739D021D857E}" srcOrd="1" destOrd="0" parTransId="{797F805F-EBF3-483C-907E-4915EDFD51F6}" sibTransId="{988D520A-7DFA-447F-A455-369B1BA96A56}"/>
    <dgm:cxn modelId="{4451D89D-4D31-45DC-897F-31D81BC88DDA}" srcId="{5150DE50-53D6-4F24-B3EE-B749B0CA6420}" destId="{A190EC9E-7E1B-4A6A-A11E-CCB73800AD97}" srcOrd="3" destOrd="0" parTransId="{994BD02F-1CB9-43B5-A035-8ACC178C85F3}" sibTransId="{A3FB1B03-CFA8-4053-93A5-34AA8EC12AEE}"/>
    <dgm:cxn modelId="{E8EA67B8-45BB-46E1-9C53-7DA0E0BE83BB}" type="presOf" srcId="{0DA0D5E0-B9F4-4036-A937-739D021D857E}" destId="{EBEE8D6A-8EDF-4140-BFCA-AB67271AF872}" srcOrd="0" destOrd="0" presId="urn:microsoft.com/office/officeart/2005/8/layout/default"/>
    <dgm:cxn modelId="{24F490C4-16DF-4963-808F-CC4267299D40}" srcId="{5150DE50-53D6-4F24-B3EE-B749B0CA6420}" destId="{CF764C09-EE20-4B23-89E5-9D81AE4E1FF4}" srcOrd="0" destOrd="0" parTransId="{7B1B455C-849C-4F91-86FB-78AC5CC67645}" sibTransId="{D5999771-2732-405D-BEC6-DD67F6773EE2}"/>
    <dgm:cxn modelId="{DB94D2C8-EFE9-4094-9D56-A1153DC0669D}" type="presOf" srcId="{CF764C09-EE20-4B23-89E5-9D81AE4E1FF4}" destId="{33F6E92A-0AD5-4A0B-A5E0-359DC54F3F0A}" srcOrd="0" destOrd="0" presId="urn:microsoft.com/office/officeart/2005/8/layout/default"/>
    <dgm:cxn modelId="{47C03B80-6AED-44F3-A97C-8F2F67F0AEDA}" type="presParOf" srcId="{BCA1B10B-D8B2-4D05-AC63-D952FE581D3C}" destId="{33F6E92A-0AD5-4A0B-A5E0-359DC54F3F0A}" srcOrd="0" destOrd="0" presId="urn:microsoft.com/office/officeart/2005/8/layout/default"/>
    <dgm:cxn modelId="{C413BCBC-C9B7-4610-BECF-981E7EB21B8F}" type="presParOf" srcId="{BCA1B10B-D8B2-4D05-AC63-D952FE581D3C}" destId="{051E780C-27D3-43B4-AFA1-039A53B67A44}" srcOrd="1" destOrd="0" presId="urn:microsoft.com/office/officeart/2005/8/layout/default"/>
    <dgm:cxn modelId="{22321C0D-E717-4263-83F7-AEE66E0F3A51}" type="presParOf" srcId="{BCA1B10B-D8B2-4D05-AC63-D952FE581D3C}" destId="{EBEE8D6A-8EDF-4140-BFCA-AB67271AF872}" srcOrd="2" destOrd="0" presId="urn:microsoft.com/office/officeart/2005/8/layout/default"/>
    <dgm:cxn modelId="{DCD92B28-1E10-4504-B041-98CB80BCDB21}" type="presParOf" srcId="{BCA1B10B-D8B2-4D05-AC63-D952FE581D3C}" destId="{85CE3584-3E7E-47C9-8F0B-8A48D1583394}" srcOrd="3" destOrd="0" presId="urn:microsoft.com/office/officeart/2005/8/layout/default"/>
    <dgm:cxn modelId="{EA02D2CC-8859-418E-B248-E30FD8D91B5B}" type="presParOf" srcId="{BCA1B10B-D8B2-4D05-AC63-D952FE581D3C}" destId="{9CA27578-07DC-4A95-BCE1-AD7EC1DE7E42}" srcOrd="4" destOrd="0" presId="urn:microsoft.com/office/officeart/2005/8/layout/default"/>
    <dgm:cxn modelId="{9B1A2DA2-264F-47FF-9589-42EB2EBE5880}" type="presParOf" srcId="{BCA1B10B-D8B2-4D05-AC63-D952FE581D3C}" destId="{78206422-D588-41B0-96A8-AD7AA9C66371}" srcOrd="5" destOrd="0" presId="urn:microsoft.com/office/officeart/2005/8/layout/default"/>
    <dgm:cxn modelId="{BF7DF371-1E58-4495-A5B9-42FD9AD6D7CB}" type="presParOf" srcId="{BCA1B10B-D8B2-4D05-AC63-D952FE581D3C}" destId="{C4932C98-E518-4C81-94C9-EE88CC69AE42}" srcOrd="6" destOrd="0" presId="urn:microsoft.com/office/officeart/2005/8/layout/default"/>
  </dgm:cxnLst>
  <dgm:bg>
    <a:effectLst>
      <a:outerShdw blurRad="38100" dist="25400" dir="2700000" algn="tl" rotWithShape="0">
        <a:prstClr val="black">
          <a:alpha val="7594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F6E92A-0AD5-4A0B-A5E0-359DC54F3F0A}">
      <dsp:nvSpPr>
        <dsp:cNvPr id="0" name=""/>
        <dsp:cNvSpPr/>
      </dsp:nvSpPr>
      <dsp:spPr>
        <a:xfrm>
          <a:off x="127966" y="0"/>
          <a:ext cx="2321320" cy="2033775"/>
        </a:xfrm>
        <a:prstGeom prst="rect">
          <a:avLst/>
        </a:prstGeom>
        <a:solidFill>
          <a:schemeClr val="tx2"/>
        </a:solidFill>
        <a:ln w="12700" cap="flat" cmpd="sng" algn="ctr">
          <a:noFill/>
          <a:prstDash val="solid"/>
          <a:miter lim="800000"/>
        </a:ln>
        <a:effectLst>
          <a:outerShdw blurRad="38100" dist="25400" dir="2700000" algn="tl" rotWithShape="0">
            <a:prstClr val="black">
              <a:alpha val="1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latin typeface="+mj-lt"/>
            </a:rPr>
            <a:t>Name It</a:t>
          </a:r>
        </a:p>
      </dsp:txBody>
      <dsp:txXfrm>
        <a:off x="127966" y="0"/>
        <a:ext cx="2321320" cy="2033775"/>
      </dsp:txXfrm>
    </dsp:sp>
    <dsp:sp modelId="{EBEE8D6A-8EDF-4140-BFCA-AB67271AF872}">
      <dsp:nvSpPr>
        <dsp:cNvPr id="0" name=""/>
        <dsp:cNvSpPr/>
      </dsp:nvSpPr>
      <dsp:spPr>
        <a:xfrm>
          <a:off x="2797545" y="681"/>
          <a:ext cx="2186146" cy="2033775"/>
        </a:xfrm>
        <a:prstGeom prst="rect">
          <a:avLst/>
        </a:prstGeom>
        <a:solidFill>
          <a:schemeClr val="accent3"/>
        </a:solidFill>
        <a:ln w="12700" cap="flat" cmpd="sng" algn="ctr">
          <a:noFill/>
          <a:prstDash val="solid"/>
          <a:miter lim="800000"/>
        </a:ln>
        <a:effectLst>
          <a:outerShdw blurRad="38100" dist="25400" dir="2700000" algn="tl" rotWithShape="0">
            <a:prstClr val="black">
              <a:alpha val="1031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i="0" kern="1200" dirty="0">
              <a:latin typeface="+mj-lt"/>
            </a:rPr>
            <a:t>Claim It</a:t>
          </a:r>
        </a:p>
      </dsp:txBody>
      <dsp:txXfrm>
        <a:off x="2797545" y="681"/>
        <a:ext cx="2186146" cy="2033775"/>
      </dsp:txXfrm>
    </dsp:sp>
    <dsp:sp modelId="{9CA27578-07DC-4A95-BCE1-AD7EC1DE7E42}">
      <dsp:nvSpPr>
        <dsp:cNvPr id="0" name=""/>
        <dsp:cNvSpPr/>
      </dsp:nvSpPr>
      <dsp:spPr>
        <a:xfrm>
          <a:off x="5275097" y="681"/>
          <a:ext cx="2267285" cy="2033775"/>
        </a:xfrm>
        <a:prstGeom prst="rect">
          <a:avLst/>
        </a:prstGeom>
        <a:solidFill>
          <a:schemeClr val="accent2"/>
        </a:solidFill>
        <a:ln w="12700" cap="flat" cmpd="sng" algn="ctr">
          <a:noFill/>
          <a:prstDash val="solid"/>
          <a:miter lim="800000"/>
        </a:ln>
        <a:effectLst>
          <a:outerShdw blurRad="38100" dist="25400" dir="2700000" algn="tl" rotWithShape="0">
            <a:prstClr val="black">
              <a:alpha val="1031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latin typeface="+mj-lt"/>
            </a:rPr>
            <a:t>Tame It</a:t>
          </a:r>
        </a:p>
      </dsp:txBody>
      <dsp:txXfrm>
        <a:off x="5275097" y="681"/>
        <a:ext cx="2267285" cy="2033775"/>
      </dsp:txXfrm>
    </dsp:sp>
    <dsp:sp modelId="{C4932C98-E518-4C81-94C9-EE88CC69AE42}">
      <dsp:nvSpPr>
        <dsp:cNvPr id="0" name=""/>
        <dsp:cNvSpPr/>
      </dsp:nvSpPr>
      <dsp:spPr>
        <a:xfrm>
          <a:off x="7885900" y="681"/>
          <a:ext cx="2244303" cy="2033775"/>
        </a:xfrm>
        <a:prstGeom prst="rect">
          <a:avLst/>
        </a:prstGeom>
        <a:solidFill>
          <a:schemeClr val="accent5"/>
        </a:solidFill>
        <a:ln w="12700" cap="flat" cmpd="sng" algn="ctr">
          <a:noFill/>
          <a:prstDash val="solid"/>
          <a:miter lim="800000"/>
        </a:ln>
        <a:effectLst>
          <a:outerShdw blurRad="38100" dist="25400" dir="2700000" algn="tl" rotWithShape="0">
            <a:prstClr val="black">
              <a:alpha val="1031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latin typeface="+mj-lt"/>
            </a:rPr>
            <a:t>Frame It</a:t>
          </a:r>
        </a:p>
      </dsp:txBody>
      <dsp:txXfrm>
        <a:off x="7885900" y="681"/>
        <a:ext cx="2244303" cy="20337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5F85AFF-4956-B74D-A715-A78B16E7936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FA673A-7E97-D94F-A4A9-7717B232B9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C8DEE4-D064-E742-AAE4-046DB7914353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BAFE6F-5EE9-D845-AB6E-95D66B0E8A8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E4CDFF-8EA5-5047-9611-0AE5D3A78F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F128F4-BA33-8244-8D89-9A1F2087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1165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E93669-7633-4426-A8C3-40939B242792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A44FCF-FACB-4686-8B3E-04A4A3B47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025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44FCF-FACB-4686-8B3E-04A4A3B478A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0203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44FCF-FACB-4686-8B3E-04A4A3B478A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8737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44FCF-FACB-4686-8B3E-04A4A3B478A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2518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A44FCF-FACB-4686-8B3E-04A4A3B478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00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44FCF-FACB-4686-8B3E-04A4A3B478A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6434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44FCF-FACB-4686-8B3E-04A4A3B478A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4656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sz="1500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44FCF-FACB-4686-8B3E-04A4A3B478A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8987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44FCF-FACB-4686-8B3E-04A4A3B478A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1519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44FCF-FACB-4686-8B3E-04A4A3B478A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4400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44FCF-FACB-4686-8B3E-04A4A3B478A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881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44FCF-FACB-4686-8B3E-04A4A3B478A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90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44FCF-FACB-4686-8B3E-04A4A3B478A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618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44FCF-FACB-4686-8B3E-04A4A3B478A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953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44FCF-FACB-4686-8B3E-04A4A3B478A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1389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44FCF-FACB-4686-8B3E-04A4A3B478A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19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5FE93-C7BA-57CC-59E3-6CBC705E32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5DCD07-5602-B54A-BC4D-7BC14068BC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570FCA-974D-634B-E810-7AEB36D46D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863725-58B2-39EE-A478-C3AE0E1FB3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44FCF-FACB-4686-8B3E-04A4A3B478A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0977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44FCF-FACB-4686-8B3E-04A4A3B478A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691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3C9970-CB6A-938A-21A9-6DA2B4914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6E391A-1C2A-12F2-A9C0-947120372C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6EF576-3325-9277-4776-4798E37326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FA1004-2988-CE8D-F5F0-178FE4C8A3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44FCF-FACB-4686-8B3E-04A4A3B478A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416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jpe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jp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over--Masthead (Casey Fo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139DF-9643-402A-B710-9B3AEF1A68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2120529"/>
            <a:ext cx="12172949" cy="1389434"/>
          </a:xfrm>
        </p:spPr>
        <p:txBody>
          <a:bodyPr lIns="457200" rIns="457200" anchor="ctr" anchorCtr="0">
            <a:noAutofit/>
          </a:bodyPr>
          <a:lstStyle>
            <a:lvl1pPr algn="ctr">
              <a:defRPr sz="45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893449-4864-463F-81FA-F70FF678A9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3532051"/>
            <a:ext cx="12191999" cy="952500"/>
          </a:xfrm>
        </p:spPr>
        <p:txBody>
          <a:bodyPr lIns="914400" rIns="914400">
            <a:noAutofit/>
          </a:bodyPr>
          <a:lstStyle>
            <a:lvl1pPr marL="0" indent="0" algn="ctr">
              <a:buNone/>
              <a:defRPr sz="2800" baseline="0">
                <a:solidFill>
                  <a:schemeClr val="accent1"/>
                </a:solidFill>
                <a:latin typeface="Knockout 30 Junior Welterwt" pitchFamily="50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2801ED-C8D5-4564-81A5-68F9CC425C05}"/>
              </a:ext>
            </a:extLst>
          </p:cNvPr>
          <p:cNvSpPr/>
          <p:nvPr userDrawn="1"/>
        </p:nvSpPr>
        <p:spPr>
          <a:xfrm>
            <a:off x="0" y="-11398"/>
            <a:ext cx="12192000" cy="8182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5D907ED-E8B3-49FF-A78F-45B99BAE94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6172200"/>
            <a:ext cx="9395884" cy="685800"/>
          </a:xfrm>
        </p:spPr>
        <p:txBody>
          <a:bodyPr lIns="457200" tIns="0" rIns="457200" bIns="457200" anchor="b" anchorCtr="0"/>
          <a:lstStyle>
            <a:lvl1pPr algn="l"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625766D-29B8-4A4D-ABC3-8C04745D28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95885" y="6172200"/>
            <a:ext cx="2796116" cy="685800"/>
          </a:xfrm>
        </p:spPr>
        <p:txBody>
          <a:bodyPr lIns="0" tIns="0" rIns="457200" bIns="457200" anchor="b" anchorCtr="0"/>
          <a:lstStyle>
            <a:lvl1pPr algn="r">
              <a:defRPr sz="1300">
                <a:solidFill>
                  <a:schemeClr val="accent1">
                    <a:lumMod val="60000"/>
                    <a:lumOff val="40000"/>
                  </a:schemeClr>
                </a:solidFill>
                <a:latin typeface="Knockout 31 Junior Middlewt" panose="02000503050000020004" pitchFamily="50" charset="0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FB17D86-A949-45EE-9E61-9114974FE0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12480" y="76200"/>
            <a:ext cx="410527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134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Pic 4 (Casey Fo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216C-331E-4E4D-91A1-18A028DE51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033108"/>
            <a:ext cx="12192000" cy="637709"/>
          </a:xfrm>
        </p:spPr>
        <p:txBody>
          <a:bodyPr lIns="457200" tIns="0" rIns="457200" bIns="0"/>
          <a:lstStyle>
            <a:lvl1pPr>
              <a:defRPr sz="40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469375B-7284-4A8E-B5CB-45A5932C40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84914"/>
            <a:ext cx="9395884" cy="573087"/>
          </a:xfrm>
        </p:spPr>
        <p:txBody>
          <a:bodyPr bIns="182880" anchor="b" anchorCtr="0"/>
          <a:lstStyle>
            <a:lvl1pPr algn="l">
              <a:defRPr sz="1800" baseline="0">
                <a:solidFill>
                  <a:schemeClr val="accent1"/>
                </a:solidFill>
              </a:defRPr>
            </a:lvl1pPr>
            <a:lvl2pPr marL="230187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FD4873C-B02B-4948-B2F5-1093CA8B35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95885" y="6284914"/>
            <a:ext cx="2796116" cy="573087"/>
          </a:xfrm>
        </p:spPr>
        <p:txBody>
          <a:bodyPr lIns="0" bIns="182880" anchor="b" anchorCtr="0"/>
          <a:lstStyle>
            <a:lvl1pPr algn="r">
              <a:defRPr sz="1300" b="0">
                <a:solidFill>
                  <a:schemeClr val="accent1">
                    <a:lumMod val="60000"/>
                    <a:lumOff val="40000"/>
                  </a:schemeClr>
                </a:solidFill>
                <a:latin typeface="Knockout 31 Junior Middlewt" panose="02000503050000020004" pitchFamily="50" charset="0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B1207CD-DB25-49C2-9874-C4E5AFC42D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5669280"/>
            <a:ext cx="12191999" cy="594360"/>
          </a:xfrm>
        </p:spPr>
        <p:txBody>
          <a:bodyPr lIns="457200" tIns="0" rIns="457200" anchor="ctr" anchorCtr="0">
            <a:no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  <a:latin typeface="Knockout 30 Junior Welterwt" pitchFamily="50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F28F082-F308-4D4D-99CA-C01339F213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34400" y="45720"/>
            <a:ext cx="3491865" cy="5510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E65FB7-6DE2-407C-9C50-A80CF13ADD05}"/>
              </a:ext>
            </a:extLst>
          </p:cNvPr>
          <p:cNvPicPr>
            <a:picLocks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" b="-74"/>
          <a:stretch/>
        </p:blipFill>
        <p:spPr>
          <a:xfrm>
            <a:off x="0" y="533400"/>
            <a:ext cx="6096000" cy="4381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FB1951-3776-49BE-B37E-ED57E2D36868}"/>
              </a:ext>
            </a:extLst>
          </p:cNvPr>
          <p:cNvPicPr>
            <a:picLocks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" t="6985" r="33989" b="23584"/>
          <a:stretch/>
        </p:blipFill>
        <p:spPr>
          <a:xfrm>
            <a:off x="6096000" y="533400"/>
            <a:ext cx="6096000" cy="4381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CFBB209-06D3-4DFC-9C8C-1478F9C71615}"/>
              </a:ext>
            </a:extLst>
          </p:cNvPr>
          <p:cNvSpPr/>
          <p:nvPr userDrawn="1"/>
        </p:nvSpPr>
        <p:spPr>
          <a:xfrm>
            <a:off x="6057900" y="454820"/>
            <a:ext cx="76200" cy="45759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02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">
          <p15:clr>
            <a:srgbClr val="FBAE40"/>
          </p15:clr>
        </p15:guide>
        <p15:guide id="2" orient="horz" pos="3096">
          <p15:clr>
            <a:srgbClr val="FBAE40"/>
          </p15:clr>
        </p15:guide>
        <p15:guide id="3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Pic 5 (Casey Fo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3D4984C0-E092-4DC0-BE96-C21EB8C651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3349622"/>
            <a:ext cx="4457697" cy="2135139"/>
          </a:xfrm>
        </p:spPr>
        <p:txBody>
          <a:bodyPr lIns="457200" tIns="137160" rIns="137160" anchor="t" anchorCtr="0">
            <a:noAutofit/>
          </a:bodyPr>
          <a:lstStyle>
            <a:lvl1pPr marL="0" indent="0" algn="l">
              <a:buNone/>
              <a:defRPr sz="2200">
                <a:solidFill>
                  <a:schemeClr val="accent1"/>
                </a:solidFill>
                <a:latin typeface="Knockout 30 Junior Welterwt" pitchFamily="50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5804FB1-D99A-4B4D-8743-C8C49F8F07E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388269"/>
            <a:ext cx="4457700" cy="1961353"/>
          </a:xfrm>
        </p:spPr>
        <p:txBody>
          <a:bodyPr lIns="457200" rIns="137160" anchor="t" anchorCtr="0">
            <a:noAutofit/>
          </a:bodyPr>
          <a:lstStyle>
            <a:lvl1pPr algn="l">
              <a:spcBef>
                <a:spcPts val="1800"/>
              </a:spcBef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E29628B5-425D-4EFD-AA10-65650F5253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5486401"/>
            <a:ext cx="4457699" cy="798513"/>
          </a:xfrm>
        </p:spPr>
        <p:txBody>
          <a:bodyPr bIns="182880" anchor="t" anchorCtr="0"/>
          <a:lstStyle>
            <a:lvl1pPr algn="l">
              <a:defRPr sz="1800" baseline="0">
                <a:solidFill>
                  <a:schemeClr val="accent1"/>
                </a:solidFill>
              </a:defRPr>
            </a:lvl1pPr>
            <a:lvl2pPr marL="230187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43011FC6-EECF-4803-8BFD-BD9FE0B8F1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622" y="6284913"/>
            <a:ext cx="4457699" cy="573087"/>
          </a:xfrm>
        </p:spPr>
        <p:txBody>
          <a:bodyPr lIns="457200" bIns="182880" anchor="b" anchorCtr="0"/>
          <a:lstStyle>
            <a:lvl1pPr algn="l">
              <a:defRPr sz="1300" b="0">
                <a:solidFill>
                  <a:schemeClr val="accent1">
                    <a:lumMod val="60000"/>
                    <a:lumOff val="40000"/>
                  </a:schemeClr>
                </a:solidFill>
                <a:latin typeface="Knockout 31 Junior Middlewt" panose="02000503050000020004" pitchFamily="50" charset="0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CED92038-0AF8-4AFE-898B-2E0AA646DF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3824" y="310896"/>
            <a:ext cx="3491865" cy="5510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7F874B1-D015-4B59-A7F1-FA0D2EBBBB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96" r="1217" b="9818"/>
          <a:stretch/>
        </p:blipFill>
        <p:spPr>
          <a:xfrm>
            <a:off x="4495800" y="1"/>
            <a:ext cx="76962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2658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83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Pic 1 (System Fon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216C-331E-4E4D-91A1-18A028DE51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033108"/>
            <a:ext cx="12192000" cy="637709"/>
          </a:xfrm>
        </p:spPr>
        <p:txBody>
          <a:bodyPr lIns="457200" tIns="0" rIns="457200" bIns="0"/>
          <a:lstStyle>
            <a:lvl1pPr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AFD3894-80D4-4551-ACA5-4B063C3C911B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1" y="5693869"/>
            <a:ext cx="12191999" cy="573087"/>
          </a:xfrm>
        </p:spPr>
        <p:txBody>
          <a:bodyPr lIns="457200" rIns="457200">
            <a:noAutofit/>
          </a:bodyPr>
          <a:lstStyle>
            <a:lvl1pPr marL="0" indent="0" algn="ctr">
              <a:buNone/>
              <a:defRPr sz="2200" baseline="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469375B-7284-4A8E-B5CB-45A5932C40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284914"/>
            <a:ext cx="9144000" cy="573087"/>
          </a:xfrm>
        </p:spPr>
        <p:txBody>
          <a:bodyPr bIns="182880" anchor="b" anchorCtr="0"/>
          <a:lstStyle>
            <a:lvl1pPr algn="l">
              <a:defRPr sz="1800" baseline="0">
                <a:solidFill>
                  <a:schemeClr val="accent1"/>
                </a:solidFill>
              </a:defRPr>
            </a:lvl1pPr>
            <a:lvl2pPr marL="230187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FD4873C-B02B-4948-B2F5-1093CA8B35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1" y="6284914"/>
            <a:ext cx="3048000" cy="573087"/>
          </a:xfrm>
        </p:spPr>
        <p:txBody>
          <a:bodyPr lIns="0" bIns="182880" anchor="b" anchorCtr="0"/>
          <a:lstStyle>
            <a:lvl1pPr algn="r">
              <a:defRPr sz="1300" b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7D6E0D-B79E-4E62-ABE9-5431D0F394C8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6494"/>
          <a:stretch/>
        </p:blipFill>
        <p:spPr>
          <a:xfrm>
            <a:off x="1" y="533400"/>
            <a:ext cx="12191999" cy="43815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291D7D7-7B4E-418D-9DDE-A8C2D96894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534400" y="45720"/>
            <a:ext cx="3491865" cy="55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42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" userDrawn="1">
          <p15:clr>
            <a:srgbClr val="FBAE40"/>
          </p15:clr>
        </p15:guide>
        <p15:guide id="2" orient="horz" pos="309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Pic 2 (System Fon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216C-331E-4E4D-91A1-18A028DE51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033108"/>
            <a:ext cx="12192000" cy="637709"/>
          </a:xfrm>
        </p:spPr>
        <p:txBody>
          <a:bodyPr lIns="457200" tIns="0" rIns="457200" bIns="0"/>
          <a:lstStyle>
            <a:lvl1pPr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AFD3894-80D4-4551-ACA5-4B063C3C911B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1" y="5693869"/>
            <a:ext cx="12191999" cy="573087"/>
          </a:xfrm>
        </p:spPr>
        <p:txBody>
          <a:bodyPr lIns="457200" rIns="457200">
            <a:noAutofit/>
          </a:bodyPr>
          <a:lstStyle>
            <a:lvl1pPr marL="0" indent="0" algn="ctr">
              <a:buNone/>
              <a:defRPr sz="2200" baseline="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469375B-7284-4A8E-B5CB-45A5932C40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284914"/>
            <a:ext cx="9144000" cy="573087"/>
          </a:xfrm>
        </p:spPr>
        <p:txBody>
          <a:bodyPr bIns="182880" anchor="b" anchorCtr="0"/>
          <a:lstStyle>
            <a:lvl1pPr algn="l">
              <a:defRPr sz="1800" baseline="0">
                <a:solidFill>
                  <a:schemeClr val="accent1"/>
                </a:solidFill>
              </a:defRPr>
            </a:lvl1pPr>
            <a:lvl2pPr marL="230187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FD4873C-B02B-4948-B2F5-1093CA8B35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1" y="6284914"/>
            <a:ext cx="3048000" cy="573087"/>
          </a:xfrm>
        </p:spPr>
        <p:txBody>
          <a:bodyPr lIns="0" bIns="182880" anchor="b" anchorCtr="0"/>
          <a:lstStyle>
            <a:lvl1pPr algn="r">
              <a:defRPr sz="1300" b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5B041E4-3EC0-42F2-97EF-BA5E434658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34400" y="45720"/>
            <a:ext cx="3491865" cy="5510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A54EAC-E926-420C-8AC7-A046F69A6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7" t="13150" r="5504" b="16513"/>
          <a:stretch/>
        </p:blipFill>
        <p:spPr>
          <a:xfrm>
            <a:off x="0" y="533400"/>
            <a:ext cx="3429000" cy="4381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376578-8D27-43E5-9021-39E9EDE072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" t="-1" b="29002"/>
          <a:stretch/>
        </p:blipFill>
        <p:spPr>
          <a:xfrm flipH="1">
            <a:off x="3505200" y="533400"/>
            <a:ext cx="86868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202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" userDrawn="1">
          <p15:clr>
            <a:srgbClr val="FBAE40"/>
          </p15:clr>
        </p15:guide>
        <p15:guide id="2" orient="horz" pos="3096" userDrawn="1">
          <p15:clr>
            <a:srgbClr val="FBAE40"/>
          </p15:clr>
        </p15:guide>
        <p15:guide id="3" pos="5544" userDrawn="1">
          <p15:clr>
            <a:srgbClr val="FBAE40"/>
          </p15:clr>
        </p15:guide>
        <p15:guide id="4" pos="5496" userDrawn="1">
          <p15:clr>
            <a:srgbClr val="FBAE40"/>
          </p15:clr>
        </p15:guide>
        <p15:guide id="5" pos="2160" userDrawn="1">
          <p15:clr>
            <a:srgbClr val="FBAE40"/>
          </p15:clr>
        </p15:guide>
        <p15:guide id="6" pos="2208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Pic 3 (System Fon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216C-331E-4E4D-91A1-18A028DE51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033108"/>
            <a:ext cx="12192000" cy="637709"/>
          </a:xfrm>
        </p:spPr>
        <p:txBody>
          <a:bodyPr lIns="457200" tIns="0" rIns="457200" bIns="0"/>
          <a:lstStyle>
            <a:lvl1pPr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AFD3894-80D4-4551-ACA5-4B063C3C911B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1" y="5693869"/>
            <a:ext cx="12191999" cy="573087"/>
          </a:xfrm>
        </p:spPr>
        <p:txBody>
          <a:bodyPr lIns="457200" rIns="457200">
            <a:noAutofit/>
          </a:bodyPr>
          <a:lstStyle>
            <a:lvl1pPr marL="0" indent="0" algn="ctr">
              <a:buNone/>
              <a:defRPr sz="2200" baseline="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469375B-7284-4A8E-B5CB-45A5932C40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284914"/>
            <a:ext cx="9144000" cy="573087"/>
          </a:xfrm>
        </p:spPr>
        <p:txBody>
          <a:bodyPr bIns="182880" anchor="b" anchorCtr="0"/>
          <a:lstStyle>
            <a:lvl1pPr algn="l">
              <a:defRPr sz="1800" baseline="0">
                <a:solidFill>
                  <a:schemeClr val="accent1"/>
                </a:solidFill>
              </a:defRPr>
            </a:lvl1pPr>
            <a:lvl2pPr marL="230187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FD4873C-B02B-4948-B2F5-1093CA8B35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1" y="6284914"/>
            <a:ext cx="3048000" cy="573087"/>
          </a:xfrm>
        </p:spPr>
        <p:txBody>
          <a:bodyPr lIns="0" bIns="182880" anchor="b" anchorCtr="0"/>
          <a:lstStyle>
            <a:lvl1pPr algn="r">
              <a:defRPr sz="1300" b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5B041E4-3EC0-42F2-97EF-BA5E434658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34400" y="45720"/>
            <a:ext cx="3491865" cy="5510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B22166-76E0-4090-BB0F-60D672F020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" t="10570" r="2854" b="8474"/>
          <a:stretch/>
        </p:blipFill>
        <p:spPr>
          <a:xfrm flipH="1">
            <a:off x="-2" y="533400"/>
            <a:ext cx="3429001" cy="4381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C0DDF3-E66E-464A-A52D-65790A2E9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" r="4923" b="28571"/>
          <a:stretch/>
        </p:blipFill>
        <p:spPr>
          <a:xfrm>
            <a:off x="3505200" y="533400"/>
            <a:ext cx="86868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8111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">
          <p15:clr>
            <a:srgbClr val="FBAE40"/>
          </p15:clr>
        </p15:guide>
        <p15:guide id="2" orient="horz" pos="3096">
          <p15:clr>
            <a:srgbClr val="FBAE40"/>
          </p15:clr>
        </p15:guide>
        <p15:guide id="3" pos="5544">
          <p15:clr>
            <a:srgbClr val="FBAE40"/>
          </p15:clr>
        </p15:guide>
        <p15:guide id="4" pos="5496">
          <p15:clr>
            <a:srgbClr val="FBAE40"/>
          </p15:clr>
        </p15:guide>
        <p15:guide id="5" pos="2160">
          <p15:clr>
            <a:srgbClr val="FBAE40"/>
          </p15:clr>
        </p15:guide>
        <p15:guide id="6" pos="220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Pic 4 (System Fon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216C-331E-4E4D-91A1-18A028DE51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033108"/>
            <a:ext cx="12192000" cy="637709"/>
          </a:xfrm>
        </p:spPr>
        <p:txBody>
          <a:bodyPr lIns="457200" tIns="0" rIns="457200" bIns="0"/>
          <a:lstStyle>
            <a:lvl1pPr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AFD3894-80D4-4551-ACA5-4B063C3C911B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1" y="5693869"/>
            <a:ext cx="12191999" cy="573087"/>
          </a:xfrm>
        </p:spPr>
        <p:txBody>
          <a:bodyPr lIns="457200" rIns="457200">
            <a:noAutofit/>
          </a:bodyPr>
          <a:lstStyle>
            <a:lvl1pPr marL="0" indent="0" algn="ctr">
              <a:buNone/>
              <a:defRPr sz="2200" baseline="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469375B-7284-4A8E-B5CB-45A5932C40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284914"/>
            <a:ext cx="9144000" cy="573087"/>
          </a:xfrm>
        </p:spPr>
        <p:txBody>
          <a:bodyPr bIns="182880" anchor="b" anchorCtr="0"/>
          <a:lstStyle>
            <a:lvl1pPr algn="l">
              <a:defRPr sz="1800" baseline="0">
                <a:solidFill>
                  <a:schemeClr val="accent1"/>
                </a:solidFill>
              </a:defRPr>
            </a:lvl1pPr>
            <a:lvl2pPr marL="230187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FD4873C-B02B-4948-B2F5-1093CA8B35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1" y="6284914"/>
            <a:ext cx="3048000" cy="573087"/>
          </a:xfrm>
        </p:spPr>
        <p:txBody>
          <a:bodyPr lIns="0" bIns="182880" anchor="b" anchorCtr="0"/>
          <a:lstStyle>
            <a:lvl1pPr algn="r">
              <a:defRPr sz="1300" b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291D7D7-7B4E-418D-9DDE-A8C2D96894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34400" y="45720"/>
            <a:ext cx="3491865" cy="5510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5F4E30-45FE-404D-992C-DCCA2256D101}"/>
              </a:ext>
            </a:extLst>
          </p:cNvPr>
          <p:cNvPicPr>
            <a:picLocks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" b="-74"/>
          <a:stretch/>
        </p:blipFill>
        <p:spPr>
          <a:xfrm>
            <a:off x="0" y="533400"/>
            <a:ext cx="6096000" cy="4381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6243FA-E834-46B8-A652-95410961FDE8}"/>
              </a:ext>
            </a:extLst>
          </p:cNvPr>
          <p:cNvPicPr>
            <a:picLocks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" t="6985" r="33989" b="23584"/>
          <a:stretch/>
        </p:blipFill>
        <p:spPr>
          <a:xfrm>
            <a:off x="6096000" y="533400"/>
            <a:ext cx="6096000" cy="4381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DCED604-353B-4859-8598-CE8F889ED1E7}"/>
              </a:ext>
            </a:extLst>
          </p:cNvPr>
          <p:cNvSpPr/>
          <p:nvPr userDrawn="1"/>
        </p:nvSpPr>
        <p:spPr>
          <a:xfrm>
            <a:off x="6057900" y="454820"/>
            <a:ext cx="76200" cy="45759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210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">
          <p15:clr>
            <a:srgbClr val="FBAE40"/>
          </p15:clr>
        </p15:guide>
        <p15:guide id="2" orient="horz" pos="3096">
          <p15:clr>
            <a:srgbClr val="FBAE40"/>
          </p15:clr>
        </p15:guide>
        <p15:guide id="3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Pic 5 (System Fon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F14C0255-102B-4107-BACB-E6990362B8E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3349622"/>
            <a:ext cx="4457697" cy="2135139"/>
          </a:xfrm>
        </p:spPr>
        <p:txBody>
          <a:bodyPr lIns="457200" tIns="137160" rIns="137160" anchor="t" anchorCtr="0">
            <a:noAutofit/>
          </a:bodyPr>
          <a:lstStyle>
            <a:lvl1pPr marL="0" indent="0" algn="l">
              <a:buNone/>
              <a:defRPr sz="220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C5B8A71-6F26-4045-BF36-37717E0EAC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388269"/>
            <a:ext cx="4457700" cy="1961353"/>
          </a:xfrm>
        </p:spPr>
        <p:txBody>
          <a:bodyPr lIns="457200" rIns="137160" anchor="t" anchorCtr="0">
            <a:noAutofit/>
          </a:bodyPr>
          <a:lstStyle>
            <a:lvl1pPr algn="l">
              <a:spcBef>
                <a:spcPts val="1800"/>
              </a:spcBef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95E82A5F-FCE4-4ADF-8738-0AAA286194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5486401"/>
            <a:ext cx="4457699" cy="798513"/>
          </a:xfrm>
        </p:spPr>
        <p:txBody>
          <a:bodyPr bIns="182880" anchor="t" anchorCtr="0"/>
          <a:lstStyle>
            <a:lvl1pPr algn="l">
              <a:defRPr sz="1800" baseline="0">
                <a:solidFill>
                  <a:schemeClr val="accent1"/>
                </a:solidFill>
              </a:defRPr>
            </a:lvl1pPr>
            <a:lvl2pPr marL="230187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D954CA8F-E143-45EE-9571-BF2661B9C00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622" y="6284913"/>
            <a:ext cx="4457699" cy="573087"/>
          </a:xfrm>
        </p:spPr>
        <p:txBody>
          <a:bodyPr lIns="457200" bIns="182880" anchor="b" anchorCtr="0"/>
          <a:lstStyle>
            <a:lvl1pPr algn="l">
              <a:defRPr sz="1300" b="0">
                <a:solidFill>
                  <a:schemeClr val="accent1">
                    <a:lumMod val="60000"/>
                    <a:lumOff val="40000"/>
                  </a:schemeClr>
                </a:solidFill>
                <a:latin typeface="Knockout 31 Junior Middlewt" panose="02000503050000020004" pitchFamily="50" charset="0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5D320901-DD12-418D-AF65-D3DB65D451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3824" y="310896"/>
            <a:ext cx="3491865" cy="5510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9043E3D-EAA7-4421-939C-EAD6721A13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96" r="1217" b="9818"/>
          <a:stretch/>
        </p:blipFill>
        <p:spPr>
          <a:xfrm>
            <a:off x="4495800" y="1"/>
            <a:ext cx="76962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683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832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ne Content_3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50E09-999C-4F9F-86A6-2AAD9E00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5EE7C-FC9E-418A-9B23-FAE88622B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274320" indent="-274320">
              <a:lnSpc>
                <a:spcPct val="105000"/>
              </a:lnSpc>
              <a:spcBef>
                <a:spcPts val="2000"/>
              </a:spcBef>
              <a:defRPr sz="3000"/>
            </a:lvl1pPr>
            <a:lvl2pPr marL="548640" indent="-274320">
              <a:lnSpc>
                <a:spcPct val="95000"/>
              </a:lnSpc>
              <a:spcBef>
                <a:spcPts val="2000"/>
              </a:spcBef>
              <a:defRPr sz="3000"/>
            </a:lvl2pPr>
            <a:lvl3pPr marL="822960" indent="-274320">
              <a:lnSpc>
                <a:spcPct val="95000"/>
              </a:lnSpc>
              <a:spcBef>
                <a:spcPts val="2000"/>
              </a:spcBef>
              <a:defRPr sz="3000"/>
            </a:lvl3pPr>
            <a:lvl4pPr marL="1097280" indent="-274320">
              <a:lnSpc>
                <a:spcPct val="95000"/>
              </a:lnSpc>
              <a:spcBef>
                <a:spcPts val="2000"/>
              </a:spcBef>
              <a:buSzPct val="66000"/>
              <a:defRPr sz="3000"/>
            </a:lvl4pPr>
            <a:lvl5pPr marL="1371600" indent="-274320">
              <a:lnSpc>
                <a:spcPct val="95000"/>
              </a:lnSpc>
              <a:spcBef>
                <a:spcPts val="2000"/>
              </a:spcBef>
              <a:buSzPct val="66000"/>
              <a:defRPr sz="3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C1DD7B-3497-4E63-AFB9-751D466D9E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997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_28pt_w/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50E09-999C-4F9F-86A6-2AAD9E00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5EE7C-FC9E-418A-9B23-FAE88622B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5920"/>
            <a:ext cx="10515600" cy="4469132"/>
          </a:xfrm>
        </p:spPr>
        <p:txBody>
          <a:bodyPr/>
          <a:lstStyle>
            <a:lvl1pPr marL="274320" indent="-274320">
              <a:lnSpc>
                <a:spcPct val="105000"/>
              </a:lnSpc>
              <a:defRPr/>
            </a:lvl1pPr>
            <a:lvl2pPr marL="548640" indent="-274320">
              <a:lnSpc>
                <a:spcPct val="95000"/>
              </a:lnSpc>
              <a:defRPr/>
            </a:lvl2pPr>
            <a:lvl3pPr marL="822960" indent="-274320">
              <a:lnSpc>
                <a:spcPct val="95000"/>
              </a:lnSpc>
              <a:defRPr/>
            </a:lvl3pPr>
            <a:lvl4pPr marL="1097280" indent="-274320">
              <a:lnSpc>
                <a:spcPct val="95000"/>
              </a:lnSpc>
              <a:buSzPct val="66000"/>
              <a:defRPr/>
            </a:lvl4pPr>
            <a:lvl5pPr marL="1371600" indent="-274320">
              <a:lnSpc>
                <a:spcPct val="95000"/>
              </a:lnSpc>
              <a:buSzPct val="66000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C1DD7B-3497-4E63-AFB9-751D466D9E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E3898A7-510F-4BFC-8EAE-5AF191AAD9A0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8" y="6115051"/>
            <a:ext cx="10512424" cy="194308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800"/>
              </a:spcBef>
              <a:buNone/>
              <a:defRPr sz="1000" i="1" spc="1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73931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ne Content_22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50E09-999C-4F9F-86A6-2AAD9E00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5EE7C-FC9E-418A-9B23-FAE88622B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228600" indent="-228600">
              <a:lnSpc>
                <a:spcPct val="105000"/>
              </a:lnSpc>
              <a:spcBef>
                <a:spcPts val="1400"/>
              </a:spcBef>
              <a:defRPr sz="2200"/>
            </a:lvl1pPr>
            <a:lvl2pPr marL="457200" indent="-228600">
              <a:lnSpc>
                <a:spcPct val="95000"/>
              </a:lnSpc>
              <a:spcBef>
                <a:spcPts val="1400"/>
              </a:spcBef>
              <a:defRPr sz="2200"/>
            </a:lvl2pPr>
            <a:lvl3pPr marL="685800" indent="-228600">
              <a:lnSpc>
                <a:spcPct val="95000"/>
              </a:lnSpc>
              <a:spcBef>
                <a:spcPts val="1400"/>
              </a:spcBef>
              <a:defRPr sz="2200"/>
            </a:lvl3pPr>
            <a:lvl4pPr marL="914400" indent="-228600">
              <a:lnSpc>
                <a:spcPct val="95000"/>
              </a:lnSpc>
              <a:spcBef>
                <a:spcPts val="1400"/>
              </a:spcBef>
              <a:buSzPct val="66000"/>
              <a:defRPr sz="2200"/>
            </a:lvl4pPr>
            <a:lvl5pPr marL="1143000" indent="-228600">
              <a:lnSpc>
                <a:spcPct val="95000"/>
              </a:lnSpc>
              <a:spcBef>
                <a:spcPts val="1400"/>
              </a:spcBef>
              <a:buSzPct val="66000"/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C1DD7B-3497-4E63-AFB9-751D466D9E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342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Color (Casey Fon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7596E5C5-87C0-45F0-B045-834081FB6E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3532051"/>
            <a:ext cx="12191999" cy="952500"/>
          </a:xfrm>
        </p:spPr>
        <p:txBody>
          <a:bodyPr lIns="914400" rIns="914400">
            <a:noAutofit/>
          </a:bodyPr>
          <a:lstStyle>
            <a:lvl1pPr marL="0" indent="0" algn="ctr">
              <a:buNone/>
              <a:defRPr sz="2800">
                <a:solidFill>
                  <a:schemeClr val="accent1"/>
                </a:solidFill>
                <a:latin typeface="Knockout 30 Junior Welterwt" pitchFamily="50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8728828-510F-4679-AB37-D7D93BDAE6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" y="2121408"/>
            <a:ext cx="12172949" cy="1389434"/>
          </a:xfrm>
        </p:spPr>
        <p:txBody>
          <a:bodyPr lIns="457200" rIns="457200" anchor="ctr" anchorCtr="0">
            <a:noAutofit/>
          </a:bodyPr>
          <a:lstStyle>
            <a:lvl1pPr algn="ctr">
              <a:defRPr sz="45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608F177-66AE-4CFD-82C8-86B4EEE8CB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6170614"/>
            <a:ext cx="9400117" cy="687387"/>
          </a:xfrm>
        </p:spPr>
        <p:txBody>
          <a:bodyPr lIns="457200" tIns="0" rIns="457200" bIns="457200" anchor="b" anchorCtr="0"/>
          <a:lstStyle>
            <a:lvl1pPr algn="l">
              <a:defRPr sz="18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A58374A-24A0-4A5A-9CB9-1250445312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00117" y="6170614"/>
            <a:ext cx="2791883" cy="687387"/>
          </a:xfrm>
        </p:spPr>
        <p:txBody>
          <a:bodyPr lIns="0" tIns="0" rIns="457200" bIns="457200" anchor="b" anchorCtr="0"/>
          <a:lstStyle>
            <a:lvl1pPr algn="r">
              <a:defRPr sz="1300">
                <a:solidFill>
                  <a:schemeClr val="accent1">
                    <a:lumMod val="60000"/>
                    <a:lumOff val="40000"/>
                  </a:schemeClr>
                </a:solidFill>
                <a:latin typeface="Knockout 31 Junior Middlewt" panose="02000503050000020004" pitchFamily="50" charset="0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F1BCB62-B90D-41B1-A42E-CFB9BA2331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10450" y="-47625"/>
            <a:ext cx="5200650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5814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2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E3BA7-6E90-44D6-9838-2FCAF2711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E96BB-FFB7-433E-BBC8-E7040559D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5181600" cy="4663439"/>
          </a:xfrm>
        </p:spPr>
        <p:txBody>
          <a:bodyPr/>
          <a:lstStyle>
            <a:lvl1pPr marL="274320" indent="-274320">
              <a:defRPr/>
            </a:lvl1pPr>
            <a:lvl2pPr marL="548640" indent="-274320">
              <a:defRPr/>
            </a:lvl2pPr>
            <a:lvl3pPr marL="822960" indent="-274320">
              <a:defRPr/>
            </a:lvl3pPr>
            <a:lvl4pPr marL="1097280" indent="-274320">
              <a:defRPr/>
            </a:lvl4pPr>
            <a:lvl5pPr marL="1371600" indent="-2743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1AC44-8A77-4780-88B9-14901851D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45920"/>
            <a:ext cx="5181600" cy="4663439"/>
          </a:xfrm>
        </p:spPr>
        <p:txBody>
          <a:bodyPr/>
          <a:lstStyle>
            <a:lvl1pPr marL="274320" indent="-274320">
              <a:defRPr/>
            </a:lvl1pPr>
            <a:lvl2pPr marL="548640" indent="-274320">
              <a:defRPr/>
            </a:lvl2pPr>
            <a:lvl3pPr marL="822960" indent="-274320">
              <a:defRPr/>
            </a:lvl3pPr>
            <a:lvl4pPr marL="1097280" indent="-274320">
              <a:defRPr/>
            </a:lvl4pPr>
            <a:lvl5pPr marL="1371600" indent="-2743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749227-E069-4854-9339-257506F8EB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5184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22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E3BA7-6E90-44D6-9838-2FCAF2711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E96BB-FFB7-433E-BBC8-E7040559D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5181600" cy="4663439"/>
          </a:xfrm>
        </p:spPr>
        <p:txBody>
          <a:bodyPr>
            <a:noAutofit/>
          </a:bodyPr>
          <a:lstStyle>
            <a:lvl1pPr>
              <a:spcBef>
                <a:spcPts val="1400"/>
              </a:spcBef>
              <a:defRPr sz="2200"/>
            </a:lvl1pPr>
            <a:lvl2pPr>
              <a:spcBef>
                <a:spcPts val="1400"/>
              </a:spcBef>
              <a:defRPr sz="2200"/>
            </a:lvl2pPr>
            <a:lvl3pPr>
              <a:spcBef>
                <a:spcPts val="1400"/>
              </a:spcBef>
              <a:defRPr sz="2200"/>
            </a:lvl3pPr>
            <a:lvl4pPr>
              <a:spcBef>
                <a:spcPts val="1400"/>
              </a:spcBef>
              <a:defRPr sz="2200"/>
            </a:lvl4pPr>
            <a:lvl5pPr>
              <a:spcBef>
                <a:spcPts val="1400"/>
              </a:spcBef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1AC44-8A77-4780-88B9-14901851D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45920"/>
            <a:ext cx="5181600" cy="4663439"/>
          </a:xfrm>
        </p:spPr>
        <p:txBody>
          <a:bodyPr>
            <a:noAutofit/>
          </a:bodyPr>
          <a:lstStyle>
            <a:lvl1pPr>
              <a:spcBef>
                <a:spcPts val="1400"/>
              </a:spcBef>
              <a:defRPr sz="2200"/>
            </a:lvl1pPr>
            <a:lvl2pPr>
              <a:spcBef>
                <a:spcPts val="1400"/>
              </a:spcBef>
              <a:defRPr sz="2200"/>
            </a:lvl2pPr>
            <a:lvl3pPr>
              <a:spcBef>
                <a:spcPts val="1400"/>
              </a:spcBef>
              <a:defRPr sz="2200"/>
            </a:lvl3pPr>
            <a:lvl4pPr>
              <a:spcBef>
                <a:spcPts val="1400"/>
              </a:spcBef>
              <a:defRPr sz="2200"/>
            </a:lvl4pPr>
            <a:lvl5pPr>
              <a:spcBef>
                <a:spcPts val="1400"/>
              </a:spcBef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749227-E069-4854-9339-257506F8EB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9044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1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E3BA7-6E90-44D6-9838-2FCAF2711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4853"/>
            <a:ext cx="10515600" cy="865222"/>
          </a:xfrm>
        </p:spPr>
        <p:txBody>
          <a:bodyPr lIns="0"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E96BB-FFB7-433E-BBC8-E7040559D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5181600" cy="4663439"/>
          </a:xfrm>
        </p:spPr>
        <p:txBody>
          <a:bodyPr lIns="0">
            <a:noAutofit/>
          </a:bodyPr>
          <a:lstStyle>
            <a:lvl1pPr marL="182880" indent="-182880">
              <a:spcBef>
                <a:spcPts val="1400"/>
              </a:spcBef>
              <a:defRPr sz="1800"/>
            </a:lvl1pPr>
            <a:lvl2pPr marL="365760" indent="-182880">
              <a:spcBef>
                <a:spcPts val="1400"/>
              </a:spcBef>
              <a:defRPr sz="1800"/>
            </a:lvl2pPr>
            <a:lvl3pPr marL="548640" indent="-182880">
              <a:spcBef>
                <a:spcPts val="1400"/>
              </a:spcBef>
              <a:defRPr sz="1800"/>
            </a:lvl3pPr>
            <a:lvl4pPr marL="731520" indent="-182880">
              <a:spcBef>
                <a:spcPts val="1400"/>
              </a:spcBef>
              <a:defRPr sz="1800"/>
            </a:lvl4pPr>
            <a:lvl5pPr marL="914400" indent="-182880">
              <a:spcBef>
                <a:spcPts val="14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1AC44-8A77-4780-88B9-14901851D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45920"/>
            <a:ext cx="5181600" cy="4663439"/>
          </a:xfrm>
        </p:spPr>
        <p:txBody>
          <a:bodyPr lIns="0">
            <a:noAutofit/>
          </a:bodyPr>
          <a:lstStyle>
            <a:lvl1pPr marL="182880" indent="-182880">
              <a:spcBef>
                <a:spcPts val="1400"/>
              </a:spcBef>
              <a:defRPr sz="1800"/>
            </a:lvl1pPr>
            <a:lvl2pPr marL="365760" indent="-182880">
              <a:spcBef>
                <a:spcPts val="1400"/>
              </a:spcBef>
              <a:defRPr sz="1800"/>
            </a:lvl2pPr>
            <a:lvl3pPr marL="548640" indent="-182880">
              <a:spcBef>
                <a:spcPts val="1400"/>
              </a:spcBef>
              <a:defRPr sz="1800"/>
            </a:lvl3pPr>
            <a:lvl4pPr marL="731520" indent="-182880">
              <a:spcBef>
                <a:spcPts val="1400"/>
              </a:spcBef>
              <a:defRPr sz="1800"/>
            </a:lvl4pPr>
            <a:lvl5pPr marL="914400" indent="-182880">
              <a:spcBef>
                <a:spcPts val="14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749227-E069-4854-9339-257506F8EB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0515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15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E3BA7-6E90-44D6-9838-2FCAF2711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3776"/>
            <a:ext cx="10515600" cy="8686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E96BB-FFB7-433E-BBC8-E7040559D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5181600" cy="4663440"/>
          </a:xfrm>
        </p:spPr>
        <p:txBody>
          <a:bodyPr>
            <a:noAutofit/>
          </a:bodyPr>
          <a:lstStyle>
            <a:lvl1pPr marL="182880" indent="-182880">
              <a:spcBef>
                <a:spcPts val="1000"/>
              </a:spcBef>
              <a:defRPr sz="1500"/>
            </a:lvl1pPr>
            <a:lvl2pPr marL="365760" indent="-182880">
              <a:spcBef>
                <a:spcPts val="1000"/>
              </a:spcBef>
              <a:defRPr sz="1500"/>
            </a:lvl2pPr>
            <a:lvl3pPr marL="548640" indent="-182880">
              <a:spcBef>
                <a:spcPts val="1000"/>
              </a:spcBef>
              <a:defRPr sz="1500"/>
            </a:lvl3pPr>
            <a:lvl4pPr marL="731520" indent="-182880">
              <a:spcBef>
                <a:spcPts val="1000"/>
              </a:spcBef>
              <a:defRPr sz="1500"/>
            </a:lvl4pPr>
            <a:lvl5pPr marL="914400" indent="-182880">
              <a:spcBef>
                <a:spcPts val="1000"/>
              </a:spcBef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1AC44-8A77-4780-88B9-14901851D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45920"/>
            <a:ext cx="5181600" cy="4663440"/>
          </a:xfrm>
        </p:spPr>
        <p:txBody>
          <a:bodyPr>
            <a:noAutofit/>
          </a:bodyPr>
          <a:lstStyle>
            <a:lvl1pPr marL="182880" indent="-182880">
              <a:spcBef>
                <a:spcPts val="1000"/>
              </a:spcBef>
              <a:defRPr sz="1500"/>
            </a:lvl1pPr>
            <a:lvl2pPr marL="365760" indent="-182880">
              <a:spcBef>
                <a:spcPts val="1000"/>
              </a:spcBef>
              <a:defRPr sz="1500"/>
            </a:lvl2pPr>
            <a:lvl3pPr marL="548640" indent="-182880">
              <a:spcBef>
                <a:spcPts val="1000"/>
              </a:spcBef>
              <a:defRPr sz="1500"/>
            </a:lvl3pPr>
            <a:lvl4pPr marL="731520" indent="-182880">
              <a:spcBef>
                <a:spcPts val="1000"/>
              </a:spcBef>
              <a:defRPr sz="1500"/>
            </a:lvl4pPr>
            <a:lvl5pPr marL="914400" indent="-182880">
              <a:spcBef>
                <a:spcPts val="1000"/>
              </a:spcBef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749227-E069-4854-9339-257506F8EB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3355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13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E3BA7-6E90-44D6-9838-2FCAF2711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3776"/>
            <a:ext cx="10515600" cy="8686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E96BB-FFB7-433E-BBC8-E7040559D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5181600" cy="4663440"/>
          </a:xfrm>
        </p:spPr>
        <p:txBody>
          <a:bodyPr>
            <a:noAutofit/>
          </a:bodyPr>
          <a:lstStyle>
            <a:lvl1pPr marL="137160" indent="-137160">
              <a:spcBef>
                <a:spcPts val="800"/>
              </a:spcBef>
              <a:defRPr sz="1300"/>
            </a:lvl1pPr>
            <a:lvl2pPr marL="274320" indent="-137160">
              <a:spcBef>
                <a:spcPts val="800"/>
              </a:spcBef>
              <a:defRPr sz="1300"/>
            </a:lvl2pPr>
            <a:lvl3pPr marL="411480" indent="-137160">
              <a:spcBef>
                <a:spcPts val="800"/>
              </a:spcBef>
              <a:defRPr sz="1300"/>
            </a:lvl3pPr>
            <a:lvl4pPr marL="548640" indent="-137160">
              <a:spcBef>
                <a:spcPts val="800"/>
              </a:spcBef>
              <a:defRPr sz="1300"/>
            </a:lvl4pPr>
            <a:lvl5pPr marL="685800" indent="-137160">
              <a:spcBef>
                <a:spcPts val="800"/>
              </a:spcBef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1AC44-8A77-4780-88B9-14901851D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45920"/>
            <a:ext cx="5181600" cy="4663440"/>
          </a:xfrm>
        </p:spPr>
        <p:txBody>
          <a:bodyPr>
            <a:noAutofit/>
          </a:bodyPr>
          <a:lstStyle>
            <a:lvl1pPr marL="137160" indent="-137160">
              <a:spcBef>
                <a:spcPts val="800"/>
              </a:spcBef>
              <a:defRPr sz="1300"/>
            </a:lvl1pPr>
            <a:lvl2pPr marL="274320" indent="-137160">
              <a:spcBef>
                <a:spcPts val="800"/>
              </a:spcBef>
              <a:defRPr sz="1300"/>
            </a:lvl2pPr>
            <a:lvl3pPr marL="411480" indent="-137160">
              <a:spcBef>
                <a:spcPts val="800"/>
              </a:spcBef>
              <a:defRPr sz="1300"/>
            </a:lvl3pPr>
            <a:lvl4pPr marL="548640" indent="-137160">
              <a:spcBef>
                <a:spcPts val="800"/>
              </a:spcBef>
              <a:defRPr sz="1300"/>
            </a:lvl4pPr>
            <a:lvl5pPr marL="685800" indent="-137160">
              <a:spcBef>
                <a:spcPts val="800"/>
              </a:spcBef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749227-E069-4854-9339-257506F8EB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7276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w/Header_2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966E6-BBAD-4AB4-B980-382B869E8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5600" cy="86599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E0AF7-7022-4B87-9507-C1765DF8A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508760"/>
            <a:ext cx="5157787" cy="823912"/>
          </a:xfrm>
        </p:spPr>
        <p:txBody>
          <a:bodyPr tIns="27432" anchor="t" anchorCtr="0">
            <a:noAutofit/>
          </a:bodyPr>
          <a:lstStyle>
            <a:lvl1pPr marL="0" indent="0">
              <a:lnSpc>
                <a:spcPct val="85000"/>
              </a:lnSpc>
              <a:buNone/>
              <a:defRPr sz="3000" b="1" kern="1500" spc="1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56175-C5A7-4B01-9265-276F4BF20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97391"/>
            <a:ext cx="5157787" cy="3811968"/>
          </a:xfrm>
        </p:spPr>
        <p:txBody>
          <a:bodyPr/>
          <a:lstStyle>
            <a:lvl1pPr marL="274320" indent="-274320">
              <a:defRPr/>
            </a:lvl1pPr>
            <a:lvl2pPr marL="548640" indent="-274320">
              <a:defRPr/>
            </a:lvl2pPr>
            <a:lvl3pPr marL="822960" indent="-274320">
              <a:defRPr/>
            </a:lvl3pPr>
            <a:lvl4pPr marL="1097280" indent="-274320">
              <a:defRPr/>
            </a:lvl4pPr>
            <a:lvl5pPr marL="1371600" indent="-2743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7C4CED-E691-4060-A535-A8D0EE2A2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508760"/>
            <a:ext cx="5183188" cy="823912"/>
          </a:xfrm>
        </p:spPr>
        <p:txBody>
          <a:bodyPr tIns="27432" bIns="0" anchor="t" anchorCtr="0">
            <a:noAutofit/>
          </a:bodyPr>
          <a:lstStyle>
            <a:lvl1pPr marL="0" indent="0">
              <a:lnSpc>
                <a:spcPct val="85000"/>
              </a:lnSpc>
              <a:buNone/>
              <a:defRPr sz="2900" b="1" kern="1500" spc="1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7FA33C-8AC2-46FB-8BFA-D021EF098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497391"/>
            <a:ext cx="5183188" cy="3811968"/>
          </a:xfrm>
        </p:spPr>
        <p:txBody>
          <a:bodyPr/>
          <a:lstStyle>
            <a:lvl1pPr marL="274320" indent="-274320">
              <a:defRPr/>
            </a:lvl1pPr>
            <a:lvl2pPr marL="548640" indent="-274320">
              <a:defRPr/>
            </a:lvl2pPr>
            <a:lvl3pPr marL="822960" indent="-274320">
              <a:defRPr/>
            </a:lvl3pPr>
            <a:lvl4pPr marL="1097280" indent="-274320">
              <a:defRPr/>
            </a:lvl4pPr>
            <a:lvl5pPr marL="1371600" indent="-2743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2DD2A-B005-4824-A252-BAC0E0CC39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663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w/Header_22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966E6-BBAD-4AB4-B980-382B869E8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5600" cy="86640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E0AF7-7022-4B87-9507-C1765DF8A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524512"/>
            <a:ext cx="5157787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4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56175-C5A7-4B01-9265-276F4BF20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97391"/>
            <a:ext cx="5157787" cy="3811968"/>
          </a:xfrm>
        </p:spPr>
        <p:txBody>
          <a:bodyPr>
            <a:noAutofit/>
          </a:bodyPr>
          <a:lstStyle>
            <a:lvl1pPr>
              <a:spcBef>
                <a:spcPts val="1400"/>
              </a:spcBef>
              <a:defRPr sz="2200"/>
            </a:lvl1pPr>
            <a:lvl2pPr>
              <a:spcBef>
                <a:spcPts val="1400"/>
              </a:spcBef>
              <a:defRPr sz="2200"/>
            </a:lvl2pPr>
            <a:lvl3pPr>
              <a:spcBef>
                <a:spcPts val="1400"/>
              </a:spcBef>
              <a:defRPr sz="2200"/>
            </a:lvl3pPr>
            <a:lvl4pPr>
              <a:spcBef>
                <a:spcPts val="1400"/>
              </a:spcBef>
              <a:defRPr sz="2200"/>
            </a:lvl4pPr>
            <a:lvl5pPr>
              <a:spcBef>
                <a:spcPts val="1400"/>
              </a:spcBef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7C4CED-E691-4060-A535-A8D0EE2A2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524512"/>
            <a:ext cx="5183188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4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7FA33C-8AC2-46FB-8BFA-D021EF098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497391"/>
            <a:ext cx="5183188" cy="3811968"/>
          </a:xfrm>
        </p:spPr>
        <p:txBody>
          <a:bodyPr>
            <a:noAutofit/>
          </a:bodyPr>
          <a:lstStyle>
            <a:lvl1pPr>
              <a:spcBef>
                <a:spcPts val="1400"/>
              </a:spcBef>
              <a:defRPr sz="2200"/>
            </a:lvl1pPr>
            <a:lvl2pPr>
              <a:spcBef>
                <a:spcPts val="1400"/>
              </a:spcBef>
              <a:defRPr sz="2200"/>
            </a:lvl2pPr>
            <a:lvl3pPr>
              <a:spcBef>
                <a:spcPts val="1400"/>
              </a:spcBef>
              <a:defRPr sz="2200"/>
            </a:lvl3pPr>
            <a:lvl4pPr>
              <a:spcBef>
                <a:spcPts val="1400"/>
              </a:spcBef>
              <a:defRPr sz="2200"/>
            </a:lvl4pPr>
            <a:lvl5pPr>
              <a:spcBef>
                <a:spcPts val="1400"/>
              </a:spcBef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2DD2A-B005-4824-A252-BAC0E0CC39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7478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/Header, Sourceline_1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966E6-BBAD-4AB4-B980-382B869E8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5600" cy="86640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E0AF7-7022-4B87-9507-C1765DF8A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524512"/>
            <a:ext cx="5157787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2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56175-C5A7-4B01-9265-276F4BF20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97391"/>
            <a:ext cx="5157787" cy="3617660"/>
          </a:xfrm>
        </p:spPr>
        <p:txBody>
          <a:bodyPr>
            <a:noAutofit/>
          </a:bodyPr>
          <a:lstStyle>
            <a:lvl1pPr marL="182880" indent="-182880">
              <a:spcBef>
                <a:spcPts val="1200"/>
              </a:spcBef>
              <a:defRPr sz="1800"/>
            </a:lvl1pPr>
            <a:lvl2pPr marL="365760" indent="-182880">
              <a:spcBef>
                <a:spcPts val="1200"/>
              </a:spcBef>
              <a:defRPr sz="1800"/>
            </a:lvl2pPr>
            <a:lvl3pPr marL="548640" indent="-182880">
              <a:spcBef>
                <a:spcPts val="1200"/>
              </a:spcBef>
              <a:defRPr sz="1800"/>
            </a:lvl3pPr>
            <a:lvl4pPr marL="731520" indent="-182880">
              <a:spcBef>
                <a:spcPts val="1200"/>
              </a:spcBef>
              <a:defRPr sz="1800"/>
            </a:lvl4pPr>
            <a:lvl5pPr marL="914400" indent="-182880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7C4CED-E691-4060-A535-A8D0EE2A2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524512"/>
            <a:ext cx="5183188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2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7FA33C-8AC2-46FB-8BFA-D021EF098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497391"/>
            <a:ext cx="5183188" cy="3617660"/>
          </a:xfrm>
        </p:spPr>
        <p:txBody>
          <a:bodyPr>
            <a:noAutofit/>
          </a:bodyPr>
          <a:lstStyle>
            <a:lvl1pPr marL="182880" indent="-182880">
              <a:spcBef>
                <a:spcPts val="1200"/>
              </a:spcBef>
              <a:defRPr sz="1800"/>
            </a:lvl1pPr>
            <a:lvl2pPr marL="365760" indent="-182880">
              <a:spcBef>
                <a:spcPts val="1200"/>
              </a:spcBef>
              <a:defRPr sz="1800"/>
            </a:lvl2pPr>
            <a:lvl3pPr marL="731520" indent="-182880">
              <a:spcBef>
                <a:spcPts val="1200"/>
              </a:spcBef>
              <a:defRPr sz="1800"/>
            </a:lvl3pPr>
            <a:lvl4pPr indent="-182880">
              <a:spcBef>
                <a:spcPts val="1200"/>
              </a:spcBef>
              <a:defRPr sz="1800"/>
            </a:lvl4pPr>
            <a:lvl5pPr marL="1097280" indent="-182880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2DD2A-B005-4824-A252-BAC0E0CC39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D45E81E-A569-4288-9C67-AD44935A62A4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8" y="6115051"/>
            <a:ext cx="10512424" cy="194308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800"/>
              </a:spcBef>
              <a:buNone/>
              <a:defRPr sz="1000" i="1" spc="1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80048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w/Header_15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966E6-BBAD-4AB4-B980-382B869E8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5600" cy="86640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E0AF7-7022-4B87-9507-C1765DF8A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524512"/>
            <a:ext cx="5157787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2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56175-C5A7-4B01-9265-276F4BF20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97391"/>
            <a:ext cx="5157787" cy="3811968"/>
          </a:xfrm>
        </p:spPr>
        <p:txBody>
          <a:bodyPr>
            <a:noAutofit/>
          </a:bodyPr>
          <a:lstStyle>
            <a:lvl1pPr marL="182880" indent="-182880">
              <a:spcBef>
                <a:spcPts val="1000"/>
              </a:spcBef>
              <a:defRPr sz="1500"/>
            </a:lvl1pPr>
            <a:lvl2pPr marL="365760" indent="-182880">
              <a:spcBef>
                <a:spcPts val="1000"/>
              </a:spcBef>
              <a:defRPr sz="1500"/>
            </a:lvl2pPr>
            <a:lvl3pPr marL="548640" indent="-182880">
              <a:spcBef>
                <a:spcPts val="1000"/>
              </a:spcBef>
              <a:defRPr sz="1500"/>
            </a:lvl3pPr>
            <a:lvl4pPr marL="731520" indent="-182880">
              <a:spcBef>
                <a:spcPts val="1000"/>
              </a:spcBef>
              <a:defRPr sz="1500"/>
            </a:lvl4pPr>
            <a:lvl5pPr marL="914400" indent="-182880">
              <a:spcBef>
                <a:spcPts val="1000"/>
              </a:spcBef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7C4CED-E691-4060-A535-A8D0EE2A2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524512"/>
            <a:ext cx="5183188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2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7FA33C-8AC2-46FB-8BFA-D021EF098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497391"/>
            <a:ext cx="5183188" cy="3811968"/>
          </a:xfrm>
        </p:spPr>
        <p:txBody>
          <a:bodyPr>
            <a:noAutofit/>
          </a:bodyPr>
          <a:lstStyle>
            <a:lvl1pPr marL="182880" indent="-182880">
              <a:spcBef>
                <a:spcPts val="1000"/>
              </a:spcBef>
              <a:defRPr sz="1500"/>
            </a:lvl1pPr>
            <a:lvl2pPr marL="365760" indent="-182880">
              <a:spcBef>
                <a:spcPts val="1000"/>
              </a:spcBef>
              <a:defRPr sz="1500"/>
            </a:lvl2pPr>
            <a:lvl3pPr marL="548640" indent="-182880">
              <a:spcBef>
                <a:spcPts val="1000"/>
              </a:spcBef>
              <a:defRPr sz="1500"/>
            </a:lvl3pPr>
            <a:lvl4pPr marL="731520" indent="-182880">
              <a:spcBef>
                <a:spcPts val="1000"/>
              </a:spcBef>
              <a:defRPr sz="1500"/>
            </a:lvl4pPr>
            <a:lvl5pPr marL="914400" indent="-182880">
              <a:spcBef>
                <a:spcPts val="1000"/>
              </a:spcBef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2DD2A-B005-4824-A252-BAC0E0CC39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3714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w/Header_13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966E6-BBAD-4AB4-B980-382B869E8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5600" cy="86226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E0AF7-7022-4B87-9507-C1765DF8A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524512"/>
            <a:ext cx="5157787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2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56175-C5A7-4B01-9265-276F4BF20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97391"/>
            <a:ext cx="5157787" cy="3811968"/>
          </a:xfrm>
        </p:spPr>
        <p:txBody>
          <a:bodyPr>
            <a:noAutofit/>
          </a:bodyPr>
          <a:lstStyle>
            <a:lvl1pPr marL="137160" indent="-137160">
              <a:spcBef>
                <a:spcPts val="800"/>
              </a:spcBef>
              <a:defRPr sz="1300"/>
            </a:lvl1pPr>
            <a:lvl2pPr marL="274320" indent="-137160">
              <a:spcBef>
                <a:spcPts val="800"/>
              </a:spcBef>
              <a:defRPr sz="1300"/>
            </a:lvl2pPr>
            <a:lvl3pPr marL="411480" indent="-137160">
              <a:spcBef>
                <a:spcPts val="800"/>
              </a:spcBef>
              <a:defRPr sz="1300"/>
            </a:lvl3pPr>
            <a:lvl4pPr marL="548640" indent="-137160">
              <a:spcBef>
                <a:spcPts val="800"/>
              </a:spcBef>
              <a:defRPr sz="1300"/>
            </a:lvl4pPr>
            <a:lvl5pPr marL="685800" indent="-137160">
              <a:spcBef>
                <a:spcPts val="800"/>
              </a:spcBef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7C4CED-E691-4060-A535-A8D0EE2A2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524512"/>
            <a:ext cx="5183188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2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7FA33C-8AC2-46FB-8BFA-D021EF098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497391"/>
            <a:ext cx="5183188" cy="3811968"/>
          </a:xfrm>
        </p:spPr>
        <p:txBody>
          <a:bodyPr>
            <a:noAutofit/>
          </a:bodyPr>
          <a:lstStyle>
            <a:lvl1pPr marL="137160" indent="-137160">
              <a:spcBef>
                <a:spcPts val="800"/>
              </a:spcBef>
              <a:defRPr sz="1300"/>
            </a:lvl1pPr>
            <a:lvl2pPr marL="274320" indent="-137160">
              <a:spcBef>
                <a:spcPts val="800"/>
              </a:spcBef>
              <a:defRPr sz="1300"/>
            </a:lvl2pPr>
            <a:lvl3pPr marL="411480" indent="-137160">
              <a:spcBef>
                <a:spcPts val="800"/>
              </a:spcBef>
              <a:defRPr sz="1300"/>
            </a:lvl3pPr>
            <a:lvl4pPr marL="548640" indent="-137160">
              <a:spcBef>
                <a:spcPts val="800"/>
              </a:spcBef>
              <a:defRPr sz="1300"/>
            </a:lvl4pPr>
            <a:lvl5pPr marL="685800" indent="-137160">
              <a:spcBef>
                <a:spcPts val="800"/>
              </a:spcBef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2DD2A-B005-4824-A252-BAC0E0CC39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543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over--Masthead (System Fo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139DF-9643-402A-B710-9B3AEF1A68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2120529"/>
            <a:ext cx="12172949" cy="1389434"/>
          </a:xfrm>
        </p:spPr>
        <p:txBody>
          <a:bodyPr lIns="457200" rIns="457200" anchor="ctr" anchorCtr="0">
            <a:noAutofit/>
          </a:bodyPr>
          <a:lstStyle>
            <a:lvl1pPr algn="ctr">
              <a:defRPr sz="4500" baseline="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893449-4864-463F-81FA-F70FF678A9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3532051"/>
            <a:ext cx="12191999" cy="952500"/>
          </a:xfrm>
        </p:spPr>
        <p:txBody>
          <a:bodyPr lIns="914400" rIns="914400">
            <a:noAutofit/>
          </a:bodyPr>
          <a:lstStyle>
            <a:lvl1pPr marL="0" indent="0" algn="ctr">
              <a:buNone/>
              <a:defRPr sz="2800" baseline="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2801ED-C8D5-4564-81A5-68F9CC425C05}"/>
              </a:ext>
            </a:extLst>
          </p:cNvPr>
          <p:cNvSpPr/>
          <p:nvPr userDrawn="1"/>
        </p:nvSpPr>
        <p:spPr>
          <a:xfrm>
            <a:off x="0" y="-11398"/>
            <a:ext cx="12192000" cy="8182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74A3775-B4AF-4E72-8F3B-57FC05937F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6172200"/>
            <a:ext cx="9144000" cy="685800"/>
          </a:xfrm>
        </p:spPr>
        <p:txBody>
          <a:bodyPr lIns="457200" tIns="0" rIns="457200" bIns="457200" anchor="b" anchorCtr="0"/>
          <a:lstStyle>
            <a:lvl1pPr algn="l"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5D834DC-1A6D-4D04-AF5C-1A6EC50206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00" y="6172200"/>
            <a:ext cx="3048000" cy="685800"/>
          </a:xfrm>
        </p:spPr>
        <p:txBody>
          <a:bodyPr lIns="0" tIns="0" rIns="457200" bIns="457200" anchor="b" anchorCtr="0"/>
          <a:lstStyle>
            <a:lvl1pPr algn="r">
              <a:defRPr sz="1300" b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6EE1CF0-5842-4FC0-8A29-F0F8D2B0F6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29600" y="76200"/>
            <a:ext cx="410527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2286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/Caption, 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7F71C-655E-4B05-9E40-1D17D2066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2424" cy="859370"/>
          </a:xfrm>
        </p:spPr>
        <p:txBody>
          <a:bodyPr anchor="ctr" anchorCtr="0">
            <a:noAutofit/>
          </a:bodyPr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D660C1-DA55-4FD9-8EA0-4DB9AA9D55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9788" y="1415144"/>
            <a:ext cx="10515600" cy="445309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B8458-8D41-4162-B49C-647862AF1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5868238"/>
            <a:ext cx="10512424" cy="296564"/>
          </a:xfrm>
        </p:spPr>
        <p:txBody>
          <a:bodyPr tIns="0" bIns="0" anchor="ctr" anchorCtr="0"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EBCDC50-B383-49EA-B955-CCFE622A1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623856E-D38A-496A-B171-3BB4ED14DCC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3436" y="6170277"/>
            <a:ext cx="10515601" cy="194308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800"/>
              </a:spcBef>
              <a:buNone/>
              <a:defRPr sz="1000" i="1" spc="1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31665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/Caption, Sourceline on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7F71C-655E-4B05-9E40-1D17D2066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2424" cy="859370"/>
          </a:xfrm>
        </p:spPr>
        <p:txBody>
          <a:bodyPr anchor="ctr" anchorCtr="0">
            <a:noAutofit/>
          </a:bodyPr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B8458-8D41-4162-B49C-647862AF1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1645921"/>
            <a:ext cx="2267552" cy="3630087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EBCDC50-B383-49EA-B955-CCFE622A1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A6362E7-8CAE-EE45-B761-118800884C01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3301551" y="1654013"/>
            <a:ext cx="8030132" cy="470233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AC93E07-F170-4EE2-B9C8-ED179589EA5B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833436" y="5405481"/>
            <a:ext cx="2267553" cy="959105"/>
          </a:xfrm>
        </p:spPr>
        <p:txBody>
          <a:bodyPr anchor="t" anchorCtr="0">
            <a:noAutofit/>
          </a:bodyPr>
          <a:lstStyle>
            <a:lvl1pPr marL="0" indent="0">
              <a:spcBef>
                <a:spcPts val="800"/>
              </a:spcBef>
              <a:buNone/>
              <a:defRPr sz="1000" i="1" spc="1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19647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/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7F71C-655E-4B05-9E40-1D17D2066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2424" cy="859370"/>
          </a:xfrm>
        </p:spPr>
        <p:txBody>
          <a:bodyPr anchor="ctr" anchorCtr="0">
            <a:noAutofit/>
          </a:bodyPr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B8458-8D41-4162-B49C-647862AF1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5658634"/>
            <a:ext cx="10491893" cy="690585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EBCDC50-B383-49EA-B955-CCFE622A1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A6362E7-8CAE-EE45-B761-118800884C01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39790" y="1645921"/>
            <a:ext cx="5201620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7B61A7F0-511E-954C-9346-133AF7CA36E6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150593" y="1645921"/>
            <a:ext cx="5201620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740834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/Caption (Small, Large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7F71C-655E-4B05-9E40-1D17D2066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2424" cy="859370"/>
          </a:xfrm>
        </p:spPr>
        <p:txBody>
          <a:bodyPr anchor="ctr" anchorCtr="0">
            <a:noAutofit/>
          </a:bodyPr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D660C1-DA55-4FD9-8EA0-4DB9AA9D55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9788" y="1645921"/>
            <a:ext cx="3413760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B8458-8D41-4162-B49C-647862AF1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5658634"/>
            <a:ext cx="10491893" cy="690585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EBCDC50-B383-49EA-B955-CCFE622A1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A6362E7-8CAE-EE45-B761-118800884C01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378854" y="1645921"/>
            <a:ext cx="6952828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815825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/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7F71C-655E-4B05-9E40-1D17D2066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2424" cy="859370"/>
          </a:xfrm>
        </p:spPr>
        <p:txBody>
          <a:bodyPr anchor="ctr" anchorCtr="0">
            <a:noAutofit/>
          </a:bodyPr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D660C1-DA55-4FD9-8EA0-4DB9AA9D55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9788" y="1645921"/>
            <a:ext cx="3413760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B8458-8D41-4162-B49C-647862AF1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5658634"/>
            <a:ext cx="3413760" cy="690585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EBCDC50-B383-49EA-B955-CCFE622A1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A6362E7-8CAE-EE45-B761-118800884C01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378855" y="1645921"/>
            <a:ext cx="3413760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3706506-31F6-D04B-85BA-A93005B87132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7917921" y="1645921"/>
            <a:ext cx="3413760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0DF2C16-61CF-B74C-833F-8ABFC42EF064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4378855" y="5658634"/>
            <a:ext cx="3413760" cy="690585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7C068E7-78A4-DD4D-87DF-1C0360DD683E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7917921" y="5658634"/>
            <a:ext cx="3413760" cy="690585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14753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FD8A9-1478-4632-A0BE-E410E364F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3776"/>
            <a:ext cx="10515600" cy="85953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31D3D-F09D-4076-8C96-19F79758C5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5124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Section Divider--Masthea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139DF-9643-402A-B710-9B3AEF1A68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2120529"/>
            <a:ext cx="12172949" cy="1389434"/>
          </a:xfrm>
        </p:spPr>
        <p:txBody>
          <a:bodyPr lIns="457200" rIns="457200" anchor="ctr" anchorCtr="0">
            <a:noAutofit/>
          </a:bodyPr>
          <a:lstStyle>
            <a:lvl1pPr algn="ctr">
              <a:defRPr sz="40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893449-4864-463F-81FA-F70FF678A9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3532051"/>
            <a:ext cx="12191999" cy="952500"/>
          </a:xfrm>
        </p:spPr>
        <p:txBody>
          <a:bodyPr lIns="914400" rIns="914400" anchor="ctr" anchorCtr="0">
            <a:no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Section Subtitle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2801ED-C8D5-4564-81A5-68F9CC425C05}"/>
              </a:ext>
            </a:extLst>
          </p:cNvPr>
          <p:cNvSpPr/>
          <p:nvPr userDrawn="1"/>
        </p:nvSpPr>
        <p:spPr>
          <a:xfrm>
            <a:off x="0" y="0"/>
            <a:ext cx="12192000" cy="8182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9689636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31D3D-F09D-4076-8C96-19F79758C5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6534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139DF-9643-402A-B710-9B3AEF1A68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2120529"/>
            <a:ext cx="12172949" cy="1389434"/>
          </a:xfrm>
        </p:spPr>
        <p:txBody>
          <a:bodyPr lIns="457200" rIns="457200" anchor="ctr" anchorCtr="0">
            <a:noAutofit/>
          </a:bodyPr>
          <a:lstStyle>
            <a:lvl1pPr algn="ctr">
              <a:defRPr sz="4000"/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893449-4864-463F-81FA-F70FF678A9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3532051"/>
            <a:ext cx="12191999" cy="952500"/>
          </a:xfrm>
        </p:spPr>
        <p:txBody>
          <a:bodyPr lIns="914400" rIns="914400" anchor="ctr" anchorCtr="0">
            <a:noAutofit/>
          </a:bodyPr>
          <a:lstStyle>
            <a:lvl1pPr marL="0" indent="0" algn="ctr">
              <a:buNone/>
              <a:defRPr sz="2200" baseline="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Section Subtitle</a:t>
            </a:r>
          </a:p>
        </p:txBody>
      </p:sp>
    </p:spTree>
    <p:extLst>
      <p:ext uri="{BB962C8B-B14F-4D97-AF65-F5344CB8AC3E}">
        <p14:creationId xmlns:p14="http://schemas.microsoft.com/office/powerpoint/2010/main" val="28547446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Divider--Masthea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139DF-9643-402A-B710-9B3AEF1A68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2120529"/>
            <a:ext cx="12172949" cy="1389434"/>
          </a:xfrm>
        </p:spPr>
        <p:txBody>
          <a:bodyPr lIns="457200" rIns="457200" anchor="ctr" anchorCtr="0">
            <a:noAutofit/>
          </a:bodyPr>
          <a:lstStyle>
            <a:lvl1pPr algn="ctr">
              <a:defRPr sz="40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893449-4864-463F-81FA-F70FF678A9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3532051"/>
            <a:ext cx="12191999" cy="952500"/>
          </a:xfrm>
        </p:spPr>
        <p:txBody>
          <a:bodyPr lIns="914400" rIns="914400" anchor="ctr" anchorCtr="0">
            <a:no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Section Subtitle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2801ED-C8D5-4564-81A5-68F9CC425C05}"/>
              </a:ext>
            </a:extLst>
          </p:cNvPr>
          <p:cNvSpPr/>
          <p:nvPr userDrawn="1"/>
        </p:nvSpPr>
        <p:spPr>
          <a:xfrm>
            <a:off x="0" y="0"/>
            <a:ext cx="12192000" cy="8182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788739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Color (System Fon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7596E5C5-87C0-45F0-B045-834081FB6E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3532051"/>
            <a:ext cx="12191999" cy="952500"/>
          </a:xfrm>
        </p:spPr>
        <p:txBody>
          <a:bodyPr lIns="914400" rIns="914400">
            <a:noAutofit/>
          </a:bodyPr>
          <a:lstStyle>
            <a:lvl1pPr marL="0" indent="0" algn="ctr">
              <a:buNone/>
              <a:defRPr sz="280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8728828-510F-4679-AB37-D7D93BDAE6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" y="2121408"/>
            <a:ext cx="12172949" cy="1389434"/>
          </a:xfrm>
        </p:spPr>
        <p:txBody>
          <a:bodyPr lIns="457200" rIns="457200" anchor="ctr" anchorCtr="0">
            <a:noAutofit/>
          </a:bodyPr>
          <a:lstStyle>
            <a:lvl1pPr algn="ctr">
              <a:defRPr sz="45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6BCEC6-B127-4814-9A19-0D855DB5C5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0" y="6172200"/>
            <a:ext cx="3048000" cy="685800"/>
          </a:xfrm>
        </p:spPr>
        <p:txBody>
          <a:bodyPr lIns="0" tIns="0" rIns="457200" bIns="457200" anchor="b" anchorCtr="0"/>
          <a:lstStyle>
            <a:lvl1pPr algn="r">
              <a:defRPr sz="1300" baseline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51F83BF-14DA-411B-B4ED-51D6D8BCA22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6172200"/>
            <a:ext cx="9144000" cy="685800"/>
          </a:xfrm>
        </p:spPr>
        <p:txBody>
          <a:bodyPr lIns="457200" tIns="0" rIns="457200" bIns="457200" anchor="b" anchorCtr="0"/>
          <a:lstStyle>
            <a:lvl1pPr algn="l"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 of group, unit or event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78D5C0A-B6BB-4F0A-BF60-CEDFD97010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10450" y="-47625"/>
            <a:ext cx="5200650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3006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3516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ne Content (Portra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049AAA-A74F-4AAE-A2E6-5C82A29E91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42A2F1-5472-42C6-9557-87E6711C02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9E0857-EF9A-4796-9F4D-843F241907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63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Cover--Color (System Fon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6444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Color (System Fon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6409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Pic 1 (Casey Fo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216C-331E-4E4D-91A1-18A028DE51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033108"/>
            <a:ext cx="12192000" cy="637709"/>
          </a:xfrm>
        </p:spPr>
        <p:txBody>
          <a:bodyPr lIns="457200" tIns="0" rIns="457200" bIns="0"/>
          <a:lstStyle>
            <a:lvl1pPr>
              <a:defRPr sz="40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469375B-7284-4A8E-B5CB-45A5932C40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84914"/>
            <a:ext cx="9395884" cy="573087"/>
          </a:xfrm>
        </p:spPr>
        <p:txBody>
          <a:bodyPr bIns="182880" anchor="b" anchorCtr="0"/>
          <a:lstStyle>
            <a:lvl1pPr algn="l">
              <a:defRPr sz="1800" baseline="0">
                <a:solidFill>
                  <a:schemeClr val="accent1"/>
                </a:solidFill>
              </a:defRPr>
            </a:lvl1pPr>
            <a:lvl2pPr marL="230187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FD4873C-B02B-4948-B2F5-1093CA8B35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95885" y="6284914"/>
            <a:ext cx="2796116" cy="573087"/>
          </a:xfrm>
        </p:spPr>
        <p:txBody>
          <a:bodyPr lIns="0" bIns="182880" anchor="b" anchorCtr="0"/>
          <a:lstStyle>
            <a:lvl1pPr algn="r">
              <a:defRPr sz="1300" b="0">
                <a:solidFill>
                  <a:schemeClr val="accent1">
                    <a:lumMod val="60000"/>
                    <a:lumOff val="40000"/>
                  </a:schemeClr>
                </a:solidFill>
                <a:latin typeface="Knockout 31 Junior Middlewt" panose="02000503050000020004" pitchFamily="50" charset="0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B1207CD-DB25-49C2-9874-C4E5AFC42D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5669280"/>
            <a:ext cx="12191999" cy="594360"/>
          </a:xfrm>
        </p:spPr>
        <p:txBody>
          <a:bodyPr lIns="457200" tIns="0" rIns="457200" anchor="ctr" anchorCtr="0">
            <a:no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  <a:latin typeface="Knockout 30 Junior Welterwt" pitchFamily="50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F28F082-F308-4D4D-99CA-C01339F213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34400" y="45720"/>
            <a:ext cx="3491865" cy="5510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622868-5E75-46B7-944A-22B8FDC4C73C}"/>
              </a:ext>
            </a:extLst>
          </p:cNvPr>
          <p:cNvPicPr>
            <a:picLocks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6494"/>
          <a:stretch/>
        </p:blipFill>
        <p:spPr>
          <a:xfrm>
            <a:off x="1" y="533400"/>
            <a:ext cx="12191999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224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" userDrawn="1">
          <p15:clr>
            <a:srgbClr val="FBAE40"/>
          </p15:clr>
        </p15:guide>
        <p15:guide id="2" orient="horz" pos="3096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Pic 2 (Casey Fo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216C-331E-4E4D-91A1-18A028DE51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033108"/>
            <a:ext cx="12192000" cy="637709"/>
          </a:xfrm>
        </p:spPr>
        <p:txBody>
          <a:bodyPr lIns="457200" tIns="0" rIns="457200" bIns="0"/>
          <a:lstStyle>
            <a:lvl1pPr>
              <a:defRPr sz="40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469375B-7284-4A8E-B5CB-45A5932C40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84914"/>
            <a:ext cx="9395884" cy="573087"/>
          </a:xfrm>
        </p:spPr>
        <p:txBody>
          <a:bodyPr bIns="182880" anchor="b" anchorCtr="0"/>
          <a:lstStyle>
            <a:lvl1pPr algn="l">
              <a:defRPr sz="1800" baseline="0">
                <a:solidFill>
                  <a:schemeClr val="accent1"/>
                </a:solidFill>
              </a:defRPr>
            </a:lvl1pPr>
            <a:lvl2pPr marL="230187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FD4873C-B02B-4948-B2F5-1093CA8B35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95885" y="6284914"/>
            <a:ext cx="2796116" cy="573087"/>
          </a:xfrm>
        </p:spPr>
        <p:txBody>
          <a:bodyPr lIns="0" bIns="182880" anchor="b" anchorCtr="0"/>
          <a:lstStyle>
            <a:lvl1pPr algn="r">
              <a:defRPr sz="1300" b="0">
                <a:solidFill>
                  <a:schemeClr val="accent1">
                    <a:lumMod val="60000"/>
                    <a:lumOff val="40000"/>
                  </a:schemeClr>
                </a:solidFill>
                <a:latin typeface="Knockout 31 Junior Middlewt" panose="02000503050000020004" pitchFamily="50" charset="0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B1207CD-DB25-49C2-9874-C4E5AFC42D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5669280"/>
            <a:ext cx="12191999" cy="594360"/>
          </a:xfrm>
        </p:spPr>
        <p:txBody>
          <a:bodyPr lIns="457200" tIns="0" rIns="457200" anchor="ctr" anchorCtr="0">
            <a:no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  <a:latin typeface="Knockout 30 Junior Welterwt" pitchFamily="50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2C74554-3B39-4390-84B0-F6E67DCE8A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34400" y="45720"/>
            <a:ext cx="3491865" cy="5510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0D0B69-C8A4-4764-8267-B099A6D85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7" t="13150" r="5504" b="16513"/>
          <a:stretch/>
        </p:blipFill>
        <p:spPr>
          <a:xfrm>
            <a:off x="0" y="533400"/>
            <a:ext cx="3429000" cy="4381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508946-CCFB-4EB9-BCA0-982C3095D1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" t="-1" b="29002"/>
          <a:stretch/>
        </p:blipFill>
        <p:spPr>
          <a:xfrm flipH="1">
            <a:off x="3505200" y="533400"/>
            <a:ext cx="86868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6153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" userDrawn="1">
          <p15:clr>
            <a:srgbClr val="FBAE40"/>
          </p15:clr>
        </p15:guide>
        <p15:guide id="2" orient="horz" pos="3096" userDrawn="1">
          <p15:clr>
            <a:srgbClr val="FBAE40"/>
          </p15:clr>
        </p15:guide>
        <p15:guide id="3" pos="5544" userDrawn="1">
          <p15:clr>
            <a:srgbClr val="FBAE40"/>
          </p15:clr>
        </p15:guide>
        <p15:guide id="4" pos="5496" userDrawn="1">
          <p15:clr>
            <a:srgbClr val="FBAE40"/>
          </p15:clr>
        </p15:guide>
        <p15:guide id="5" pos="2208" userDrawn="1">
          <p15:clr>
            <a:srgbClr val="FBAE40"/>
          </p15:clr>
        </p15:guide>
        <p15:guide id="6" pos="216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Pic 3 (Casey Fo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216C-331E-4E4D-91A1-18A028DE51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033108"/>
            <a:ext cx="12192000" cy="637709"/>
          </a:xfrm>
        </p:spPr>
        <p:txBody>
          <a:bodyPr lIns="457200" tIns="0" rIns="457200" bIns="0"/>
          <a:lstStyle>
            <a:lvl1pPr>
              <a:defRPr sz="40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469375B-7284-4A8E-B5CB-45A5932C40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84914"/>
            <a:ext cx="9395884" cy="573087"/>
          </a:xfrm>
        </p:spPr>
        <p:txBody>
          <a:bodyPr bIns="182880" anchor="b" anchorCtr="0"/>
          <a:lstStyle>
            <a:lvl1pPr algn="l">
              <a:defRPr sz="1800" baseline="0">
                <a:solidFill>
                  <a:schemeClr val="accent1"/>
                </a:solidFill>
              </a:defRPr>
            </a:lvl1pPr>
            <a:lvl2pPr marL="230187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FD4873C-B02B-4948-B2F5-1093CA8B35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95885" y="6284914"/>
            <a:ext cx="2796116" cy="573087"/>
          </a:xfrm>
        </p:spPr>
        <p:txBody>
          <a:bodyPr lIns="0" bIns="182880" anchor="b" anchorCtr="0"/>
          <a:lstStyle>
            <a:lvl1pPr algn="r">
              <a:defRPr sz="1300" b="0">
                <a:solidFill>
                  <a:schemeClr val="accent1">
                    <a:lumMod val="60000"/>
                    <a:lumOff val="40000"/>
                  </a:schemeClr>
                </a:solidFill>
                <a:latin typeface="Knockout 31 Junior Middlewt" panose="02000503050000020004" pitchFamily="50" charset="0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B1207CD-DB25-49C2-9874-C4E5AFC42D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5669280"/>
            <a:ext cx="12191999" cy="594360"/>
          </a:xfrm>
        </p:spPr>
        <p:txBody>
          <a:bodyPr lIns="457200" tIns="0" rIns="457200" anchor="ctr" anchorCtr="0">
            <a:no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  <a:latin typeface="Knockout 30 Junior Welterwt" pitchFamily="50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2C74554-3B39-4390-84B0-F6E67DCE8A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34400" y="45720"/>
            <a:ext cx="3491865" cy="5510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B1EC10-ECB3-499C-909D-D867BF169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" t="10570" r="2854" b="8474"/>
          <a:stretch/>
        </p:blipFill>
        <p:spPr>
          <a:xfrm flipH="1">
            <a:off x="-2" y="533400"/>
            <a:ext cx="3429001" cy="4381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03C9CB-FCF5-4269-B45B-6BF6572811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" r="4923" b="28571"/>
          <a:stretch/>
        </p:blipFill>
        <p:spPr>
          <a:xfrm>
            <a:off x="3505200" y="533400"/>
            <a:ext cx="86868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5397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">
          <p15:clr>
            <a:srgbClr val="FBAE40"/>
          </p15:clr>
        </p15:guide>
        <p15:guide id="2" orient="horz" pos="3096">
          <p15:clr>
            <a:srgbClr val="FBAE40"/>
          </p15:clr>
        </p15:guide>
        <p15:guide id="3" pos="5544">
          <p15:clr>
            <a:srgbClr val="FBAE40"/>
          </p15:clr>
        </p15:guide>
        <p15:guide id="4" pos="5496">
          <p15:clr>
            <a:srgbClr val="FBAE40"/>
          </p15:clr>
        </p15:guide>
        <p15:guide id="5" pos="2208">
          <p15:clr>
            <a:srgbClr val="FBAE40"/>
          </p15:clr>
        </p15:guide>
        <p15:guide id="6" pos="21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sv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3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D66DF-D4E3-4208-BE2F-C907A56C5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899D2-75B4-4C13-A599-A6B1CF25E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0429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</p:sldLayoutIdLst>
  <p:hf hdr="0" ftr="0" dt="0"/>
  <p:txStyles>
    <p:titleStyle>
      <a:lvl1pPr algn="ctr" defTabSz="685800" rtl="0" eaLnBrk="1" latinLnBrk="0" hangingPunct="1">
        <a:lnSpc>
          <a:spcPct val="80000"/>
        </a:lnSpc>
        <a:spcBef>
          <a:spcPct val="0"/>
        </a:spcBef>
        <a:buNone/>
        <a:defRPr sz="4500" b="0" kern="2200" cap="all" spc="30" baseline="0">
          <a:solidFill>
            <a:schemeClr val="accent2"/>
          </a:solidFill>
          <a:latin typeface="Knockout 30 Junior Welterwt" pitchFamily="50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ctr" defTabSz="685800" rtl="0" eaLnBrk="1" latinLnBrk="0" hangingPunct="1">
        <a:lnSpc>
          <a:spcPct val="95000"/>
        </a:lnSpc>
        <a:spcBef>
          <a:spcPts val="1800"/>
        </a:spcBef>
        <a:buClr>
          <a:schemeClr val="accent2"/>
        </a:buClr>
        <a:buFont typeface="Wingdings" panose="05000000000000000000" pitchFamily="2" charset="2"/>
        <a:buNone/>
        <a:defRPr sz="2800" kern="2400" spc="30" baseline="0">
          <a:solidFill>
            <a:schemeClr val="accent1"/>
          </a:solidFill>
          <a:latin typeface="Knockout 30 Junior Welterwt" pitchFamily="50" charset="0"/>
          <a:ea typeface="+mn-ea"/>
          <a:cs typeface="+mn-cs"/>
        </a:defRPr>
      </a:lvl1pPr>
      <a:lvl2pPr marL="230187" indent="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95000"/>
        <a:buFont typeface="Wingdings" panose="05000000000000000000" pitchFamily="2" charset="2"/>
        <a:buNone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858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144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1430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D66DF-D4E3-4208-BE2F-C907A56C5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899D2-75B4-4C13-A599-A6B1CF25E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4518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796" r:id="rId3"/>
  </p:sldLayoutIdLst>
  <p:hf hdr="0" ftr="0" dt="0"/>
  <p:txStyles>
    <p:titleStyle>
      <a:lvl1pPr algn="ctr" defTabSz="685800" rtl="0" eaLnBrk="1" latinLnBrk="0" hangingPunct="1">
        <a:lnSpc>
          <a:spcPct val="80000"/>
        </a:lnSpc>
        <a:spcBef>
          <a:spcPct val="0"/>
        </a:spcBef>
        <a:buNone/>
        <a:defRPr sz="4500" b="1" kern="2200" cap="all" spc="0" baseline="0">
          <a:solidFill>
            <a:schemeClr val="accent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ctr" defTabSz="685800" rtl="0" eaLnBrk="1" latinLnBrk="0" hangingPunct="1">
        <a:lnSpc>
          <a:spcPct val="95000"/>
        </a:lnSpc>
        <a:spcBef>
          <a:spcPts val="1800"/>
        </a:spcBef>
        <a:buClr>
          <a:schemeClr val="accent2"/>
        </a:buClr>
        <a:buFont typeface="Wingdings" panose="05000000000000000000" pitchFamily="2" charset="2"/>
        <a:buNone/>
        <a:defRPr sz="2800" kern="2400" spc="30" baseline="0">
          <a:solidFill>
            <a:schemeClr val="accent1"/>
          </a:solidFill>
          <a:latin typeface="+mj-lt"/>
          <a:ea typeface="+mn-ea"/>
          <a:cs typeface="+mn-cs"/>
        </a:defRPr>
      </a:lvl1pPr>
      <a:lvl2pPr marL="230187" indent="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95000"/>
        <a:buFont typeface="Wingdings" panose="05000000000000000000" pitchFamily="2" charset="2"/>
        <a:buNone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858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144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1430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DC92BE-ECF2-E7C3-2B54-37BA96C0CA67}"/>
              </a:ext>
            </a:extLst>
          </p:cNvPr>
          <p:cNvSpPr/>
          <p:nvPr userDrawn="1"/>
        </p:nvSpPr>
        <p:spPr>
          <a:xfrm>
            <a:off x="4456077" y="2783"/>
            <a:ext cx="7735923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A3B76BB-9E8E-A9F6-089D-A8E77B3D63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3824" y="310896"/>
            <a:ext cx="3491865" cy="5510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B4C2C2-AA73-3975-934E-819B8F5562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6" t="9417" b="103"/>
          <a:stretch/>
        </p:blipFill>
        <p:spPr>
          <a:xfrm>
            <a:off x="4456077" y="586406"/>
            <a:ext cx="7735923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357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</p:sldLayoutIdLst>
  <p:hf hdr="0" ftr="0" dt="0"/>
  <p:txStyles>
    <p:titleStyle>
      <a:lvl1pPr algn="ctr" defTabSz="685800" rtl="0" eaLnBrk="1" latinLnBrk="0" hangingPunct="1">
        <a:lnSpc>
          <a:spcPct val="80000"/>
        </a:lnSpc>
        <a:spcBef>
          <a:spcPct val="0"/>
        </a:spcBef>
        <a:buNone/>
        <a:defRPr sz="4500" b="1" kern="2200" cap="all" spc="0" baseline="0">
          <a:solidFill>
            <a:schemeClr val="accent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ctr" defTabSz="685800" rtl="0" eaLnBrk="1" latinLnBrk="0" hangingPunct="1">
        <a:lnSpc>
          <a:spcPct val="95000"/>
        </a:lnSpc>
        <a:spcBef>
          <a:spcPts val="1800"/>
        </a:spcBef>
        <a:buClr>
          <a:schemeClr val="accent2"/>
        </a:buClr>
        <a:buFont typeface="Wingdings" panose="05000000000000000000" pitchFamily="2" charset="2"/>
        <a:buNone/>
        <a:defRPr sz="2800" kern="2400" spc="30" baseline="0">
          <a:solidFill>
            <a:schemeClr val="accent1"/>
          </a:solidFill>
          <a:latin typeface="+mj-lt"/>
          <a:ea typeface="+mn-ea"/>
          <a:cs typeface="+mn-cs"/>
        </a:defRPr>
      </a:lvl1pPr>
      <a:lvl2pPr marL="230187" indent="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95000"/>
        <a:buFont typeface="Wingdings" panose="05000000000000000000" pitchFamily="2" charset="2"/>
        <a:buNone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858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144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1430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D66DF-D4E3-4208-BE2F-C907A56C5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29200"/>
            <a:ext cx="12192000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899D2-75B4-4C13-A599-A6B1CF25E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5670817"/>
            <a:ext cx="12192000" cy="591670"/>
          </a:xfrm>
          <a:prstGeom prst="rect">
            <a:avLst/>
          </a:prstGeom>
        </p:spPr>
        <p:txBody>
          <a:bodyPr vert="horz" lIns="457200" tIns="0" rIns="457200" bIns="0" rtlCol="0" anchor="ctr" anchorCtr="0">
            <a:noAutofit/>
          </a:bodyPr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11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8" r:id="rId2"/>
    <p:sldLayoutId id="2147483790" r:id="rId3"/>
    <p:sldLayoutId id="2147483792" r:id="rId4"/>
    <p:sldLayoutId id="2147483794" r:id="rId5"/>
  </p:sldLayoutIdLst>
  <p:hf hdr="0" ftr="0" dt="0"/>
  <p:txStyles>
    <p:titleStyle>
      <a:lvl1pPr algn="ctr" defTabSz="685800" rtl="0" eaLnBrk="1" latinLnBrk="0" hangingPunct="1">
        <a:lnSpc>
          <a:spcPct val="80000"/>
        </a:lnSpc>
        <a:spcBef>
          <a:spcPct val="0"/>
        </a:spcBef>
        <a:buNone/>
        <a:defRPr sz="4000" b="0" kern="2200" cap="all" spc="0" baseline="0">
          <a:solidFill>
            <a:schemeClr val="accent2"/>
          </a:solidFill>
          <a:latin typeface="Knockout 30 Junior Welterwt" pitchFamily="50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ctr" defTabSz="685800" rtl="0" eaLnBrk="1" latinLnBrk="0" hangingPunct="1">
        <a:lnSpc>
          <a:spcPct val="90000"/>
        </a:lnSpc>
        <a:spcBef>
          <a:spcPts val="1800"/>
        </a:spcBef>
        <a:buClr>
          <a:schemeClr val="accent2"/>
        </a:buClr>
        <a:buFont typeface="Wingdings" panose="05000000000000000000" pitchFamily="2" charset="2"/>
        <a:buNone/>
        <a:defRPr sz="2200" b="0" kern="2400" spc="30" baseline="0">
          <a:solidFill>
            <a:schemeClr val="accent1"/>
          </a:solidFill>
          <a:latin typeface="Knockout 30 Junior Welterwt" pitchFamily="50" charset="0"/>
          <a:ea typeface="+mn-ea"/>
          <a:cs typeface="+mn-cs"/>
        </a:defRPr>
      </a:lvl1pPr>
      <a:lvl2pPr marL="457200" indent="-227013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95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858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144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1430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D66DF-D4E3-4208-BE2F-C907A56C5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29200"/>
            <a:ext cx="12192000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899D2-75B4-4C13-A599-A6B1CF25E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5670817"/>
            <a:ext cx="12192000" cy="591670"/>
          </a:xfrm>
          <a:prstGeom prst="rect">
            <a:avLst/>
          </a:prstGeom>
        </p:spPr>
        <p:txBody>
          <a:bodyPr vert="horz" lIns="457200" tIns="0" rIns="457200" bIns="0" rtlCol="0" anchor="ctr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7703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89" r:id="rId2"/>
    <p:sldLayoutId id="2147483791" r:id="rId3"/>
    <p:sldLayoutId id="2147483793" r:id="rId4"/>
    <p:sldLayoutId id="2147483795" r:id="rId5"/>
  </p:sldLayoutIdLst>
  <p:hf hdr="0" ftr="0" dt="0"/>
  <p:txStyles>
    <p:titleStyle>
      <a:lvl1pPr algn="ctr" defTabSz="685800" rtl="0" eaLnBrk="1" latinLnBrk="0" hangingPunct="1">
        <a:lnSpc>
          <a:spcPct val="80000"/>
        </a:lnSpc>
        <a:spcBef>
          <a:spcPct val="0"/>
        </a:spcBef>
        <a:buNone/>
        <a:defRPr sz="4000" b="1" kern="2200" cap="all" spc="0" baseline="0">
          <a:solidFill>
            <a:schemeClr val="accent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ctr" defTabSz="685800" rtl="0" eaLnBrk="1" latinLnBrk="0" hangingPunct="1">
        <a:lnSpc>
          <a:spcPct val="90000"/>
        </a:lnSpc>
        <a:spcBef>
          <a:spcPts val="1800"/>
        </a:spcBef>
        <a:buClr>
          <a:schemeClr val="accent2"/>
        </a:buClr>
        <a:buFont typeface="Wingdings" panose="05000000000000000000" pitchFamily="2" charset="2"/>
        <a:buNone/>
        <a:defRPr sz="2200" b="0" kern="2400" spc="30" baseline="0">
          <a:solidFill>
            <a:schemeClr val="accent1"/>
          </a:solidFill>
          <a:latin typeface="+mj-lt"/>
          <a:ea typeface="+mn-ea"/>
          <a:cs typeface="+mn-cs"/>
        </a:defRPr>
      </a:lvl1pPr>
      <a:lvl2pPr marL="457200" indent="-227013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95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858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144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1430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D66DF-D4E3-4208-BE2F-C907A56C5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4853"/>
            <a:ext cx="10515600" cy="865222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ctr" anchorCtr="0">
            <a:no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899D2-75B4-4C13-A599-A6B1CF25E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45920"/>
            <a:ext cx="10515600" cy="4663439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F57E0-BA0A-4F66-96B6-C79094ECC0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7BB0C43-8A2B-074E-8690-7083D75B81A2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11885"/>
            <a:ext cx="10515600" cy="0"/>
          </a:xfrm>
          <a:prstGeom prst="line">
            <a:avLst/>
          </a:prstGeom>
          <a:ln w="190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8930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96" r:id="rId2"/>
    <p:sldLayoutId id="2147483698" r:id="rId3"/>
    <p:sldLayoutId id="2147483697" r:id="rId4"/>
    <p:sldLayoutId id="2147483700" r:id="rId5"/>
    <p:sldLayoutId id="2147483706" r:id="rId6"/>
    <p:sldLayoutId id="2147483702" r:id="rId7"/>
    <p:sldLayoutId id="2147483703" r:id="rId8"/>
    <p:sldLayoutId id="2147483705" r:id="rId9"/>
    <p:sldLayoutId id="2147483707" r:id="rId10"/>
    <p:sldLayoutId id="2147483708" r:id="rId11"/>
    <p:sldLayoutId id="2147483709" r:id="rId12"/>
    <p:sldLayoutId id="2147483710" r:id="rId13"/>
    <p:sldLayoutId id="2147483704" r:id="rId14"/>
    <p:sldLayoutId id="2147483787" r:id="rId15"/>
    <p:sldLayoutId id="2147483714" r:id="rId16"/>
    <p:sldLayoutId id="2147483713" r:id="rId17"/>
    <p:sldLayoutId id="2147483712" r:id="rId18"/>
    <p:sldLayoutId id="2147483690" r:id="rId19"/>
    <p:sldLayoutId id="2147483799" r:id="rId20"/>
  </p:sldLayoutIdLst>
  <p:hf hdr="0" ftr="0" dt="0"/>
  <p:txStyles>
    <p:titleStyle>
      <a:lvl1pPr algn="l" defTabSz="685800" rtl="0" eaLnBrk="1" latinLnBrk="0" hangingPunct="1">
        <a:lnSpc>
          <a:spcPct val="87000"/>
        </a:lnSpc>
        <a:spcBef>
          <a:spcPct val="0"/>
        </a:spcBef>
        <a:buNone/>
        <a:defRPr sz="3300" b="1" kern="2200" cap="none" spc="30" baseline="0">
          <a:solidFill>
            <a:schemeClr val="accent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685800" rtl="0" eaLnBrk="1" latinLnBrk="0" hangingPunct="1">
        <a:lnSpc>
          <a:spcPct val="105000"/>
        </a:lnSpc>
        <a:spcBef>
          <a:spcPts val="1800"/>
        </a:spcBef>
        <a:buClr>
          <a:schemeClr val="accent2"/>
        </a:buClr>
        <a:buFont typeface="Wingdings" panose="05000000000000000000" pitchFamily="2" charset="2"/>
        <a:buChar char="§"/>
        <a:defRPr sz="2800" kern="2400" baseline="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228600" algn="l" defTabSz="685800" rtl="0" eaLnBrk="1" latinLnBrk="0" hangingPunct="1">
        <a:lnSpc>
          <a:spcPct val="10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95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85800" indent="-228600" algn="l" defTabSz="685800" rtl="0" eaLnBrk="1" latinLnBrk="0" hangingPunct="1">
        <a:lnSpc>
          <a:spcPct val="10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14400" indent="-228600" algn="l" defTabSz="685800" rtl="0" eaLnBrk="1" latinLnBrk="0" hangingPunct="1">
        <a:lnSpc>
          <a:spcPct val="10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143000" indent="-228600" algn="l" defTabSz="685800" rtl="0" eaLnBrk="1" latinLnBrk="0" hangingPunct="1">
        <a:lnSpc>
          <a:spcPct val="10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F57E0-BA0A-4F66-96B6-C79094ECC0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98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</p:sldLayoutIdLst>
  <p:hf hdr="0" ftr="0" dt="0"/>
  <p:txStyles>
    <p:titleStyle>
      <a:lvl1pPr algn="l" defTabSz="685800" rtl="0" eaLnBrk="1" latinLnBrk="0" hangingPunct="1">
        <a:lnSpc>
          <a:spcPct val="87000"/>
        </a:lnSpc>
        <a:spcBef>
          <a:spcPct val="0"/>
        </a:spcBef>
        <a:buNone/>
        <a:defRPr sz="3300" b="1" kern="2200" cap="none" spc="0" baseline="0">
          <a:solidFill>
            <a:schemeClr val="accent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2"/>
        </a:buClr>
        <a:buFont typeface="Wingdings" panose="05000000000000000000" pitchFamily="2" charset="2"/>
        <a:buChar char="§"/>
        <a:defRPr sz="2800" kern="2400" baseline="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95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858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144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1430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D66DF-D4E3-4208-BE2F-C907A56C5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899D2-75B4-4C13-A599-A6B1CF25E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1129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0" r:id="rId2"/>
    <p:sldLayoutId id="2147483742" r:id="rId3"/>
  </p:sldLayoutIdLst>
  <p:hf hdr="0" ftr="0" dt="0"/>
  <p:txStyles>
    <p:titleStyle>
      <a:lvl1pPr algn="ctr" defTabSz="685800" rtl="0" eaLnBrk="1" latinLnBrk="0" hangingPunct="1">
        <a:lnSpc>
          <a:spcPct val="80000"/>
        </a:lnSpc>
        <a:spcBef>
          <a:spcPct val="0"/>
        </a:spcBef>
        <a:buNone/>
        <a:defRPr sz="4000" b="1" kern="2200" cap="none" spc="30" baseline="0">
          <a:solidFill>
            <a:schemeClr val="accent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ctr" defTabSz="685800" rtl="0" eaLnBrk="1" latinLnBrk="0" hangingPunct="1">
        <a:lnSpc>
          <a:spcPct val="90000"/>
        </a:lnSpc>
        <a:spcBef>
          <a:spcPts val="1800"/>
        </a:spcBef>
        <a:buClr>
          <a:schemeClr val="accent2"/>
        </a:buClr>
        <a:buFont typeface="Wingdings" panose="05000000000000000000" pitchFamily="2" charset="2"/>
        <a:buNone/>
        <a:defRPr sz="2200" kern="2400" spc="30" baseline="0">
          <a:solidFill>
            <a:schemeClr val="accent1"/>
          </a:solidFill>
          <a:latin typeface="+mj-lt"/>
          <a:ea typeface="+mn-ea"/>
          <a:cs typeface="+mn-cs"/>
        </a:defRPr>
      </a:lvl1pPr>
      <a:lvl2pPr marL="457200" indent="-227013" algn="l" defTabSz="6858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95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85800" indent="-228600" algn="l" defTabSz="6858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14400" indent="-228600" algn="l" defTabSz="6858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143000" indent="-228600" algn="l" defTabSz="6858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D66DF-D4E3-4208-BE2F-C907A56C5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3776"/>
            <a:ext cx="10515600" cy="865222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ctr" anchorCtr="0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899D2-75B4-4C13-A599-A6B1CF25E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45920"/>
            <a:ext cx="10515600" cy="46634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F57E0-BA0A-4F66-96B6-C79094ECC0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359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</p:sldLayoutIdLst>
  <p:hf hdr="0" ftr="0" dt="0"/>
  <p:txStyles>
    <p:titleStyle>
      <a:lvl1pPr algn="l" defTabSz="685800" rtl="0" eaLnBrk="1" latinLnBrk="0" hangingPunct="1">
        <a:lnSpc>
          <a:spcPct val="87000"/>
        </a:lnSpc>
        <a:spcBef>
          <a:spcPct val="0"/>
        </a:spcBef>
        <a:buNone/>
        <a:defRPr sz="3300" b="1" kern="2200" cap="none" spc="30" baseline="0">
          <a:solidFill>
            <a:schemeClr val="accent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685800" rtl="0" eaLnBrk="1" latinLnBrk="0" hangingPunct="1">
        <a:lnSpc>
          <a:spcPct val="105000"/>
        </a:lnSpc>
        <a:spcBef>
          <a:spcPts val="1800"/>
        </a:spcBef>
        <a:buClr>
          <a:schemeClr val="accent2"/>
        </a:buClr>
        <a:buFont typeface="Wingdings" panose="05000000000000000000" pitchFamily="2" charset="2"/>
        <a:buChar char="§"/>
        <a:defRPr sz="2800" kern="2400" baseline="0">
          <a:solidFill>
            <a:schemeClr val="accent1"/>
          </a:solidFill>
          <a:latin typeface="+mn-lt"/>
          <a:ea typeface="+mn-ea"/>
          <a:cs typeface="+mn-cs"/>
        </a:defRPr>
      </a:lvl1pPr>
      <a:lvl2pPr marL="548640" indent="-274320" algn="l" defTabSz="685800" rtl="0" eaLnBrk="1" latinLnBrk="0" hangingPunct="1">
        <a:lnSpc>
          <a:spcPct val="10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95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822960" indent="-274320" algn="l" defTabSz="685800" rtl="0" eaLnBrk="1" latinLnBrk="0" hangingPunct="1">
        <a:lnSpc>
          <a:spcPct val="10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97280" indent="-274320" algn="l" defTabSz="685800" rtl="0" eaLnBrk="1" latinLnBrk="0" hangingPunct="1">
        <a:lnSpc>
          <a:spcPct val="10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71600" indent="-274320" algn="l" defTabSz="685800" rtl="0" eaLnBrk="1" latinLnBrk="0" hangingPunct="1">
        <a:lnSpc>
          <a:spcPct val="10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39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6">
            <a:extLst>
              <a:ext uri="{FF2B5EF4-FFF2-40B4-BE49-F238E27FC236}">
                <a16:creationId xmlns:a16="http://schemas.microsoft.com/office/drawing/2014/main" id="{ABD48527-7563-95F7-A68B-C0EAF55B30B4}"/>
              </a:ext>
            </a:extLst>
          </p:cNvPr>
          <p:cNvSpPr txBox="1">
            <a:spLocks/>
          </p:cNvSpPr>
          <p:nvPr/>
        </p:nvSpPr>
        <p:spPr>
          <a:xfrm>
            <a:off x="381001" y="3886200"/>
            <a:ext cx="3352799" cy="1598561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sz="2800" kern="2400" spc="30" baseline="0">
                <a:solidFill>
                  <a:schemeClr val="accent1"/>
                </a:solidFill>
                <a:latin typeface="Knockout 30 Junior Welterwt" pitchFamily="50" charset="0"/>
                <a:ea typeface="+mn-ea"/>
                <a:cs typeface="+mn-cs"/>
              </a:defRPr>
            </a:lvl1pPr>
            <a:lvl2pPr marL="230187" indent="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95000"/>
              <a:buFont typeface="Wingdings" panose="05000000000000000000" pitchFamily="2" charset="2"/>
              <a:buNone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DA552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200" b="1" i="0" u="none" strike="noStrike" kern="2400" cap="none" spc="3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2.1 Youth Advocacy 101</a:t>
            </a:r>
          </a:p>
          <a:p>
            <a:pPr algn="l"/>
            <a:endParaRPr lang="en-US" sz="2200" b="1" dirty="0">
              <a:latin typeface="+mj-lt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007C83FB-4F55-B267-28E3-B5D410B2AB36}"/>
              </a:ext>
            </a:extLst>
          </p:cNvPr>
          <p:cNvSpPr txBox="1">
            <a:spLocks/>
          </p:cNvSpPr>
          <p:nvPr/>
        </p:nvSpPr>
        <p:spPr>
          <a:xfrm>
            <a:off x="381000" y="1388269"/>
            <a:ext cx="4076700" cy="1961353"/>
          </a:xfrm>
          <a:prstGeom prst="rect">
            <a:avLst/>
          </a:prstGeom>
        </p:spPr>
        <p:txBody>
          <a:bodyPr/>
          <a:lstStyle>
            <a:lvl1pPr algn="ctr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500" b="0" kern="2200" cap="all" spc="30" baseline="0">
                <a:solidFill>
                  <a:schemeClr val="accent2"/>
                </a:solidFill>
                <a:latin typeface="Knockout 30 Junior Welterwt" pitchFamily="50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4000" b="1" dirty="0">
                <a:latin typeface="+mj-lt"/>
              </a:rPr>
              <a:t>Elevating youth Engagement</a:t>
            </a:r>
            <a:br>
              <a:rPr lang="en-US" sz="4000" b="1" dirty="0">
                <a:latin typeface="+mj-lt"/>
              </a:rPr>
            </a:br>
            <a:endParaRPr lang="en-US" sz="4000" b="1" dirty="0">
              <a:latin typeface="+mj-lt"/>
            </a:endParaRP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17521985-5A80-878D-3C83-A9F0555BE359}"/>
              </a:ext>
            </a:extLst>
          </p:cNvPr>
          <p:cNvSpPr txBox="1">
            <a:spLocks/>
          </p:cNvSpPr>
          <p:nvPr/>
        </p:nvSpPr>
        <p:spPr>
          <a:xfrm>
            <a:off x="390770" y="2971801"/>
            <a:ext cx="4181230" cy="685800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sz="2800" kern="2400" spc="30" baseline="0">
                <a:solidFill>
                  <a:schemeClr val="accent1"/>
                </a:solidFill>
                <a:latin typeface="Knockout 30 Junior Welterwt" pitchFamily="50" charset="0"/>
                <a:ea typeface="+mn-ea"/>
                <a:cs typeface="+mn-cs"/>
              </a:defRPr>
            </a:lvl1pPr>
            <a:lvl2pPr marL="230187" indent="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95000"/>
              <a:buFont typeface="Wingdings" panose="05000000000000000000" pitchFamily="2" charset="2"/>
              <a:buNone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+mj-lt"/>
              </a:rPr>
              <a:t>TRACK TWO — FOR YOUNG LEADERS</a:t>
            </a:r>
          </a:p>
          <a:p>
            <a:pPr algn="l"/>
            <a:endParaRPr lang="en-US" sz="1600" dirty="0">
              <a:latin typeface="+mj-lt"/>
            </a:endParaRP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A8893C0-A878-BD00-1D57-7252E4ADED1C}"/>
              </a:ext>
            </a:extLst>
          </p:cNvPr>
          <p:cNvSpPr txBox="1">
            <a:spLocks/>
          </p:cNvSpPr>
          <p:nvPr/>
        </p:nvSpPr>
        <p:spPr>
          <a:xfrm>
            <a:off x="379378" y="6284913"/>
            <a:ext cx="4076699" cy="573087"/>
          </a:xfrm>
          <a:prstGeom prst="rect">
            <a:avLst/>
          </a:prstGeom>
        </p:spPr>
        <p:txBody>
          <a:bodyPr anchor="ctr"/>
          <a:lstStyle>
            <a:lvl1pPr marL="0" indent="0" algn="ctr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sz="2800" kern="2400" spc="30" baseline="0">
                <a:solidFill>
                  <a:schemeClr val="accent1"/>
                </a:solidFill>
                <a:latin typeface="Knockout 30 Junior Welterwt" pitchFamily="50" charset="0"/>
                <a:ea typeface="+mn-ea"/>
                <a:cs typeface="+mn-cs"/>
              </a:defRPr>
            </a:lvl1pPr>
            <a:lvl2pPr marL="230187" indent="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95000"/>
              <a:buFont typeface="Wingdings" panose="05000000000000000000" pitchFamily="2" charset="2"/>
              <a:buNone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Jim Casey Youth Opportunities Initiative</a:t>
            </a:r>
            <a:r>
              <a:rPr lang="en-US" sz="1300" baseline="300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943737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8E27CC-6BB4-9EFF-47C7-08AA92FB1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07FA899-2713-4899-2696-7963EA38A0EE}"/>
              </a:ext>
            </a:extLst>
          </p:cNvPr>
          <p:cNvSpPr/>
          <p:nvPr/>
        </p:nvSpPr>
        <p:spPr>
          <a:xfrm>
            <a:off x="838199" y="2601979"/>
            <a:ext cx="5176155" cy="3728357"/>
          </a:xfrm>
          <a:prstGeom prst="rect">
            <a:avLst/>
          </a:prstGeom>
          <a:solidFill>
            <a:schemeClr val="bg2"/>
          </a:solidFill>
          <a:effectLst>
            <a:outerShdw sx="1000" sy="1000" algn="ctr" rotWithShape="0">
              <a:schemeClr val="bg1"/>
            </a:outerShdw>
          </a:effectLst>
        </p:spPr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4500" b="1" cap="none" spc="0" dirty="0">
              <a:ln w="0"/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621E95-D44B-A8E0-8628-1413FC960444}"/>
              </a:ext>
            </a:extLst>
          </p:cNvPr>
          <p:cNvSpPr/>
          <p:nvPr/>
        </p:nvSpPr>
        <p:spPr>
          <a:xfrm>
            <a:off x="6180366" y="2601979"/>
            <a:ext cx="5176155" cy="3728357"/>
          </a:xfrm>
          <a:prstGeom prst="rect">
            <a:avLst/>
          </a:prstGeom>
          <a:solidFill>
            <a:schemeClr val="bg2"/>
          </a:solidFill>
          <a:effectLst>
            <a:outerShdw sx="1000" sy="1000" algn="ctr" rotWithShape="0">
              <a:schemeClr val="bg1"/>
            </a:outerShdw>
          </a:effectLst>
        </p:spPr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4500" b="1" cap="none" spc="0" dirty="0">
              <a:ln w="0"/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E4B033-2C8A-3B53-5291-1AF32481C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Educating or Lobbying: Know the Difference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CA1053-A2D1-CA54-8DEA-5C28DEB43F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4" y="2743200"/>
            <a:ext cx="4800596" cy="4526049"/>
          </a:xfrm>
        </p:spPr>
        <p:txBody>
          <a:bodyPr/>
          <a:lstStyle/>
          <a:p>
            <a:pPr marR="0"/>
            <a:r>
              <a:rPr lang="en-US" sz="2000" dirty="0">
                <a:solidFill>
                  <a:schemeClr val="tx1"/>
                </a:solidFill>
                <a:ea typeface="PMingLiU" panose="02020500000000000000" pitchFamily="18" charset="-120"/>
                <a:cs typeface="PMingLiU" panose="02020500000000000000" pitchFamily="18" charset="-120"/>
              </a:rPr>
              <a:t>Engaging in activity intended to directly influence legislation (city, state or federal) or to influence an election’s outcome</a:t>
            </a:r>
          </a:p>
          <a:p>
            <a:pPr marR="0"/>
            <a:r>
              <a:rPr lang="en-US" sz="2000" dirty="0">
                <a:solidFill>
                  <a:schemeClr val="tx1"/>
                </a:solidFill>
                <a:effectLst/>
                <a:ea typeface="PMingLiU" panose="02020500000000000000" pitchFamily="18" charset="-120"/>
                <a:cs typeface="PMingLiU" panose="02020500000000000000" pitchFamily="18" charset="-120"/>
              </a:rPr>
              <a:t>T</a:t>
            </a:r>
            <a:r>
              <a:rPr lang="en-US" sz="2000" dirty="0">
                <a:solidFill>
                  <a:schemeClr val="tx1"/>
                </a:solidFill>
                <a:ea typeface="PMingLiU" panose="02020500000000000000" pitchFamily="18" charset="-120"/>
                <a:cs typeface="PMingLiU" panose="02020500000000000000" pitchFamily="18" charset="-120"/>
              </a:rPr>
              <a:t>elling lawmakers to support or reject legislation or telling voters which candidate to choose in an election</a:t>
            </a:r>
          </a:p>
          <a:p>
            <a:pPr marR="0"/>
            <a:r>
              <a:rPr lang="en-US" sz="2000" dirty="0">
                <a:solidFill>
                  <a:schemeClr val="tx1"/>
                </a:solidFill>
                <a:effectLst/>
                <a:ea typeface="PMingLiU" panose="02020500000000000000" pitchFamily="18" charset="-120"/>
                <a:cs typeface="PMingLiU" panose="02020500000000000000" pitchFamily="18" charset="-120"/>
              </a:rPr>
              <a:t>Urging the public to contact legislators  to take a</a:t>
            </a:r>
            <a:r>
              <a:rPr lang="en-US" sz="2000" dirty="0">
                <a:solidFill>
                  <a:schemeClr val="tx1"/>
                </a:solidFill>
                <a:ea typeface="PMingLiU" panose="02020500000000000000" pitchFamily="18" charset="-120"/>
                <a:cs typeface="PMingLiU" panose="02020500000000000000" pitchFamily="18" charset="-120"/>
              </a:rPr>
              <a:t> position on legislation</a:t>
            </a:r>
            <a:endParaRPr lang="en-US" sz="2000" dirty="0">
              <a:solidFill>
                <a:schemeClr val="tx1"/>
              </a:solidFill>
              <a:effectLst/>
              <a:ea typeface="PMingLiU" panose="02020500000000000000" pitchFamily="18" charset="-120"/>
              <a:cs typeface="PMingLiU" panose="02020500000000000000" pitchFamily="18" charset="-120"/>
            </a:endParaRPr>
          </a:p>
          <a:p>
            <a:pPr marL="0" marR="0" indent="0">
              <a:buNone/>
            </a:pPr>
            <a:endParaRPr lang="en-US" sz="2000" b="1" dirty="0">
              <a:solidFill>
                <a:srgbClr val="000000"/>
              </a:solidFill>
              <a:effectLst/>
              <a:ea typeface="PMingLiU" panose="02020500000000000000" pitchFamily="18" charset="-120"/>
              <a:cs typeface="PMingLiU" panose="02020500000000000000" pitchFamily="18" charset="-120"/>
            </a:endParaRPr>
          </a:p>
          <a:p>
            <a:pPr marL="0" marR="0" indent="0">
              <a:buNone/>
            </a:pPr>
            <a:r>
              <a:rPr lang="en-US" sz="2000" b="1" dirty="0">
                <a:solidFill>
                  <a:srgbClr val="000000"/>
                </a:solidFill>
                <a:effectLst/>
                <a:ea typeface="PMingLiU" panose="02020500000000000000" pitchFamily="18" charset="-120"/>
                <a:cs typeface="PMingLiU" panose="02020500000000000000" pitchFamily="18" charset="-120"/>
              </a:rPr>
              <a:t> </a:t>
            </a:r>
            <a:endParaRPr lang="en-US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634EF5-D882-9E18-878A-1189D15992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10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24CE0A-9EA8-932E-DE2B-E7ADF8CFB7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42999" y="2743201"/>
            <a:ext cx="4648199" cy="3352800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</a:rPr>
              <a:t>Sharing your story to show how a policy or practice change would help youth safely transition from foster care to adulthood</a:t>
            </a:r>
          </a:p>
          <a:p>
            <a:r>
              <a:rPr lang="en-US" sz="2000" dirty="0">
                <a:solidFill>
                  <a:schemeClr val="tx1"/>
                </a:solidFill>
              </a:rPr>
              <a:t>Creating a fact sheet to present data that supports the need for change</a:t>
            </a:r>
          </a:p>
          <a:p>
            <a:r>
              <a:rPr lang="en-US" sz="2000" dirty="0">
                <a:solidFill>
                  <a:schemeClr val="tx1"/>
                </a:solidFill>
              </a:rPr>
              <a:t>Holding a town hall discussion to present facts and hear from youth who have experienced foster care</a:t>
            </a:r>
            <a:endParaRPr lang="en-US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B40D5E-39C7-06A8-2CCF-FFB07349FFE5}"/>
              </a:ext>
            </a:extLst>
          </p:cNvPr>
          <p:cNvSpPr/>
          <p:nvPr/>
        </p:nvSpPr>
        <p:spPr>
          <a:xfrm>
            <a:off x="838200" y="1663883"/>
            <a:ext cx="5181600" cy="865221"/>
          </a:xfrm>
          <a:prstGeom prst="rect">
            <a:avLst/>
          </a:prstGeom>
          <a:solidFill>
            <a:schemeClr val="tx2"/>
          </a:solidFill>
          <a:effectLst>
            <a:outerShdw sx="1000" sy="1000" algn="ctr" rotWithShape="0">
              <a:schemeClr val="bg1"/>
            </a:outerShdw>
          </a:effectLst>
        </p:spPr>
        <p:txBody>
          <a:bodyPr wrap="none" lIns="91440" tIns="45720" rIns="91440" bIns="45720" rtlCol="0" anchor="ctr">
            <a:noAutofit/>
          </a:bodyPr>
          <a:lstStyle/>
          <a:p>
            <a:pPr algn="ctr"/>
            <a:endParaRPr lang="en-US" sz="4500" b="1" cap="none" spc="0" dirty="0">
              <a:ln w="0"/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AA3D00-8186-C757-94F9-0F80E8F3C9F3}"/>
              </a:ext>
            </a:extLst>
          </p:cNvPr>
          <p:cNvSpPr/>
          <p:nvPr/>
        </p:nvSpPr>
        <p:spPr>
          <a:xfrm>
            <a:off x="6177644" y="1663883"/>
            <a:ext cx="5181600" cy="865221"/>
          </a:xfrm>
          <a:prstGeom prst="rect">
            <a:avLst/>
          </a:prstGeom>
          <a:solidFill>
            <a:schemeClr val="accent5"/>
          </a:solidFill>
          <a:effectLst>
            <a:outerShdw sx="1000" sy="1000" algn="ctr" rotWithShape="0">
              <a:schemeClr val="bg1"/>
            </a:outerShdw>
          </a:effectLst>
        </p:spPr>
        <p:txBody>
          <a:bodyPr wrap="none" lIns="91440" tIns="45720" rIns="91440" bIns="45720" rtlCol="0" anchor="ctr">
            <a:noAutofit/>
          </a:bodyPr>
          <a:lstStyle/>
          <a:p>
            <a:pPr algn="ctr"/>
            <a:endParaRPr lang="en-US" sz="4500" b="1" cap="none" spc="0" dirty="0">
              <a:ln w="0"/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FCE514-6CC5-C0A5-D98A-E9636BB67E35}"/>
              </a:ext>
            </a:extLst>
          </p:cNvPr>
          <p:cNvSpPr txBox="1"/>
          <p:nvPr/>
        </p:nvSpPr>
        <p:spPr>
          <a:xfrm>
            <a:off x="832755" y="1752600"/>
            <a:ext cx="5181600" cy="707886"/>
          </a:xfrm>
          <a:prstGeom prst="rect">
            <a:avLst/>
          </a:prstGeom>
          <a:noFill/>
          <a:ln w="6350">
            <a:noFill/>
          </a:ln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800" b="1" dirty="0">
                <a:solidFill>
                  <a:schemeClr val="bg1"/>
                </a:solidFill>
                <a:latin typeface="+mj-lt"/>
              </a:rPr>
              <a:t>Examples of policy advocacy defined as </a:t>
            </a:r>
            <a:r>
              <a:rPr lang="en-US" sz="2200" b="1" i="1" dirty="0">
                <a:solidFill>
                  <a:schemeClr val="bg1"/>
                </a:solidFill>
                <a:latin typeface="+mj-lt"/>
              </a:rPr>
              <a:t>EDUCATING: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964C8E-2D7D-3E78-B442-84C638C7AE2A}"/>
              </a:ext>
            </a:extLst>
          </p:cNvPr>
          <p:cNvSpPr txBox="1"/>
          <p:nvPr/>
        </p:nvSpPr>
        <p:spPr>
          <a:xfrm>
            <a:off x="6180367" y="1752600"/>
            <a:ext cx="5173434" cy="707886"/>
          </a:xfrm>
          <a:prstGeom prst="rect">
            <a:avLst/>
          </a:prstGeom>
          <a:noFill/>
          <a:ln w="6350">
            <a:noFill/>
          </a:ln>
        </p:spPr>
        <p:txBody>
          <a:bodyPr wrap="square">
            <a:spAutoFit/>
          </a:bodyPr>
          <a:lstStyle/>
          <a:p>
            <a:pPr marL="0" marR="0" indent="0" algn="ctr">
              <a:buNone/>
            </a:pPr>
            <a:r>
              <a:rPr lang="en-US" sz="1800" b="1" dirty="0">
                <a:solidFill>
                  <a:schemeClr val="bg1"/>
                </a:solidFill>
                <a:effectLst/>
                <a:latin typeface="+mj-lt"/>
                <a:ea typeface="PMingLiU" panose="02020500000000000000" pitchFamily="18" charset="-120"/>
                <a:cs typeface="PMingLiU" panose="02020500000000000000" pitchFamily="18" charset="-120"/>
              </a:rPr>
              <a:t>Examples of policy advocacy defined as </a:t>
            </a:r>
            <a:br>
              <a:rPr lang="en-US" sz="1800" b="1" dirty="0">
                <a:solidFill>
                  <a:schemeClr val="bg1"/>
                </a:solidFill>
                <a:effectLst/>
                <a:latin typeface="+mj-lt"/>
                <a:ea typeface="PMingLiU" panose="02020500000000000000" pitchFamily="18" charset="-120"/>
                <a:cs typeface="PMingLiU" panose="02020500000000000000" pitchFamily="18" charset="-120"/>
              </a:rPr>
            </a:br>
            <a:r>
              <a:rPr lang="en-US" sz="2200" b="1" i="1" dirty="0">
                <a:solidFill>
                  <a:schemeClr val="bg1"/>
                </a:solidFill>
                <a:effectLst/>
                <a:latin typeface="+mj-lt"/>
                <a:ea typeface="PMingLiU" panose="02020500000000000000" pitchFamily="18" charset="-120"/>
                <a:cs typeface="PMingLiU" panose="02020500000000000000" pitchFamily="18" charset="-120"/>
              </a:rPr>
              <a:t>LOBBYING:</a:t>
            </a:r>
          </a:p>
        </p:txBody>
      </p:sp>
    </p:spTree>
    <p:extLst>
      <p:ext uri="{BB962C8B-B14F-4D97-AF65-F5344CB8AC3E}">
        <p14:creationId xmlns:p14="http://schemas.microsoft.com/office/powerpoint/2010/main" val="3380435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9681E-DBA9-4614-9A88-B3D15D4A2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Law and Legislation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3BF3E-606F-41FB-9B2A-AEE83E6857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9601200" cy="4663439"/>
          </a:xfrm>
        </p:spPr>
        <p:txBody>
          <a:bodyPr/>
          <a:lstStyle/>
          <a:p>
            <a:r>
              <a:rPr lang="en-US" sz="2200" dirty="0"/>
              <a:t>A law (also called a statute) is a formal rule or requirement that:</a:t>
            </a:r>
          </a:p>
          <a:p>
            <a:pPr lvl="1"/>
            <a:r>
              <a:rPr lang="en-US" sz="2200" kern="1200" dirty="0"/>
              <a:t>is passed by a legislative body, such as Congress or a state legislature; </a:t>
            </a:r>
          </a:p>
          <a:p>
            <a:pPr lvl="1"/>
            <a:r>
              <a:rPr lang="en-US" sz="2200" dirty="0"/>
              <a:t>requires a formal process to pass (e.g., voting); and</a:t>
            </a:r>
          </a:p>
          <a:p>
            <a:pPr lvl="1"/>
            <a:r>
              <a:rPr lang="en-US" sz="2200" kern="2400" dirty="0">
                <a:solidFill>
                  <a:srgbClr val="595959"/>
                </a:solidFill>
                <a:latin typeface="Arial"/>
                <a:ea typeface="Arial" panose="020B0604020202020204" pitchFamily="34" charset="0"/>
              </a:rPr>
              <a:t>c</a:t>
            </a:r>
            <a:r>
              <a:rPr kumimoji="0" lang="en-US" sz="2200" b="0" i="0" u="none" strike="noStrike" kern="24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+mn-cs"/>
              </a:rPr>
              <a:t>an be enforced by court action.</a:t>
            </a:r>
            <a:endParaRPr lang="en-US" sz="2200" dirty="0"/>
          </a:p>
          <a:p>
            <a:r>
              <a:rPr lang="en-US" sz="2200" dirty="0"/>
              <a:t>Legislation is the process of making laws. It includes writing, </a:t>
            </a:r>
            <a:br>
              <a:rPr lang="en-US" sz="2200" dirty="0"/>
            </a:br>
            <a:r>
              <a:rPr lang="en-US" sz="2200" dirty="0"/>
              <a:t>discussing and voting on new rules by a group of lawmakers. </a:t>
            </a:r>
            <a:br>
              <a:rPr lang="en-US" sz="2200" dirty="0"/>
            </a:br>
            <a:r>
              <a:rPr lang="en-US" sz="2200" dirty="0"/>
              <a:t>We use the word "legislation" to talk about these rules while </a:t>
            </a:r>
            <a:br>
              <a:rPr lang="en-US" sz="2200" dirty="0"/>
            </a:br>
            <a:r>
              <a:rPr lang="en-US" sz="2200" dirty="0"/>
              <a:t>they are still being worked on and before they officially </a:t>
            </a:r>
            <a:br>
              <a:rPr lang="en-US" sz="2200" dirty="0"/>
            </a:br>
            <a:r>
              <a:rPr lang="en-US" sz="2200" dirty="0"/>
              <a:t>become law.</a:t>
            </a:r>
          </a:p>
          <a:p>
            <a:pPr lvl="1"/>
            <a:endParaRPr lang="en-US" sz="2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B22BB5-91AF-4200-A680-D53CA4DFB2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11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FCF791B-000E-D975-F7E9-CD4D73F1398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63000" y="3440723"/>
            <a:ext cx="2781747" cy="2781747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13876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2859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A540A-C4FB-A63F-1FBA-F94FA103D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C9677-14F7-CBCF-5F82-A5D585E72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Administrative 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BEFF5-DA00-D282-D680-09F25CA9D6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8991600" cy="4663439"/>
          </a:xfrm>
        </p:spPr>
        <p:txBody>
          <a:bodyPr/>
          <a:lstStyle/>
          <a:p>
            <a:r>
              <a:rPr lang="en-US" sz="2200" dirty="0"/>
              <a:t>An administrative policy:</a:t>
            </a:r>
          </a:p>
          <a:p>
            <a:pPr lvl="1"/>
            <a:r>
              <a:rPr lang="en-US" sz="2200" dirty="0"/>
              <a:t>is a rule, guideline or procedure created by a government agency (not legislators) to explain how a law will be carried out or enforced;</a:t>
            </a:r>
          </a:p>
          <a:p>
            <a:pPr lvl="1"/>
            <a:r>
              <a:rPr lang="en-US" sz="2200" dirty="0"/>
              <a:t>explains or guides how laws are to be implemented in everyday practice, but are not laws themselves; and</a:t>
            </a:r>
          </a:p>
          <a:p>
            <a:pPr lvl="1"/>
            <a:r>
              <a:rPr lang="en-US" sz="2200" dirty="0"/>
              <a:t>can vary by agency or state.</a:t>
            </a:r>
          </a:p>
          <a:p>
            <a:r>
              <a:rPr lang="en-US" sz="2200" dirty="0"/>
              <a:t>Certain administrative policies, like regulations, are </a:t>
            </a:r>
            <a:r>
              <a:rPr lang="en-US" sz="2200" spc="0" dirty="0">
                <a:effectLst/>
                <a:ea typeface="Arial" panose="020B0604020202020204" pitchFamily="34" charset="0"/>
              </a:rPr>
              <a:t>legally </a:t>
            </a:r>
            <a:br>
              <a:rPr lang="en-US" sz="2200" spc="0" dirty="0">
                <a:effectLst/>
                <a:ea typeface="Arial" panose="020B0604020202020204" pitchFamily="34" charset="0"/>
              </a:rPr>
            </a:br>
            <a:r>
              <a:rPr lang="en-US" sz="2200" spc="0" dirty="0">
                <a:effectLst/>
                <a:ea typeface="Arial" panose="020B0604020202020204" pitchFamily="34" charset="0"/>
              </a:rPr>
              <a:t>binding and can be enforced by several means, possibly </a:t>
            </a:r>
            <a:br>
              <a:rPr lang="en-US" sz="2200" spc="0" dirty="0">
                <a:effectLst/>
                <a:ea typeface="Arial" panose="020B0604020202020204" pitchFamily="34" charset="0"/>
              </a:rPr>
            </a:br>
            <a:r>
              <a:rPr lang="en-US" sz="2200" spc="0" dirty="0">
                <a:effectLst/>
                <a:ea typeface="Arial" panose="020B0604020202020204" pitchFamily="34" charset="0"/>
              </a:rPr>
              <a:t>even court action.</a:t>
            </a:r>
          </a:p>
          <a:p>
            <a:endParaRPr lang="en-US" sz="2200" dirty="0"/>
          </a:p>
          <a:p>
            <a:pPr lvl="1"/>
            <a:endParaRPr lang="en-US" sz="2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5D39C4-8CF6-1085-D96A-DCACB9D899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12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9097F15-257D-F039-9E2D-44A73CF0242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15400" y="3434862"/>
            <a:ext cx="2743200" cy="2743200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1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43313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ED506-33B8-4D13-A397-47E5A4A0C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High-Level Overview of the Lawmaking Process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A59FC7-AF54-44B6-B49F-DE91245954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13</a:t>
            </a:fld>
            <a:endParaRPr lang="en-US"/>
          </a:p>
        </p:txBody>
      </p:sp>
      <p:pic>
        <p:nvPicPr>
          <p:cNvPr id="9" name="Picture 8" descr="A diagram of a bill&#10;&#10;AI-generated content may be incorrect.">
            <a:extLst>
              <a:ext uri="{FF2B5EF4-FFF2-40B4-BE49-F238E27FC236}">
                <a16:creationId xmlns:a16="http://schemas.microsoft.com/office/drawing/2014/main" id="{A6607769-8637-49FA-3371-2E382BA42D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066800"/>
            <a:ext cx="7772400" cy="600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782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E0A53-E1AC-EC06-0A39-E61C9F9CA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Discussion: Contributing to the Lawmaking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F1BA1-A5E2-9743-1C23-AFA0B872FC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4953000" cy="4663439"/>
          </a:xfrm>
        </p:spPr>
        <p:txBody>
          <a:bodyPr/>
          <a:lstStyle/>
          <a:p>
            <a:pPr fontAlgn="base">
              <a:lnSpc>
                <a:spcPct val="100000"/>
              </a:lnSpc>
              <a:spcBef>
                <a:spcPts val="1200"/>
              </a:spcBef>
              <a:spcAft>
                <a:spcPts val="2400"/>
              </a:spcAft>
            </a:pPr>
            <a:r>
              <a:rPr lang="en-US" sz="28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How can advocates and young leaders contribute to the lawmaking process? </a:t>
            </a:r>
            <a:endParaRPr lang="en-US" sz="2800" dirty="0">
              <a:solidFill>
                <a:srgbClr val="8C9C22"/>
              </a:solidFill>
              <a:latin typeface="Arial" panose="020B0604020202020204" pitchFamily="34" charset="0"/>
            </a:endParaRPr>
          </a:p>
          <a:p>
            <a:pPr fontAlgn="base">
              <a:lnSpc>
                <a:spcPct val="100000"/>
              </a:lnSpc>
              <a:spcBef>
                <a:spcPts val="1200"/>
              </a:spcBef>
              <a:spcAft>
                <a:spcPts val="2400"/>
              </a:spcAft>
            </a:pPr>
            <a:r>
              <a:rPr lang="en-US" sz="28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If you have participated in policy advocacy, how did you contribute?</a:t>
            </a:r>
            <a:endParaRPr lang="en-US" sz="2800" b="0" i="0" u="none" strike="noStrike" dirty="0">
              <a:solidFill>
                <a:srgbClr val="8C9C22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Aft>
                <a:spcPts val="2400"/>
              </a:spcAft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D0125-CE4E-613B-D381-FB39B53519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14</a:t>
            </a:fld>
            <a:endParaRPr lang="en-US"/>
          </a:p>
        </p:txBody>
      </p:sp>
      <p:pic>
        <p:nvPicPr>
          <p:cNvPr id="8" name="Picture 7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C5263927-8082-B380-8792-763B7D2620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4" t="23333" r="20889" b="20000"/>
          <a:stretch/>
        </p:blipFill>
        <p:spPr>
          <a:xfrm>
            <a:off x="6633882" y="1645920"/>
            <a:ext cx="4719918" cy="2971800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14926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19115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8CC90BA4-A6A6-18EA-F70B-067479282B02}"/>
              </a:ext>
            </a:extLst>
          </p:cNvPr>
          <p:cNvSpPr/>
          <p:nvPr/>
        </p:nvSpPr>
        <p:spPr>
          <a:xfrm>
            <a:off x="7179348" y="2052315"/>
            <a:ext cx="3785074" cy="3785074"/>
          </a:xfrm>
          <a:prstGeom prst="ellipse">
            <a:avLst/>
          </a:prstGeom>
          <a:noFill/>
          <a:ln w="88900">
            <a:solidFill>
              <a:schemeClr val="tx1">
                <a:lumMod val="60000"/>
                <a:lumOff val="40000"/>
              </a:schemeClr>
            </a:solidFill>
          </a:ln>
          <a:effectLst>
            <a:outerShdw sx="1000" sy="1000" algn="ctr" rotWithShape="0">
              <a:schemeClr val="bg1"/>
            </a:outerShdw>
          </a:effectLst>
        </p:spPr>
        <p:txBody>
          <a:bodyPr wrap="none" lIns="91440" tIns="45720" rIns="91440" bIns="45720" rtlCol="0" anchor="ctr">
            <a:spAutoFit/>
          </a:bodyPr>
          <a:lstStyle/>
          <a:p>
            <a:pPr algn="ctr"/>
            <a:endParaRPr lang="en-US" sz="4500" b="1" cap="none" spc="0" dirty="0">
              <a:ln w="0"/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DADE6A9-B13C-7669-5341-377C500546A1}"/>
              </a:ext>
            </a:extLst>
          </p:cNvPr>
          <p:cNvSpPr/>
          <p:nvPr/>
        </p:nvSpPr>
        <p:spPr>
          <a:xfrm>
            <a:off x="7148081" y="2495990"/>
            <a:ext cx="929119" cy="933010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91440" tIns="45720" rIns="91440" bIns="45720" rtlCol="0" anchor="ctr">
            <a:spAutoFit/>
          </a:bodyPr>
          <a:lstStyle/>
          <a:p>
            <a:pPr algn="ctr"/>
            <a:endParaRPr lang="en-US" sz="4500" b="1" cap="none" spc="0" dirty="0">
              <a:ln w="0"/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5ED16BC-4475-E32F-EBF5-9DAD9A107D63}"/>
              </a:ext>
            </a:extLst>
          </p:cNvPr>
          <p:cNvSpPr/>
          <p:nvPr/>
        </p:nvSpPr>
        <p:spPr>
          <a:xfrm>
            <a:off x="9982200" y="2441854"/>
            <a:ext cx="1040356" cy="1139546"/>
          </a:xfrm>
          <a:prstGeom prst="rect">
            <a:avLst/>
          </a:prstGeom>
          <a:solidFill>
            <a:schemeClr val="bg1"/>
          </a:solidFill>
          <a:effectLst>
            <a:outerShdw sx="1000" sy="1000" algn="ctr" rotWithShape="0">
              <a:schemeClr val="bg1"/>
            </a:outerShdw>
          </a:effectLst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en-US" sz="4500" b="1" cap="none" spc="0" dirty="0">
              <a:ln w="0"/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937FDD9-2B24-4A7F-9555-A33144F2F56D}"/>
              </a:ext>
            </a:extLst>
          </p:cNvPr>
          <p:cNvSpPr/>
          <p:nvPr/>
        </p:nvSpPr>
        <p:spPr>
          <a:xfrm>
            <a:off x="10134600" y="4649827"/>
            <a:ext cx="929119" cy="933010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91440" tIns="45720" rIns="91440" bIns="45720" rtlCol="0" anchor="ctr">
            <a:spAutoFit/>
          </a:bodyPr>
          <a:lstStyle/>
          <a:p>
            <a:pPr algn="ctr"/>
            <a:endParaRPr lang="en-US" sz="4500" b="1" cap="none" spc="0" dirty="0">
              <a:ln w="0"/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68B443D-86CB-CEA4-6DC9-2D06B5CF1319}"/>
              </a:ext>
            </a:extLst>
          </p:cNvPr>
          <p:cNvSpPr/>
          <p:nvPr/>
        </p:nvSpPr>
        <p:spPr>
          <a:xfrm>
            <a:off x="7376681" y="4648200"/>
            <a:ext cx="929119" cy="933010"/>
          </a:xfrm>
          <a:prstGeom prst="rect">
            <a:avLst/>
          </a:prstGeom>
          <a:solidFill>
            <a:schemeClr val="bg1"/>
          </a:solidFill>
          <a:effectLst>
            <a:outerShdw sx="1000" sy="1000" algn="ctr" rotWithShape="0">
              <a:schemeClr val="bg1"/>
            </a:outerShdw>
          </a:effectLst>
        </p:spPr>
        <p:txBody>
          <a:bodyPr wrap="none" lIns="91440" tIns="45720" rIns="91440" bIns="45720" rtlCol="0" anchor="ctr">
            <a:spAutoFit/>
          </a:bodyPr>
          <a:lstStyle/>
          <a:p>
            <a:pPr algn="ctr"/>
            <a:endParaRPr lang="en-US" sz="4500" b="1" cap="none" spc="0" dirty="0">
              <a:ln w="0"/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DC26593-4312-6AA6-400E-F44DF8F1CC0F}"/>
              </a:ext>
            </a:extLst>
          </p:cNvPr>
          <p:cNvSpPr/>
          <p:nvPr/>
        </p:nvSpPr>
        <p:spPr>
          <a:xfrm>
            <a:off x="7696200" y="2575225"/>
            <a:ext cx="2743200" cy="2743200"/>
          </a:xfrm>
          <a:prstGeom prst="ellipse">
            <a:avLst/>
          </a:prstGeom>
          <a:noFill/>
          <a:ln w="635000">
            <a:solidFill>
              <a:schemeClr val="bg1">
                <a:lumMod val="85000"/>
                <a:alpha val="73587"/>
              </a:schemeClr>
            </a:solidFill>
          </a:ln>
          <a:effectLst>
            <a:outerShdw sx="1000" sy="1000" algn="ctr" rotWithShape="0">
              <a:schemeClr val="bg1"/>
            </a:outerShdw>
          </a:effectLst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en-US" sz="4500" b="1" cap="none" spc="0" dirty="0">
              <a:ln w="0"/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B86942-B14D-47AD-8068-661A5B94B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Advocacy Strategies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823422-66AB-4C94-AC93-0A1D7726D7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15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FD4162-CE23-47F3-8A9D-460628703331}"/>
              </a:ext>
            </a:extLst>
          </p:cNvPr>
          <p:cNvSpPr/>
          <p:nvPr/>
        </p:nvSpPr>
        <p:spPr>
          <a:xfrm>
            <a:off x="838200" y="1632098"/>
            <a:ext cx="5806148" cy="4844902"/>
          </a:xfrm>
          <a:prstGeom prst="rect">
            <a:avLst/>
          </a:prstGeom>
          <a:solidFill>
            <a:schemeClr val="bg2"/>
          </a:solidFill>
          <a:effectLst>
            <a:outerShdw sx="1000" sy="1000" algn="ctr" rotWithShape="0">
              <a:schemeClr val="bg1"/>
            </a:outerShdw>
          </a:effectLst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en-US" sz="4500" b="1" cap="none" spc="0" dirty="0">
              <a:ln w="0"/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C0E615-F6BA-499D-904C-717764A173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2999" y="1781839"/>
            <a:ext cx="5334001" cy="4513521"/>
          </a:xfrm>
          <a:noFill/>
        </p:spPr>
        <p:txBody>
          <a:bodyPr/>
          <a:lstStyle/>
          <a:p>
            <a:r>
              <a:rPr lang="en-US" sz="1800" b="1" dirty="0"/>
              <a:t>Advocacy messaging:</a:t>
            </a:r>
            <a:r>
              <a:rPr lang="en-US" sz="1800" dirty="0"/>
              <a:t> Tailoring your message to your audience and understanding the importance of who is delivering the message.</a:t>
            </a:r>
          </a:p>
          <a:p>
            <a:r>
              <a:rPr lang="en-US" sz="1800" b="1" dirty="0"/>
              <a:t>Engagement in government</a:t>
            </a:r>
            <a:r>
              <a:rPr lang="en-US" sz="1800" dirty="0"/>
              <a:t> </a:t>
            </a:r>
            <a:r>
              <a:rPr lang="en-US" sz="1800" b="1" dirty="0"/>
              <a:t>relations: </a:t>
            </a:r>
            <a:r>
              <a:rPr lang="en-US" sz="1800" dirty="0"/>
              <a:t>Directly influencing and making appeals to lawmakers.</a:t>
            </a:r>
          </a:p>
          <a:p>
            <a:r>
              <a:rPr lang="en-US" sz="1800" b="1" dirty="0"/>
              <a:t>Research and data analysis: </a:t>
            </a:r>
            <a:r>
              <a:rPr lang="en-US" sz="1800" dirty="0"/>
              <a:t>Developing and circulating powerful information to make a case showing the importance of the issue and validating it as an issue.</a:t>
            </a:r>
          </a:p>
          <a:p>
            <a:r>
              <a:rPr lang="en-US" sz="1800" b="1" dirty="0"/>
              <a:t>Mobilization: </a:t>
            </a:r>
            <a:r>
              <a:rPr lang="en-US" sz="1800" dirty="0"/>
              <a:t>Showing lawmakers that there is a base of support for the issue.</a:t>
            </a:r>
          </a:p>
          <a:p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6E50C7F-5D4C-B21E-15E5-B27825182F8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48081" y="2495990"/>
            <a:ext cx="1040356" cy="1040356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AF6EFEA-C166-368C-126D-5469611DAFB9}"/>
              </a:ext>
            </a:extLst>
          </p:cNvPr>
          <p:cNvGrpSpPr/>
          <p:nvPr/>
        </p:nvGrpSpPr>
        <p:grpSpPr>
          <a:xfrm>
            <a:off x="9847763" y="2504616"/>
            <a:ext cx="1429837" cy="969950"/>
            <a:chOff x="7941022" y="2590800"/>
            <a:chExt cx="1640473" cy="1112838"/>
          </a:xfrm>
          <a:solidFill>
            <a:schemeClr val="tx2"/>
          </a:solidFill>
          <a:effectLst>
            <a:outerShdw blurRad="38100" dist="25400" dir="2700000" algn="tl" rotWithShape="0">
              <a:prstClr val="black">
                <a:alpha val="13728"/>
              </a:prstClr>
            </a:outerShdw>
          </a:effectLst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A2EEA7C9-2DD8-0292-02BF-3D0B969FB2F7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H="1">
              <a:off x="7941022" y="2590800"/>
              <a:ext cx="667346" cy="667346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940028EF-41ED-32E8-2BE0-AAEC79004B4F}"/>
                </a:ext>
              </a:extLst>
            </p:cNvPr>
            <p:cNvPicPr>
              <a:picLocks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444262" y="3036292"/>
              <a:ext cx="667346" cy="667346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D7DEA966-1F62-BB7D-E969-61F6685F8FF9}"/>
                </a:ext>
              </a:extLst>
            </p:cNvPr>
            <p:cNvPicPr>
              <a:picLocks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914149" y="2671313"/>
              <a:ext cx="667346" cy="667346"/>
            </a:xfrm>
            <a:prstGeom prst="rect">
              <a:avLst/>
            </a:prstGeom>
          </p:spPr>
        </p:pic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2D474A70-614E-D7B9-7C38-25DA8B746D47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200822" y="4679190"/>
            <a:ext cx="827489" cy="827489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9814"/>
              </a:prstClr>
            </a:outerShdw>
          </a:effectLst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C1200C19-C2A4-AA21-45B3-2D119363411E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451785" y="4679190"/>
            <a:ext cx="827489" cy="827489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13728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FC8E609-A6E4-C549-5630-0D08472E2C83}"/>
              </a:ext>
            </a:extLst>
          </p:cNvPr>
          <p:cNvSpPr txBox="1"/>
          <p:nvPr/>
        </p:nvSpPr>
        <p:spPr>
          <a:xfrm>
            <a:off x="8229600" y="3635536"/>
            <a:ext cx="1736785" cy="61863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685800">
              <a:lnSpc>
                <a:spcPct val="95000"/>
              </a:lnSpc>
              <a:spcBef>
                <a:spcPts val="1400"/>
              </a:spcBef>
              <a:buClr>
                <a:srgbClr val="DA5521"/>
              </a:buClr>
            </a:pPr>
            <a:r>
              <a:rPr lang="en-US" b="1" kern="2400" dirty="0">
                <a:solidFill>
                  <a:srgbClr val="595959"/>
                </a:solidFill>
              </a:rPr>
              <a:t>ADVOCACY STRATEGIES</a:t>
            </a:r>
          </a:p>
        </p:txBody>
      </p:sp>
    </p:spTree>
    <p:extLst>
      <p:ext uri="{BB962C8B-B14F-4D97-AF65-F5344CB8AC3E}">
        <p14:creationId xmlns:p14="http://schemas.microsoft.com/office/powerpoint/2010/main" val="30946783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97449-4A6E-8999-C812-E2BB412F9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Engaging With Legislators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02ADAB-25FB-9B6F-B9FC-7748B0826B6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i="0" u="none" strike="noStrike" dirty="0">
                <a:effectLst/>
                <a:latin typeface="Arial Narrow" panose="020B0606020202030204" pitchFamily="34" charset="0"/>
              </a:rPr>
              <a:t>WHAT TO DO:</a:t>
            </a:r>
            <a:endParaRPr lang="en-US" b="0" dirty="0">
              <a:effectLst/>
            </a:endParaRPr>
          </a:p>
          <a:p>
            <a:pPr rtl="0" fontAlgn="base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2200" dirty="0">
                <a:latin typeface="Arial" panose="020B0604020202020204" pitchFamily="34" charset="0"/>
              </a:rPr>
              <a:t>Be engaged</a:t>
            </a:r>
            <a:r>
              <a:rPr lang="en-US" sz="2200" b="0" i="0" u="none" strike="noStrike" dirty="0">
                <a:effectLst/>
                <a:latin typeface="Arial" panose="020B0604020202020204" pitchFamily="34" charset="0"/>
              </a:rPr>
              <a:t> on social media        (</a:t>
            </a:r>
            <a:r>
              <a:rPr lang="en-US" sz="2200" dirty="0">
                <a:latin typeface="Arial" panose="020B0604020202020204" pitchFamily="34" charset="0"/>
              </a:rPr>
              <a:t>posts </a:t>
            </a:r>
            <a:r>
              <a:rPr lang="en-US" sz="2200" b="0" i="0" u="none" strike="noStrike" dirty="0">
                <a:effectLst/>
                <a:latin typeface="Arial" panose="020B0604020202020204" pitchFamily="34" charset="0"/>
              </a:rPr>
              <a:t>and hashtags)</a:t>
            </a:r>
          </a:p>
          <a:p>
            <a:pPr rtl="0" fontAlgn="base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2200" dirty="0">
                <a:latin typeface="Arial" panose="020B0604020202020204" pitchFamily="34" charset="0"/>
              </a:rPr>
              <a:t>Write l</a:t>
            </a:r>
            <a:r>
              <a:rPr lang="en-US" sz="2200" b="0" i="0" u="none" strike="noStrike" dirty="0">
                <a:effectLst/>
                <a:latin typeface="Arial" panose="020B0604020202020204" pitchFamily="34" charset="0"/>
              </a:rPr>
              <a:t>etters, send emails and make phone calls </a:t>
            </a:r>
          </a:p>
          <a:p>
            <a:pPr rtl="0" fontAlgn="base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200" b="0" i="0" u="none" strike="noStrike" dirty="0">
                <a:effectLst/>
                <a:latin typeface="Arial" panose="020B0604020202020204" pitchFamily="34" charset="0"/>
              </a:rPr>
              <a:t>Visit </a:t>
            </a:r>
            <a:r>
              <a:rPr lang="en-US" sz="2200" dirty="0">
                <a:latin typeface="Arial" panose="020B0604020202020204" pitchFamily="34" charset="0"/>
              </a:rPr>
              <a:t>your state capitol or the United States </a:t>
            </a:r>
            <a:r>
              <a:rPr lang="en-US" sz="2200" b="0" i="0" u="none" strike="noStrike" dirty="0">
                <a:effectLst/>
                <a:latin typeface="Arial" panose="020B0604020202020204" pitchFamily="34" charset="0"/>
              </a:rPr>
              <a:t>Capitol during the legislative session</a:t>
            </a:r>
            <a:r>
              <a:rPr lang="en-US" sz="2200" dirty="0">
                <a:latin typeface="Arial" panose="020B0604020202020204" pitchFamily="34" charset="0"/>
              </a:rPr>
              <a:t> or</a:t>
            </a:r>
            <a:r>
              <a:rPr lang="en-US" sz="2200" b="0" i="0" u="none" strike="noStrike" dirty="0">
                <a:effectLst/>
                <a:latin typeface="Arial" panose="020B0604020202020204" pitchFamily="34" charset="0"/>
              </a:rPr>
              <a:t> Foster Care Day</a:t>
            </a:r>
            <a:endParaRPr lang="en-US" sz="2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0F1AC9-CB82-15C5-7571-BF6ACED2B3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0" y="1645920"/>
            <a:ext cx="5181600" cy="4663439"/>
          </a:xfrm>
        </p:spPr>
        <p:txBody>
          <a:bodyPr/>
          <a:lstStyle/>
          <a:p>
            <a:pPr marL="0" indent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i="0" u="none" strike="noStrike" dirty="0">
                <a:effectLst/>
                <a:latin typeface="Arial Narrow" panose="020B0606020202030204" pitchFamily="34" charset="0"/>
              </a:rPr>
              <a:t>WHAT NOT TO DO:</a:t>
            </a:r>
            <a:endParaRPr lang="en-US" b="0" dirty="0">
              <a:effectLst/>
            </a:endParaRPr>
          </a:p>
          <a:p>
            <a:pPr rtl="0" fontAlgn="base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2200" b="0" i="0" u="none" strike="noStrike" dirty="0">
                <a:effectLst/>
                <a:latin typeface="Arial" panose="020B0604020202020204" pitchFamily="34" charset="0"/>
              </a:rPr>
              <a:t>Be long-winded about your issue</a:t>
            </a:r>
          </a:p>
          <a:p>
            <a:pPr rtl="0" fontAlgn="base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2200" b="0" i="0" u="none" strike="noStrike" dirty="0">
                <a:effectLst/>
                <a:latin typeface="Arial" panose="020B0604020202020204" pitchFamily="34" charset="0"/>
              </a:rPr>
              <a:t>Be demanding or disrespectful if </a:t>
            </a:r>
            <a:r>
              <a:rPr lang="en-US" sz="2200" dirty="0">
                <a:latin typeface="Arial" panose="020B0604020202020204" pitchFamily="34" charset="0"/>
              </a:rPr>
              <a:t>legislators or their staff members</a:t>
            </a:r>
            <a:r>
              <a:rPr lang="en-US" sz="2200" b="0" i="0" u="none" strike="noStrike" dirty="0">
                <a:effectLst/>
                <a:latin typeface="Arial" panose="020B0604020202020204" pitchFamily="34" charset="0"/>
              </a:rPr>
              <a:t> do not value your issue</a:t>
            </a:r>
          </a:p>
          <a:p>
            <a:pPr rtl="0" fontAlgn="base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2200" dirty="0">
                <a:latin typeface="Arial" panose="020B0604020202020204" pitchFamily="34" charset="0"/>
              </a:rPr>
              <a:t>Be unprepared or not have </a:t>
            </a:r>
            <a:r>
              <a:rPr lang="en-US" sz="2200" b="0" i="0" u="none" strike="noStrike" dirty="0">
                <a:effectLst/>
                <a:latin typeface="Arial" panose="020B0604020202020204" pitchFamily="34" charset="0"/>
              </a:rPr>
              <a:t>your remarks planned and practiced</a:t>
            </a:r>
          </a:p>
          <a:p>
            <a:pPr rtl="0" fontAlgn="base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200" dirty="0">
                <a:latin typeface="Arial" panose="020B0604020202020204" pitchFamily="34" charset="0"/>
              </a:rPr>
              <a:t>Be late</a:t>
            </a:r>
            <a:endParaRPr lang="en-US" sz="2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78D494-D464-59F7-892D-90AC112D29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589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99F76-F045-B054-B9B5-FDC135E58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State-Level Advocacy in 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449D7-58B8-8709-2757-0430A2AB6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5920"/>
            <a:ext cx="10515600" cy="4663439"/>
          </a:xfrm>
        </p:spPr>
        <p:txBody>
          <a:bodyPr/>
          <a:lstStyle/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dirty="0">
                <a:effectLst/>
              </a:rPr>
              <a:t>In 2018, Rhode Island amended state law to create a voluntary extended foster care program and the option for reentry into foster care for youth between ages 18 and 21. </a:t>
            </a:r>
            <a:endParaRPr lang="en-US" b="1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b="0" dirty="0">
                <a:effectLst/>
              </a:rPr>
            </a:br>
            <a:r>
              <a:rPr lang="en-US" b="0" i="0" u="none" strike="noStrike" dirty="0">
                <a:effectLst/>
              </a:rPr>
              <a:t>Youth advocates played a key role in its passage by:</a:t>
            </a:r>
            <a:endParaRPr lang="en-US" dirty="0"/>
          </a:p>
          <a:p>
            <a:r>
              <a:rPr lang="en-US" dirty="0"/>
              <a:t>m</a:t>
            </a:r>
            <a:r>
              <a:rPr lang="en-US" b="0" i="0" u="none" strike="noStrike" dirty="0">
                <a:effectLst/>
              </a:rPr>
              <a:t>obilizing local youth advocacy boards to partner with members of the Rhode Island state legislature to draft legislation and sponsor an extension of care bill;</a:t>
            </a:r>
          </a:p>
          <a:p>
            <a:r>
              <a:rPr lang="en-US" dirty="0"/>
              <a:t>p</a:t>
            </a:r>
            <a:r>
              <a:rPr lang="en-US" b="0" i="0" u="none" strike="noStrike" dirty="0">
                <a:effectLst/>
              </a:rPr>
              <a:t>roviding testimony in committee meetings in support of the bill; and</a:t>
            </a:r>
            <a:endParaRPr lang="en-US" sz="2200" dirty="0"/>
          </a:p>
          <a:p>
            <a:r>
              <a:rPr lang="en-US" dirty="0"/>
              <a:t>p</a:t>
            </a:r>
            <a:r>
              <a:rPr lang="en-US" sz="2200" dirty="0"/>
              <a:t>articipating in facilitated conversations with bill sponsors around areas to modify the legislation to help ensure it</a:t>
            </a:r>
            <a:r>
              <a:rPr lang="en-US" dirty="0"/>
              <a:t>s</a:t>
            </a:r>
            <a:r>
              <a:rPr lang="en-US" sz="2200" dirty="0"/>
              <a:t> passage. 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9B0C9-3E77-F972-C28D-6AAA1B5CF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1171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0FD52-1B36-4CD8-9479-F9961C3190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51" y="2734283"/>
            <a:ext cx="12172949" cy="1389434"/>
          </a:xfrm>
        </p:spPr>
        <p:txBody>
          <a:bodyPr/>
          <a:lstStyle/>
          <a:p>
            <a:r>
              <a:rPr lang="en-US" sz="6000" dirty="0">
                <a:solidFill>
                  <a:schemeClr val="tx2"/>
                </a:solidFill>
              </a:rPr>
              <a:t>BREAK TIME!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D4E694-08A7-637F-0812-B2EA9C340987}"/>
              </a:ext>
            </a:extLst>
          </p:cNvPr>
          <p:cNvSpPr/>
          <p:nvPr/>
        </p:nvSpPr>
        <p:spPr>
          <a:xfrm>
            <a:off x="19051" y="6019800"/>
            <a:ext cx="12172949" cy="838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3064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4D71E-4081-4B5E-85BC-352D4E61A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Study: The Breakdown of a Policy Agenda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6E9998-C2E1-46B2-AF03-C1FEAF19FB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19</a:t>
            </a:fld>
            <a:endParaRPr lang="en-US"/>
          </a:p>
        </p:txBody>
      </p:sp>
      <p:pic>
        <p:nvPicPr>
          <p:cNvPr id="11" name="Content Placeholder 10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F51A5868-A2B8-4BF6-934F-B3ADB558AE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91" b="10223"/>
          <a:stretch/>
        </p:blipFill>
        <p:spPr>
          <a:xfrm>
            <a:off x="2734443" y="1654380"/>
            <a:ext cx="6723113" cy="4708767"/>
          </a:xfrm>
          <a:effectLst>
            <a:outerShdw blurRad="38100" dist="25400" dir="2700000" algn="tl" rotWithShape="0">
              <a:prstClr val="black">
                <a:alpha val="13382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5311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96554-2D03-475F-8770-4B836FB65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BDBA64-7437-451B-A015-68322DD152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5334000" cy="4663439"/>
          </a:xfrm>
        </p:spPr>
        <p:txBody>
          <a:bodyPr/>
          <a:lstStyle/>
          <a:p>
            <a:r>
              <a:rPr lang="en-US" sz="2200" dirty="0"/>
              <a:t>Review module results</a:t>
            </a:r>
          </a:p>
          <a:p>
            <a:r>
              <a:rPr lang="en-US" sz="2200" dirty="0"/>
              <a:t>Check in</a:t>
            </a:r>
          </a:p>
          <a:p>
            <a:r>
              <a:rPr lang="en-US" sz="2200" dirty="0"/>
              <a:t>Review of authentic youth engagement</a:t>
            </a:r>
          </a:p>
          <a:p>
            <a:r>
              <a:rPr lang="en-US" sz="2200" dirty="0"/>
              <a:t>Policy advocacy breakdown</a:t>
            </a:r>
          </a:p>
          <a:p>
            <a:r>
              <a:rPr lang="en-US" sz="2200" dirty="0"/>
              <a:t>The lawmaking process</a:t>
            </a:r>
          </a:p>
          <a:p>
            <a:r>
              <a:rPr lang="en-US" sz="2200" dirty="0"/>
              <a:t>Advocacy strategies and advocacy in action</a:t>
            </a:r>
          </a:p>
          <a:p>
            <a:r>
              <a:rPr lang="en-US" sz="2200" dirty="0"/>
              <a:t>Break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67D0-2B72-44BC-B60F-1FC2D0770E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4200" y="1645919"/>
            <a:ext cx="4191000" cy="4663439"/>
          </a:xfrm>
        </p:spPr>
        <p:txBody>
          <a:bodyPr/>
          <a:lstStyle/>
          <a:p>
            <a:r>
              <a:rPr lang="en-US" sz="2200" dirty="0"/>
              <a:t>Considerations for developing a policy agenda</a:t>
            </a:r>
          </a:p>
          <a:p>
            <a:r>
              <a:rPr lang="en-US" sz="2200" dirty="0"/>
              <a:t>Sample policy agenda and fact sheet activity</a:t>
            </a:r>
          </a:p>
          <a:p>
            <a:r>
              <a:rPr lang="en-US" sz="2200" dirty="0"/>
              <a:t>Discussion</a:t>
            </a:r>
          </a:p>
          <a:p>
            <a:r>
              <a:rPr lang="en-US" sz="2200" dirty="0"/>
              <a:t>Check out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CA5495-30C8-4D9E-8EF2-8BE8ECE4B5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1368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5D2BF-EEC8-6566-DBFC-B8E614FB7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Policy Agenda?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DA12A-177B-D67A-CFDE-E7AE5E04A6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5257800" cy="4663439"/>
          </a:xfrm>
        </p:spPr>
        <p:txBody>
          <a:bodyPr/>
          <a:lstStyle/>
          <a:p>
            <a:r>
              <a:rPr lang="en-US" sz="2200" dirty="0"/>
              <a:t>A policy agenda is the strategic layout of a social issue, the issue’s impact on society and proposed solutions. </a:t>
            </a:r>
          </a:p>
          <a:p>
            <a:r>
              <a:rPr lang="en-US" sz="2200" dirty="0"/>
              <a:t>Policy agendas are meant to get the attention of people involved in policymaking, such as government officials.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6E5C7E-1DEF-B294-0AC6-07E045D4FA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20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83A8D8-89D9-B194-B64E-3FC270DC36A0}"/>
              </a:ext>
            </a:extLst>
          </p:cNvPr>
          <p:cNvSpPr txBox="1"/>
          <p:nvPr/>
        </p:nvSpPr>
        <p:spPr>
          <a:xfrm>
            <a:off x="6742387" y="1828800"/>
            <a:ext cx="4609826" cy="4201219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30188" marR="0" lvl="0" indent="-230188" algn="l" defTabSz="685800" rtl="0" eaLnBrk="1" fontAlgn="auto" latinLnBrk="0" hangingPunct="1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Clr>
                <a:srgbClr val="DA552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0" i="0" u="none" strike="noStrike" kern="24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E5CB32-92C3-6607-EDBE-B151269C808E}"/>
              </a:ext>
            </a:extLst>
          </p:cNvPr>
          <p:cNvSpPr/>
          <p:nvPr/>
        </p:nvSpPr>
        <p:spPr>
          <a:xfrm>
            <a:off x="11430000" y="1828801"/>
            <a:ext cx="762000" cy="4201218"/>
          </a:xfrm>
          <a:prstGeom prst="rect">
            <a:avLst/>
          </a:prstGeom>
          <a:solidFill>
            <a:schemeClr val="accent5"/>
          </a:solidFill>
          <a:effectLst>
            <a:outerShdw sx="1000" sy="1000" algn="ctr" rotWithShape="0">
              <a:schemeClr val="bg1"/>
            </a:outerShdw>
          </a:effectLst>
        </p:spPr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4500" b="1" cap="none" spc="0" dirty="0">
              <a:ln w="0"/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5D488CB6-F52E-A1DB-D918-D66CB8E5B9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62252" y="2025402"/>
            <a:ext cx="4267200" cy="4337745"/>
          </a:xfrm>
          <a:noFill/>
        </p:spPr>
        <p:txBody>
          <a:bodyPr/>
          <a:lstStyle/>
          <a:p>
            <a:pPr marL="0" indent="0">
              <a:buNone/>
            </a:pPr>
            <a:r>
              <a:rPr lang="en-US" sz="2200" b="1" kern="2400" dirty="0">
                <a:solidFill>
                  <a:srgbClr val="595959"/>
                </a:solidFill>
                <a:latin typeface="+mj-lt"/>
              </a:rPr>
              <a:t>Why is setting a policy agenda important? </a:t>
            </a:r>
          </a:p>
          <a:p>
            <a:pPr marL="0" indent="0">
              <a:buNone/>
            </a:pPr>
            <a:r>
              <a:rPr lang="en-US" sz="2200" b="1" kern="2400" dirty="0">
                <a:solidFill>
                  <a:srgbClr val="595959"/>
                </a:solidFill>
                <a:latin typeface="+mj-lt"/>
              </a:rPr>
              <a:t>It allows you to:</a:t>
            </a:r>
            <a:endParaRPr lang="en-US" sz="2200" b="1" dirty="0">
              <a:latin typeface="+mj-lt"/>
            </a:endParaRPr>
          </a:p>
          <a:p>
            <a:pPr marL="230188" indent="-230188" algn="l" defTabSz="685800">
              <a:lnSpc>
                <a:spcPct val="95000"/>
              </a:lnSpc>
              <a:spcBef>
                <a:spcPts val="1400"/>
              </a:spcBef>
              <a:buClr>
                <a:srgbClr val="DA5521"/>
              </a:buClr>
              <a:buFont typeface="Wingdings" panose="05000000000000000000" pitchFamily="2" charset="2"/>
              <a:buChar char="§"/>
            </a:pPr>
            <a:r>
              <a:rPr lang="en-US" sz="2200" dirty="0">
                <a:latin typeface="+mj-lt"/>
              </a:rPr>
              <a:t>b</a:t>
            </a:r>
            <a:r>
              <a:rPr lang="en-US" sz="2200" kern="2400" dirty="0">
                <a:latin typeface="+mj-lt"/>
              </a:rPr>
              <a:t>e clear on what you are advocating for;</a:t>
            </a:r>
          </a:p>
          <a:p>
            <a:pPr marL="230188" indent="-230188" algn="l" defTabSz="685800">
              <a:lnSpc>
                <a:spcPct val="95000"/>
              </a:lnSpc>
              <a:spcBef>
                <a:spcPts val="1400"/>
              </a:spcBef>
              <a:buClr>
                <a:srgbClr val="DA5521"/>
              </a:buClr>
              <a:buFont typeface="Wingdings" panose="05000000000000000000" pitchFamily="2" charset="2"/>
              <a:buChar char="§"/>
            </a:pPr>
            <a:r>
              <a:rPr lang="en-US" sz="2200" dirty="0">
                <a:latin typeface="+mj-lt"/>
              </a:rPr>
              <a:t>f</a:t>
            </a:r>
            <a:r>
              <a:rPr lang="en-US" sz="2200" kern="2400" dirty="0">
                <a:latin typeface="+mj-lt"/>
              </a:rPr>
              <a:t>igure out the specifics of the policy; and</a:t>
            </a:r>
          </a:p>
          <a:p>
            <a:pPr marL="230188" indent="-230188" algn="l" defTabSz="685800">
              <a:lnSpc>
                <a:spcPct val="95000"/>
              </a:lnSpc>
              <a:spcBef>
                <a:spcPts val="1400"/>
              </a:spcBef>
              <a:buClr>
                <a:srgbClr val="DA5521"/>
              </a:buClr>
              <a:buFont typeface="Wingdings" panose="05000000000000000000" pitchFamily="2" charset="2"/>
              <a:buChar char="§"/>
            </a:pPr>
            <a:r>
              <a:rPr lang="en-US" sz="2200" dirty="0">
                <a:latin typeface="+mj-lt"/>
              </a:rPr>
              <a:t>d</a:t>
            </a:r>
            <a:r>
              <a:rPr lang="en-US" sz="2200" kern="2400" dirty="0">
                <a:latin typeface="+mj-lt"/>
              </a:rPr>
              <a:t>etermine if now is the time to advocate for the policy.</a:t>
            </a:r>
          </a:p>
          <a:p>
            <a:pPr marL="0" indent="0">
              <a:buNone/>
            </a:pPr>
            <a:endParaRPr lang="en-US" sz="2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684148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6382E-2409-415C-9ADC-2E43B7F93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a Sample Policy Agenda and Fact Sheet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31B93B-7E48-8874-D209-C4B27F0674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21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E65A4D5-6B43-388F-E45C-6823F9B16C3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90900" y="1651345"/>
            <a:ext cx="5410200" cy="4897805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96996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F8631-797A-4F11-832F-1953E1949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Framework for Developing a Policy Agenda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D39B64-E193-41FA-BC9E-7C92D65E2B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22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0A28C9-39AF-4EEF-AC77-57E299DB8A09}"/>
              </a:ext>
            </a:extLst>
          </p:cNvPr>
          <p:cNvSpPr/>
          <p:nvPr/>
        </p:nvSpPr>
        <p:spPr>
          <a:xfrm>
            <a:off x="1023777" y="2705394"/>
            <a:ext cx="2237117" cy="1475734"/>
          </a:xfrm>
          <a:prstGeom prst="rect">
            <a:avLst/>
          </a:prstGeom>
          <a:noFill/>
          <a:effectLst>
            <a:outerShdw sx="1000" sy="1000" algn="ctr" rotWithShape="0">
              <a:schemeClr val="bg1"/>
            </a:outerShdw>
          </a:effectLst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en-US" sz="4500" b="1" cap="none" spc="0" dirty="0">
              <a:ln w="0"/>
              <a:solidFill>
                <a:schemeClr val="accent2"/>
              </a:solidFill>
              <a:latin typeface="+mj-lt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65CD1A82-5445-4C55-95BD-B35BD1FFFF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3788233"/>
              </p:ext>
            </p:extLst>
          </p:nvPr>
        </p:nvGraphicFramePr>
        <p:xfrm>
          <a:off x="903514" y="2514600"/>
          <a:ext cx="10210800" cy="2035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147678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4350E-C182-44C8-A9AE-793546364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Name 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944EC8-3F15-49BC-8D27-703D2D945C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717296"/>
            <a:ext cx="6627812" cy="381196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2800" dirty="0">
                <a:latin typeface="+mn-lt"/>
              </a:rPr>
              <a:t>What is the social issue that your advocacy will address? 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What is the urgency behind the issue?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Are there data points available on the issue? If so, what do they tell us?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8F4C8E-72A1-4ABE-9581-E064214DC1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 descr="A picture containing text, indoor, floor, ceiling&#10;&#10;Description automatically generated">
            <a:extLst>
              <a:ext uri="{FF2B5EF4-FFF2-40B4-BE49-F238E27FC236}">
                <a16:creationId xmlns:a16="http://schemas.microsoft.com/office/drawing/2014/main" id="{8AC25429-2532-F32A-99F1-1CC7DAE3A1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5" t="13682" b="13576"/>
          <a:stretch/>
        </p:blipFill>
        <p:spPr>
          <a:xfrm>
            <a:off x="8097078" y="1739309"/>
            <a:ext cx="3276600" cy="4259580"/>
          </a:xfrm>
          <a:prstGeom prst="rect">
            <a:avLst/>
          </a:prstGeom>
          <a:ln>
            <a:noFill/>
          </a:ln>
          <a:effectLst>
            <a:outerShdw blurRad="38100" dist="25400" dir="2700000" algn="tl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56898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2CD58-5CCB-5346-F660-E507A3B9C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Claim 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CC903-F29F-A4F5-107D-AA6837345E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5029200" cy="466343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Is public policy the solution?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Who is affected?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Should government intervene? Are rights and freedoms violated?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4F6AE-7F6D-C3C5-D2D5-E2B7CA0143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24</a:t>
            </a:fld>
            <a:endParaRPr lang="en-US"/>
          </a:p>
        </p:txBody>
      </p:sp>
      <p:pic>
        <p:nvPicPr>
          <p:cNvPr id="6" name="Content Placeholder 21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2D5450EC-A7F0-0F39-3664-46B92124C47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" t="6115" b="21628"/>
          <a:stretch/>
        </p:blipFill>
        <p:spPr>
          <a:xfrm>
            <a:off x="7467601" y="1619811"/>
            <a:ext cx="3886200" cy="4323789"/>
          </a:xfrm>
          <a:effectLst>
            <a:outerShdw blurRad="38100" dist="25400" dir="2700000" algn="tl" rotWithShape="0">
              <a:prstClr val="black">
                <a:alpha val="13699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91599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2CD58-5CCB-5346-F660-E507A3B9C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Tame 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CC903-F29F-A4F5-107D-AA6837345E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645920"/>
            <a:ext cx="5821891" cy="466343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What are possible public policy solutions?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What solutions does your policy agenda elevate that contribute to improving the issue?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How do the solutions advance policies and practices that will improve outcomes for young people with the greatest need?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4F6AE-7F6D-C3C5-D2D5-E2B7CA0143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25</a:t>
            </a:fld>
            <a:endParaRPr lang="en-US"/>
          </a:p>
        </p:txBody>
      </p:sp>
      <p:pic>
        <p:nvPicPr>
          <p:cNvPr id="8" name="Content Placeholder 12" descr="A picture containing person, table, indoor, people&#10;&#10;Description automatically generated">
            <a:extLst>
              <a:ext uri="{FF2B5EF4-FFF2-40B4-BE49-F238E27FC236}">
                <a16:creationId xmlns:a16="http://schemas.microsoft.com/office/drawing/2014/main" id="{2A395361-5E22-243A-C8B8-0C0DCEFC92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1" y="1645919"/>
            <a:ext cx="4495800" cy="2992469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1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01095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4350E-C182-44C8-A9AE-793546364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Frame 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944EC8-3F15-49BC-8D27-703D2D945C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76605" y="1676400"/>
            <a:ext cx="5628699" cy="45720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2800" dirty="0">
                <a:latin typeface="+mn-lt"/>
              </a:rPr>
              <a:t>Is now the time for this agenda?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What is the financial cost of introducing this policy into law? Is it feasible?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What happens if action is not taken on this issue?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8F4C8E-72A1-4ABE-9581-E064214DC1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26</a:t>
            </a:fld>
            <a:endParaRPr lang="en-US"/>
          </a:p>
        </p:txBody>
      </p:sp>
      <p:pic>
        <p:nvPicPr>
          <p:cNvPr id="9" name="Content Placeholder 8" descr="Two people looking at a paper&#10;&#10;Description automatically generated with low confidence">
            <a:extLst>
              <a:ext uri="{FF2B5EF4-FFF2-40B4-BE49-F238E27FC236}">
                <a16:creationId xmlns:a16="http://schemas.microsoft.com/office/drawing/2014/main" id="{3ECEAB68-310C-4176-AFAA-6AB2EE36339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0" t="10646" r="7163" b="9354"/>
          <a:stretch/>
        </p:blipFill>
        <p:spPr>
          <a:xfrm>
            <a:off x="7010399" y="1752600"/>
            <a:ext cx="4343401" cy="3657600"/>
          </a:xfrm>
          <a:effectLst>
            <a:outerShdw blurRad="38100" dist="25400" dir="2700000" algn="tl" rotWithShape="0">
              <a:prstClr val="black">
                <a:alpha val="18328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04632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294E8-3A9F-8385-1950-8502C631F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Discussion: Report Findings for Exercise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C1FF0-F1FC-6D24-68F1-577060CF4E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6019800" cy="4831080"/>
          </a:xfrm>
        </p:spPr>
        <p:txBody>
          <a:bodyPr/>
          <a:lstStyle/>
          <a:p>
            <a:pPr marL="0" indent="0">
              <a:buNone/>
            </a:pPr>
            <a:r>
              <a:rPr lang="en-US" b="1" i="0" u="none" strike="noStrike" dirty="0">
                <a:effectLst/>
              </a:rPr>
              <a:t>Part 1: Two-Minute Team Report</a:t>
            </a:r>
          </a:p>
          <a:p>
            <a:pPr marL="0" indent="0">
              <a:buNone/>
            </a:pPr>
            <a:r>
              <a:rPr lang="en-US" i="0" u="none" strike="noStrike" dirty="0">
                <a:effectLst/>
              </a:rPr>
              <a:t>What were your findings from each part of the activity?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Part 2: Individual Report</a:t>
            </a:r>
          </a:p>
          <a:p>
            <a:pPr marL="0" indent="0">
              <a:buNone/>
            </a:pPr>
            <a:r>
              <a:rPr lang="en-US" dirty="0"/>
              <a:t>What was your most meaningful takeaway?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BFF7F1-3E02-4802-1E48-5BDBF2788A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27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0091716-D6EB-F5AE-BCDE-58F900F6532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43800" y="1645920"/>
            <a:ext cx="3810000" cy="3810000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18956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31261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C9794-ADB9-4D03-B2B5-018689D72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89B238-DC76-49DC-BCBC-CA16EE15E8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5943600" cy="4663439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>
                <a:highlight>
                  <a:srgbClr val="FFFF00"/>
                </a:highlight>
              </a:rPr>
              <a:t>NOTE TO FACILITATOR:   Insert relevant question here.</a:t>
            </a:r>
          </a:p>
          <a:p>
            <a:pPr marL="0" indent="0">
              <a:buNone/>
            </a:pPr>
            <a:endParaRPr lang="en-US" sz="32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2873C9-80EA-4C1C-95F7-09ACAC3CD9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28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D447EFE-76DC-E1CE-81CB-B2CDA4CEF95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5200" y="1360075"/>
            <a:ext cx="4419600" cy="4419600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18539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64993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3542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BA45D-9C45-438F-92C5-3DD6D12F6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F0492-E7C0-4C2D-94E2-9156D1F65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6400"/>
            <a:ext cx="10058400" cy="455077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Participants will:</a:t>
            </a:r>
          </a:p>
          <a:p>
            <a:pPr rtl="0" fontAlgn="base">
              <a:spcBef>
                <a:spcPts val="1200"/>
              </a:spcBef>
              <a:spcAft>
                <a:spcPts val="0"/>
              </a:spcAft>
            </a:pPr>
            <a:r>
              <a:rPr lang="en-US" b="0" i="0" u="none" strike="noStrike" dirty="0">
                <a:effectLst/>
              </a:rPr>
              <a:t>develop their understanding of public policy and its connection to the state and federal legislative processes;</a:t>
            </a:r>
          </a:p>
          <a:p>
            <a:pPr rtl="0" fontAlgn="base">
              <a:spcBef>
                <a:spcPts val="1200"/>
              </a:spcBef>
              <a:spcAft>
                <a:spcPts val="0"/>
              </a:spcAft>
            </a:pPr>
            <a:r>
              <a:rPr lang="en-US" b="0" i="0" u="none" strike="noStrike" dirty="0">
                <a:effectLst/>
              </a:rPr>
              <a:t>increase their knowledge of key legislative terms and strategies for effective policy advocacy; and</a:t>
            </a:r>
            <a:endParaRPr lang="en-US" i="0" u="none" strike="noStrike" dirty="0"/>
          </a:p>
          <a:p>
            <a:pPr rtl="0" fontAlgn="base">
              <a:spcBef>
                <a:spcPts val="1200"/>
              </a:spcBef>
              <a:spcAft>
                <a:spcPts val="0"/>
              </a:spcAft>
            </a:pPr>
            <a:r>
              <a:rPr lang="en-US" b="0" i="0" u="none" strike="noStrike" dirty="0">
                <a:effectLst/>
              </a:rPr>
              <a:t>exercise skills related to policy advocacy and analysis by learning the fundamentals of developing a policy agenda.</a:t>
            </a:r>
          </a:p>
          <a:p>
            <a:pPr marL="182880" indent="0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800" b="0" i="0" u="none" strike="noStrike" dirty="0">
                <a:solidFill>
                  <a:srgbClr val="434343"/>
                </a:solidFill>
                <a:effectLst/>
                <a:latin typeface="Arial" panose="020B0604020202020204" pitchFamily="34" charset="0"/>
              </a:rPr>
              <a:t> </a:t>
            </a:r>
            <a:endParaRPr lang="en-US" sz="1600" b="0" dirty="0">
              <a:effectLst/>
            </a:endParaRPr>
          </a:p>
          <a:p>
            <a:pPr marL="0" indent="0">
              <a:buNone/>
            </a:pPr>
            <a:br>
              <a:rPr lang="en-US" sz="1600" dirty="0"/>
            </a:br>
            <a:endParaRPr lang="en-US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D7690D-8031-41A9-983D-90C669ACD7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02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BE86A-FF1C-4CD6-BBB6-128F54A54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85BA8-C53C-427D-ACDD-1FA6AA36BC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6553200" cy="4663439"/>
          </a:xfrm>
        </p:spPr>
        <p:txBody>
          <a:bodyPr/>
          <a:lstStyle/>
          <a:p>
            <a:r>
              <a:rPr lang="en-US" sz="2200" dirty="0"/>
              <a:t>Name</a:t>
            </a:r>
          </a:p>
          <a:p>
            <a:r>
              <a:rPr lang="en-US" sz="2200" dirty="0"/>
              <a:t>City/State</a:t>
            </a:r>
          </a:p>
          <a:p>
            <a:r>
              <a:rPr lang="en-US" sz="2200" dirty="0">
                <a:highlight>
                  <a:srgbClr val="FFFF00"/>
                </a:highlight>
              </a:rPr>
              <a:t>NOTE TO FACILITATOR:                                  Insert relevant check-in question.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14FDA4-200C-46FE-931B-261A09EC84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4</a:t>
            </a:fld>
            <a:endParaRPr lang="en-US"/>
          </a:p>
        </p:txBody>
      </p:sp>
      <p:pic>
        <p:nvPicPr>
          <p:cNvPr id="11" name="Content Placeholder 10" descr="A picture containing person, wall, indoor, people&#10;&#10;Description automatically generated">
            <a:extLst>
              <a:ext uri="{FF2B5EF4-FFF2-40B4-BE49-F238E27FC236}">
                <a16:creationId xmlns:a16="http://schemas.microsoft.com/office/drawing/2014/main" id="{F235F914-CEE1-46C2-98C9-A3481227BFC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37" b="14512"/>
          <a:stretch/>
        </p:blipFill>
        <p:spPr>
          <a:xfrm>
            <a:off x="7848600" y="1645921"/>
            <a:ext cx="3505200" cy="4450080"/>
          </a:xfrm>
        </p:spPr>
      </p:pic>
    </p:spTree>
    <p:extLst>
      <p:ext uri="{BB962C8B-B14F-4D97-AF65-F5344CB8AC3E}">
        <p14:creationId xmlns:p14="http://schemas.microsoft.com/office/powerpoint/2010/main" val="3073284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19DAA-CB97-4D3D-8082-6D1F3759F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Context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AEAB7E-7961-43D2-9064-B0D003340C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242" y="2209800"/>
            <a:ext cx="5157787" cy="3811968"/>
          </a:xfrm>
        </p:spPr>
        <p:txBody>
          <a:bodyPr/>
          <a:lstStyle/>
          <a:p>
            <a:pPr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b="0" i="0" u="none" strike="noStrike" dirty="0">
                <a:effectLst/>
              </a:rPr>
              <a:t>Youth voice and involvement with policy advocacy</a:t>
            </a:r>
            <a:endParaRPr lang="en-US" dirty="0"/>
          </a:p>
          <a:p>
            <a:pPr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b="0" i="0" u="none" strike="noStrike" dirty="0">
                <a:effectLst/>
              </a:rPr>
              <a:t>Strategies for effective advocacy </a:t>
            </a:r>
          </a:p>
          <a:p>
            <a:pPr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i="0" u="none" strike="noStrike" dirty="0">
                <a:effectLst/>
              </a:rPr>
              <a:t>Policy and practice </a:t>
            </a:r>
            <a:r>
              <a:rPr lang="en-US" dirty="0"/>
              <a:t>a</a:t>
            </a:r>
            <a:r>
              <a:rPr lang="en-US" b="0" i="0" u="none" strike="noStrike" dirty="0">
                <a:effectLst/>
              </a:rPr>
              <a:t>dvocacy </a:t>
            </a:r>
          </a:p>
          <a:p>
            <a:pPr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i="0" u="none" strike="noStrike" dirty="0">
                <a:effectLst/>
              </a:rPr>
              <a:t>Lawmaking </a:t>
            </a:r>
            <a:r>
              <a:rPr lang="en-US" dirty="0"/>
              <a:t>p</a:t>
            </a:r>
            <a:r>
              <a:rPr lang="en-US" b="0" i="0" u="none" strike="noStrike" dirty="0">
                <a:effectLst/>
              </a:rPr>
              <a:t>rocess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1DC169-4A1F-4923-BFBE-95D870840A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28231" y="2209800"/>
            <a:ext cx="4952999" cy="3811968"/>
          </a:xfrm>
        </p:spPr>
        <p:txBody>
          <a:bodyPr/>
          <a:lstStyle/>
          <a:p>
            <a:r>
              <a:rPr lang="en-US" dirty="0"/>
              <a:t>Participants agree that including young people who have experienced foster care is necessary to improve system policy and practice.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DE9B68-A4C7-4E08-94CD-A58F1F3200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5</a:t>
            </a:fld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C3F2261-9F34-F0FE-7F37-9059F05D4C7B}"/>
              </a:ext>
            </a:extLst>
          </p:cNvPr>
          <p:cNvSpPr txBox="1">
            <a:spLocks/>
          </p:cNvSpPr>
          <p:nvPr/>
        </p:nvSpPr>
        <p:spPr>
          <a:xfrm>
            <a:off x="839788" y="1690688"/>
            <a:ext cx="5157787" cy="823912"/>
          </a:xfrm>
          <a:prstGeom prst="rect">
            <a:avLst/>
          </a:prstGeom>
        </p:spPr>
        <p:txBody>
          <a:bodyPr vert="horz" lIns="0" tIns="27432" rIns="91440" bIns="4572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85000"/>
              </a:lnSpc>
              <a:spcBef>
                <a:spcPts val="18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sz="3000" b="1" kern="1500" spc="10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95000"/>
              <a:buFont typeface="Wingdings" panose="05000000000000000000" pitchFamily="2" charset="2"/>
              <a:buNone/>
              <a:tabLst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None/>
              <a:defRPr sz="135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None/>
              <a:tabLst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None/>
              <a:tabLst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FOCUS: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874C8A54-A001-A2E4-64A6-036D8CAF772E}"/>
              </a:ext>
            </a:extLst>
          </p:cNvPr>
          <p:cNvSpPr txBox="1">
            <a:spLocks/>
          </p:cNvSpPr>
          <p:nvPr/>
        </p:nvSpPr>
        <p:spPr>
          <a:xfrm>
            <a:off x="6194426" y="1690688"/>
            <a:ext cx="5183188" cy="823912"/>
          </a:xfrm>
          <a:prstGeom prst="rect">
            <a:avLst/>
          </a:prstGeom>
        </p:spPr>
        <p:txBody>
          <a:bodyPr vert="horz" lIns="0" tIns="27432" rIns="91440" bIns="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85000"/>
              </a:lnSpc>
              <a:spcBef>
                <a:spcPts val="18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sz="2900" b="1" kern="1500" spc="10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95000"/>
              <a:buFont typeface="Wingdings" panose="05000000000000000000" pitchFamily="2" charset="2"/>
              <a:buNone/>
              <a:tabLst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None/>
              <a:defRPr sz="135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None/>
              <a:tabLst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None/>
              <a:tabLst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/>
              <a:t>ASSUMPTION: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26607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24699-BAF1-4553-8734-CEC3289D19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6</a:t>
            </a:fld>
            <a:endParaRPr lang="en-US"/>
          </a:p>
        </p:txBody>
      </p:sp>
      <p:pic>
        <p:nvPicPr>
          <p:cNvPr id="6" name="Content Placeholder 8" descr="A group of women sitting at a table&#10;&#10;Description automatically generated">
            <a:extLst>
              <a:ext uri="{FF2B5EF4-FFF2-40B4-BE49-F238E27FC236}">
                <a16:creationId xmlns:a16="http://schemas.microsoft.com/office/drawing/2014/main" id="{2D2839C6-66A1-655B-01F8-A6B0A05D85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638" y="1752600"/>
            <a:ext cx="4022162" cy="3124200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15000"/>
              </a:prstClr>
            </a:outerShdw>
          </a:effec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4F13773-1805-1E6F-317C-7E108F2A4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5920"/>
            <a:ext cx="6096000" cy="4663439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600" dirty="0">
                <a:solidFill>
                  <a:schemeClr val="tx1"/>
                </a:solidFill>
              </a:rPr>
              <a:t>It is a philosophical and strategic approach to working with young people.</a:t>
            </a:r>
          </a:p>
          <a:p>
            <a:pPr>
              <a:spcAft>
                <a:spcPts val="1200"/>
              </a:spcAft>
            </a:pPr>
            <a:r>
              <a:rPr lang="en-US" sz="2600" dirty="0"/>
              <a:t>Through this signature practice, young people use their individual and collective power and expertise in helping to shape a better future for those in and transitioning from foster care into adulthood.</a:t>
            </a:r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B8004330-74CD-028B-5889-923817FB9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 of Authentic Youth Engagement</a:t>
            </a:r>
          </a:p>
        </p:txBody>
      </p:sp>
    </p:spTree>
    <p:extLst>
      <p:ext uri="{BB962C8B-B14F-4D97-AF65-F5344CB8AC3E}">
        <p14:creationId xmlns:p14="http://schemas.microsoft.com/office/powerpoint/2010/main" val="1298602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82B02-5371-4CBA-A87F-0183BF1B2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Characteristics of Authentic Youth Engagement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BA64C8-B472-41BD-AC0E-3AEEEE17D5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F31650-33A0-41F4-A40A-6CB69A9709A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95959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595959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63C39A0-D743-3EE0-69E9-693966DD70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645920"/>
            <a:ext cx="4948221" cy="4663439"/>
          </a:xfrm>
        </p:spPr>
        <p:txBody>
          <a:bodyPr/>
          <a:lstStyle/>
          <a:p>
            <a:pPr mar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u="none" strike="noStrike" dirty="0">
                <a:solidFill>
                  <a:schemeClr val="tx1"/>
                </a:solidFill>
                <a:effectLst/>
              </a:rPr>
              <a:t>This approach prioritizes young people’s expertise and ability to help shape solutions. It also provides </a:t>
            </a:r>
            <a:r>
              <a:rPr lang="en-US" b="1" i="0" u="none" strike="noStrike" dirty="0">
                <a:solidFill>
                  <a:schemeClr val="accent2"/>
                </a:solidFill>
                <a:effectLst/>
              </a:rPr>
              <a:t>meaningful </a:t>
            </a:r>
            <a:r>
              <a:rPr lang="en-US" b="1" dirty="0">
                <a:solidFill>
                  <a:schemeClr val="accent2"/>
                </a:solidFill>
              </a:rPr>
              <a:t>opportunities </a:t>
            </a:r>
            <a:r>
              <a:rPr lang="en-US" dirty="0">
                <a:solidFill>
                  <a:schemeClr val="tx1"/>
                </a:solidFill>
              </a:rPr>
              <a:t>for </a:t>
            </a:r>
            <a:r>
              <a:rPr lang="en-US" b="1" dirty="0">
                <a:solidFill>
                  <a:schemeClr val="accent2"/>
                </a:solidFill>
              </a:rPr>
              <a:t>professional development</a:t>
            </a:r>
            <a:r>
              <a:rPr lang="en-US" dirty="0">
                <a:solidFill>
                  <a:schemeClr val="accent2"/>
                </a:solidFill>
              </a:rPr>
              <a:t>. </a:t>
            </a:r>
            <a:br>
              <a:rPr lang="en-US" b="0" dirty="0">
                <a:effectLst/>
              </a:rPr>
            </a:br>
            <a:endParaRPr lang="en-US" dirty="0"/>
          </a:p>
        </p:txBody>
      </p:sp>
      <p:grpSp>
        <p:nvGrpSpPr>
          <p:cNvPr id="8" name="Google Shape;146;gfba845065d_0_16">
            <a:extLst>
              <a:ext uri="{FF2B5EF4-FFF2-40B4-BE49-F238E27FC236}">
                <a16:creationId xmlns:a16="http://schemas.microsoft.com/office/drawing/2014/main" id="{1E8DC511-8CFA-4323-848C-CA9069E14EB6}"/>
              </a:ext>
            </a:extLst>
          </p:cNvPr>
          <p:cNvGrpSpPr/>
          <p:nvPr/>
        </p:nvGrpSpPr>
        <p:grpSpPr>
          <a:xfrm>
            <a:off x="6629400" y="1679196"/>
            <a:ext cx="4216652" cy="4788938"/>
            <a:chOff x="2030693" y="1340"/>
            <a:chExt cx="3250727" cy="4731206"/>
          </a:xfrm>
          <a:effectLst>
            <a:outerShdw blurRad="38100" dist="25400" dir="2700000" algn="tl" rotWithShape="0">
              <a:prstClr val="black">
                <a:alpha val="10070"/>
              </a:prstClr>
            </a:outerShdw>
          </a:effectLst>
        </p:grpSpPr>
        <p:sp>
          <p:nvSpPr>
            <p:cNvPr id="9" name="Google Shape;147;gfba845065d_0_16">
              <a:extLst>
                <a:ext uri="{FF2B5EF4-FFF2-40B4-BE49-F238E27FC236}">
                  <a16:creationId xmlns:a16="http://schemas.microsoft.com/office/drawing/2014/main" id="{4D94D70A-48F9-4F74-3519-103B41A339C1}"/>
                </a:ext>
              </a:extLst>
            </p:cNvPr>
            <p:cNvSpPr/>
            <p:nvPr/>
          </p:nvSpPr>
          <p:spPr>
            <a:xfrm rot="5400000">
              <a:off x="2677074" y="1604041"/>
              <a:ext cx="1753800" cy="15258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2"/>
            </a:solidFill>
            <a:ln w="2540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48;gfba845065d_0_16">
              <a:extLst>
                <a:ext uri="{FF2B5EF4-FFF2-40B4-BE49-F238E27FC236}">
                  <a16:creationId xmlns:a16="http://schemas.microsoft.com/office/drawing/2014/main" id="{ED96CED8-B899-1740-CC37-821655497128}"/>
                </a:ext>
              </a:extLst>
            </p:cNvPr>
            <p:cNvSpPr txBox="1"/>
            <p:nvPr/>
          </p:nvSpPr>
          <p:spPr>
            <a:xfrm>
              <a:off x="2791068" y="1763348"/>
              <a:ext cx="1525801" cy="10795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2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Partnering</a:t>
              </a:r>
              <a:endParaRPr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49;gfba845065d_0_16">
              <a:extLst>
                <a:ext uri="{FF2B5EF4-FFF2-40B4-BE49-F238E27FC236}">
                  <a16:creationId xmlns:a16="http://schemas.microsoft.com/office/drawing/2014/main" id="{2E40B0BD-6321-9F87-4829-A20D8A697333}"/>
                </a:ext>
              </a:extLst>
            </p:cNvPr>
            <p:cNvSpPr/>
            <p:nvPr/>
          </p:nvSpPr>
          <p:spPr>
            <a:xfrm rot="5400000">
              <a:off x="1916693" y="115340"/>
              <a:ext cx="1753800" cy="15258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tx2"/>
            </a:solidFill>
            <a:ln w="2540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50;gfba845065d_0_16">
              <a:extLst>
                <a:ext uri="{FF2B5EF4-FFF2-40B4-BE49-F238E27FC236}">
                  <a16:creationId xmlns:a16="http://schemas.microsoft.com/office/drawing/2014/main" id="{A34F973A-689F-9F76-1635-E405860A6FD3}"/>
                </a:ext>
              </a:extLst>
            </p:cNvPr>
            <p:cNvSpPr txBox="1"/>
            <p:nvPr/>
          </p:nvSpPr>
          <p:spPr>
            <a:xfrm>
              <a:off x="2268393" y="274656"/>
              <a:ext cx="1050300" cy="120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lang="en-US" sz="22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Skill Building</a:t>
              </a:r>
              <a:endParaRPr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51;gfba845065d_0_16">
              <a:extLst>
                <a:ext uri="{FF2B5EF4-FFF2-40B4-BE49-F238E27FC236}">
                  <a16:creationId xmlns:a16="http://schemas.microsoft.com/office/drawing/2014/main" id="{00CCA26C-BFD4-D9DE-E43F-3AE995770675}"/>
                </a:ext>
              </a:extLst>
            </p:cNvPr>
            <p:cNvSpPr/>
            <p:nvPr/>
          </p:nvSpPr>
          <p:spPr>
            <a:xfrm rot="5400000">
              <a:off x="3641620" y="115355"/>
              <a:ext cx="1753800" cy="15258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3"/>
            </a:solidFill>
            <a:ln w="2540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52;gfba845065d_0_16">
              <a:extLst>
                <a:ext uri="{FF2B5EF4-FFF2-40B4-BE49-F238E27FC236}">
                  <a16:creationId xmlns:a16="http://schemas.microsoft.com/office/drawing/2014/main" id="{234992C3-55A2-078A-BBD1-27E585F93EC9}"/>
                </a:ext>
              </a:extLst>
            </p:cNvPr>
            <p:cNvSpPr txBox="1"/>
            <p:nvPr/>
          </p:nvSpPr>
          <p:spPr>
            <a:xfrm>
              <a:off x="3993370" y="274659"/>
              <a:ext cx="1050300" cy="120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2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Problem</a:t>
              </a: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2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Solving</a:t>
              </a:r>
              <a:endParaRPr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3;gfba845065d_0_16">
              <a:extLst>
                <a:ext uri="{FF2B5EF4-FFF2-40B4-BE49-F238E27FC236}">
                  <a16:creationId xmlns:a16="http://schemas.microsoft.com/office/drawing/2014/main" id="{7762261E-B73F-6043-CE4F-2548EC82D92C}"/>
                </a:ext>
              </a:extLst>
            </p:cNvPr>
            <p:cNvSpPr/>
            <p:nvPr/>
          </p:nvSpPr>
          <p:spPr>
            <a:xfrm rot="5400000">
              <a:off x="3564649" y="3092745"/>
              <a:ext cx="1753800" cy="15258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/>
            </a:solidFill>
            <a:ln w="2540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54;gfba845065d_0_16">
              <a:extLst>
                <a:ext uri="{FF2B5EF4-FFF2-40B4-BE49-F238E27FC236}">
                  <a16:creationId xmlns:a16="http://schemas.microsoft.com/office/drawing/2014/main" id="{631740E0-4CA4-07AD-E023-9C5DD5B53B55}"/>
                </a:ext>
              </a:extLst>
            </p:cNvPr>
            <p:cNvSpPr txBox="1"/>
            <p:nvPr/>
          </p:nvSpPr>
          <p:spPr>
            <a:xfrm>
              <a:off x="3859749" y="3252061"/>
              <a:ext cx="1106900" cy="120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22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Leading Together</a:t>
              </a:r>
              <a:endParaRPr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55;gfba845065d_0_16">
              <a:extLst>
                <a:ext uri="{FF2B5EF4-FFF2-40B4-BE49-F238E27FC236}">
                  <a16:creationId xmlns:a16="http://schemas.microsoft.com/office/drawing/2014/main" id="{5DD8FD76-42FB-A255-AD9C-F1219AAB5083}"/>
                </a:ext>
              </a:extLst>
            </p:cNvPr>
            <p:cNvSpPr/>
            <p:nvPr/>
          </p:nvSpPr>
          <p:spPr>
            <a:xfrm rot="5400000">
              <a:off x="1916693" y="3092746"/>
              <a:ext cx="1753800" cy="15258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tx1"/>
            </a:solidFill>
            <a:ln w="2540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56;gfba845065d_0_16">
              <a:extLst>
                <a:ext uri="{FF2B5EF4-FFF2-40B4-BE49-F238E27FC236}">
                  <a16:creationId xmlns:a16="http://schemas.microsoft.com/office/drawing/2014/main" id="{657E1019-085E-600B-26DA-A94BBEC4C27B}"/>
                </a:ext>
              </a:extLst>
            </p:cNvPr>
            <p:cNvSpPr txBox="1"/>
            <p:nvPr/>
          </p:nvSpPr>
          <p:spPr>
            <a:xfrm>
              <a:off x="2159564" y="3260245"/>
              <a:ext cx="1288101" cy="120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lang="en-US" sz="22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Mutual Learning</a:t>
              </a:r>
              <a:endParaRPr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1520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77207-EB0D-4E3F-BD3A-3BCFD6F65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It Means to Be an Advocate</a:t>
            </a:r>
          </a:p>
        </p:txBody>
      </p:sp>
      <p:pic>
        <p:nvPicPr>
          <p:cNvPr id="7" name="Content Placeholder 6" descr="A group of people posing for a photo in front of a monument&#10;&#10;Description automatically generated">
            <a:extLst>
              <a:ext uri="{FF2B5EF4-FFF2-40B4-BE49-F238E27FC236}">
                <a16:creationId xmlns:a16="http://schemas.microsoft.com/office/drawing/2014/main" id="{12C1B66A-9BD8-4D98-B347-AF1A2F7F590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604" b="3489"/>
          <a:stretch/>
        </p:blipFill>
        <p:spPr>
          <a:xfrm>
            <a:off x="7843698" y="1676399"/>
            <a:ext cx="3510101" cy="4581875"/>
          </a:xfrm>
          <a:ln>
            <a:noFill/>
          </a:ln>
          <a:effectLst>
            <a:outerShdw blurRad="38100" dist="25400" dir="2700000" algn="tl" rotWithShape="0">
              <a:prstClr val="black">
                <a:alpha val="12105"/>
              </a:prstClr>
            </a:outerShdw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442FFA-3DE8-4CFE-ACB5-61C2C2C69B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8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94B48-1CFF-4953-BC52-EA8FBE2C44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752600"/>
            <a:ext cx="6629400" cy="3886201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Advocacy is speaking up about your needs and wants and your ideas for improving services that affect you and </a:t>
            </a:r>
            <a:r>
              <a:rPr lang="en-US" sz="1800" dirty="0">
                <a:solidFill>
                  <a:schemeClr val="tx1"/>
                </a:solidFill>
                <a:effectLst/>
                <a:ea typeface="PMingLiU" panose="02020500000000000000" pitchFamily="18" charset="-120"/>
                <a:cs typeface="PMingLiU" panose="02020500000000000000" pitchFamily="18" charset="-120"/>
              </a:rPr>
              <a:t>other youth in foster care. </a:t>
            </a:r>
          </a:p>
          <a:p>
            <a:pPr lvl="1"/>
            <a:r>
              <a:rPr lang="en-US" sz="1800" i="1" dirty="0">
                <a:solidFill>
                  <a:schemeClr val="tx1"/>
                </a:solidFill>
                <a:effectLst/>
                <a:ea typeface="PMingLiU" panose="02020500000000000000" pitchFamily="18" charset="-120"/>
                <a:cs typeface="PMingLiU" panose="02020500000000000000" pitchFamily="18" charset="-120"/>
              </a:rPr>
              <a:t>Example</a:t>
            </a:r>
            <a:r>
              <a:rPr lang="en-US" sz="1800" i="1" dirty="0">
                <a:solidFill>
                  <a:schemeClr val="tx1"/>
                </a:solidFill>
                <a:ea typeface="PMingLiU" panose="02020500000000000000" pitchFamily="18" charset="-120"/>
                <a:cs typeface="PMingLiU" panose="02020500000000000000" pitchFamily="18" charset="-120"/>
              </a:rPr>
              <a:t>: When </a:t>
            </a:r>
            <a:r>
              <a:rPr lang="en-US" sz="1800" i="1" dirty="0">
                <a:solidFill>
                  <a:schemeClr val="tx1"/>
                </a:solidFill>
                <a:effectLst/>
                <a:ea typeface="PMingLiU" panose="02020500000000000000" pitchFamily="18" charset="-120"/>
                <a:cs typeface="PMingLiU" panose="02020500000000000000" pitchFamily="18" charset="-120"/>
              </a:rPr>
              <a:t>you voice your needs in a meeting about your case plan, you’re practicing self-advocacy.</a:t>
            </a:r>
          </a:p>
          <a:p>
            <a:r>
              <a:rPr lang="en-US" sz="1800" b="1" dirty="0">
                <a:solidFill>
                  <a:schemeClr val="accent2"/>
                </a:solidFill>
              </a:rPr>
              <a:t>Policy advocacy </a:t>
            </a:r>
            <a:r>
              <a:rPr lang="en-US" sz="1800" dirty="0"/>
              <a:t>is the act of speaking out to ask for or influence government policies, practices and funding. </a:t>
            </a:r>
          </a:p>
          <a:p>
            <a:pPr lvl="1"/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PMingLiU" panose="02020500000000000000" pitchFamily="18" charset="-120"/>
                <a:cs typeface="PMingLiU" panose="02020500000000000000" pitchFamily="18" charset="-120"/>
              </a:rPr>
              <a:t>Example: When you gather data about older youth in foster care and share it to educate child welfare policymakers, you’re </a:t>
            </a:r>
            <a:r>
              <a:rPr lang="en-US" sz="1800" i="1" dirty="0">
                <a:solidFill>
                  <a:schemeClr val="tx1"/>
                </a:solidFill>
                <a:ea typeface="PMingLiU" panose="02020500000000000000" pitchFamily="18" charset="-120"/>
                <a:cs typeface="PMingLiU" panose="02020500000000000000" pitchFamily="18" charset="-120"/>
              </a:rPr>
              <a:t>engaging in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PMingLiU" panose="02020500000000000000" pitchFamily="18" charset="-120"/>
                <a:cs typeface="PMingLiU" panose="02020500000000000000" pitchFamily="18" charset="-120"/>
              </a:rPr>
              <a:t>policy advocacy.</a:t>
            </a:r>
            <a:endParaRPr lang="en-US" sz="2200" dirty="0"/>
          </a:p>
          <a:p>
            <a:pPr lvl="1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944090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A5F41-3135-4093-8A69-45BCB01FD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Policy Advocacy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36085-6E00-4324-B1A5-2248F9CA8D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286"/>
            <a:ext cx="5181600" cy="4663439"/>
          </a:xfrm>
        </p:spPr>
        <p:txBody>
          <a:bodyPr/>
          <a:lstStyle/>
          <a:p>
            <a:r>
              <a:rPr lang="en-US" dirty="0"/>
              <a:t>Administrative</a:t>
            </a:r>
          </a:p>
          <a:p>
            <a:r>
              <a:rPr lang="en-US" dirty="0"/>
              <a:t>Legislative</a:t>
            </a:r>
          </a:p>
          <a:p>
            <a:r>
              <a:rPr lang="en-US" dirty="0"/>
              <a:t>Budget</a:t>
            </a:r>
          </a:p>
        </p:txBody>
      </p:sp>
      <p:pic>
        <p:nvPicPr>
          <p:cNvPr id="7" name="Content Placeholder 6" descr="A person and person walking down a sidewalk&#10;&#10;Description automatically generated with medium confidence">
            <a:extLst>
              <a:ext uri="{FF2B5EF4-FFF2-40B4-BE49-F238E27FC236}">
                <a16:creationId xmlns:a16="http://schemas.microsoft.com/office/drawing/2014/main" id="{FF4674C6-73C8-49DB-A355-3811956418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742" b="7810"/>
          <a:stretch/>
        </p:blipFill>
        <p:spPr>
          <a:xfrm>
            <a:off x="7190496" y="1645286"/>
            <a:ext cx="4163305" cy="4584071"/>
          </a:xfrm>
          <a:effectLst>
            <a:outerShdw blurRad="38100" dist="25400" dir="2700000" algn="tl" rotWithShape="0">
              <a:prstClr val="black">
                <a:alpha val="14411"/>
              </a:prstClr>
            </a:outerShdw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7821C0-6B32-4F2A-A327-F79D9EE677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983513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Cover--Text-Only (Casey Font--Casey PC Only!)">
  <a:themeElements>
    <a:clrScheme name="CaseyPalette">
      <a:dk1>
        <a:srgbClr val="000000"/>
      </a:dk1>
      <a:lt1>
        <a:srgbClr val="FFFFFF"/>
      </a:lt1>
      <a:dk2>
        <a:srgbClr val="97A825"/>
      </a:dk2>
      <a:lt2>
        <a:srgbClr val="F7EED4"/>
      </a:lt2>
      <a:accent1>
        <a:srgbClr val="595959"/>
      </a:accent1>
      <a:accent2>
        <a:srgbClr val="DA5521"/>
      </a:accent2>
      <a:accent3>
        <a:srgbClr val="E9AF1D"/>
      </a:accent3>
      <a:accent4>
        <a:srgbClr val="849120"/>
      </a:accent4>
      <a:accent5>
        <a:srgbClr val="005293"/>
      </a:accent5>
      <a:accent6>
        <a:srgbClr val="5A5284"/>
      </a:accent6>
      <a:hlink>
        <a:srgbClr val="0665A4"/>
      </a:hlink>
      <a:folHlink>
        <a:srgbClr val="7030A0"/>
      </a:folHlink>
    </a:clrScheme>
    <a:fontScheme name="CaseySystemFont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457200" tIns="0" rIns="457200" bIns="182880" rtlCol="0" anchor="t" anchorCtr="0">
        <a:noAutofit/>
      </a:bodyPr>
      <a:lstStyle>
        <a:defPPr marL="0" marR="0" indent="0" algn="l" defTabSz="685800" rtl="0" eaLnBrk="1" fontAlgn="auto" latinLnBrk="0" hangingPunct="1">
          <a:lnSpc>
            <a:spcPct val="90000"/>
          </a:lnSpc>
          <a:spcBef>
            <a:spcPts val="1800"/>
          </a:spcBef>
          <a:spcAft>
            <a:spcPts val="0"/>
          </a:spcAft>
          <a:buClr>
            <a:srgbClr val="DA5521"/>
          </a:buClr>
          <a:buSzTx/>
          <a:buFont typeface="Wingdings" panose="05000000000000000000" pitchFamily="2" charset="2"/>
          <a:buNone/>
          <a:tabLst/>
          <a:defRPr kumimoji="0" sz="1800" b="0" i="0" u="none" strike="noStrike" kern="2400" cap="none" spc="30" normalizeH="0" baseline="0" noProof="0" dirty="0" smtClean="0">
            <a:ln>
              <a:noFill/>
            </a:ln>
            <a:solidFill>
              <a:srgbClr val="9D740F"/>
            </a:solidFill>
            <a:effectLst/>
            <a:uLnTx/>
            <a:uFillTx/>
            <a:latin typeface="Knockout 30 Junior Welterwt" pitchFamily="50" charset="0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BeigeWide" id="{E0D19F4D-A724-45CB-B90A-041314E2D266}" vid="{4F19AD51-ABBF-4C97-A77B-53B087498803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 Cover--Text-Only (System Font) ">
  <a:themeElements>
    <a:clrScheme name="CaseyPalette">
      <a:dk1>
        <a:srgbClr val="000000"/>
      </a:dk1>
      <a:lt1>
        <a:srgbClr val="FFFFFF"/>
      </a:lt1>
      <a:dk2>
        <a:srgbClr val="97A825"/>
      </a:dk2>
      <a:lt2>
        <a:srgbClr val="F7EED4"/>
      </a:lt2>
      <a:accent1>
        <a:srgbClr val="595959"/>
      </a:accent1>
      <a:accent2>
        <a:srgbClr val="DA5521"/>
      </a:accent2>
      <a:accent3>
        <a:srgbClr val="E9AF1D"/>
      </a:accent3>
      <a:accent4>
        <a:srgbClr val="849120"/>
      </a:accent4>
      <a:accent5>
        <a:srgbClr val="005293"/>
      </a:accent5>
      <a:accent6>
        <a:srgbClr val="5A5284"/>
      </a:accent6>
      <a:hlink>
        <a:srgbClr val="0665A4"/>
      </a:hlink>
      <a:folHlink>
        <a:srgbClr val="7030A0"/>
      </a:folHlink>
    </a:clrScheme>
    <a:fontScheme name="CaseySystemFont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457200" tIns="45720" rIns="457200" bIns="45720" rtlCol="0" anchor="b">
        <a:normAutofit/>
      </a:bodyPr>
      <a:lstStyle>
        <a:defPPr algn="l">
          <a:defRPr dirty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BeigeWide" id="{E0D19F4D-A724-45CB-B90A-041314E2D266}" vid="{7E36691D-1816-4D02-A9C1-776970F30E93}"/>
    </a:ext>
  </a:extLst>
</a:theme>
</file>

<file path=ppt/theme/theme3.xml><?xml version="1.0" encoding="utf-8"?>
<a:theme xmlns:a="http://schemas.openxmlformats.org/drawingml/2006/main" name="1_Title Cover--Text-Only (System Font) ">
  <a:themeElements>
    <a:clrScheme name="CaseyPalette">
      <a:dk1>
        <a:srgbClr val="000000"/>
      </a:dk1>
      <a:lt1>
        <a:srgbClr val="FFFFFF"/>
      </a:lt1>
      <a:dk2>
        <a:srgbClr val="97A825"/>
      </a:dk2>
      <a:lt2>
        <a:srgbClr val="F7EED4"/>
      </a:lt2>
      <a:accent1>
        <a:srgbClr val="595959"/>
      </a:accent1>
      <a:accent2>
        <a:srgbClr val="DA5521"/>
      </a:accent2>
      <a:accent3>
        <a:srgbClr val="E9AF1D"/>
      </a:accent3>
      <a:accent4>
        <a:srgbClr val="849120"/>
      </a:accent4>
      <a:accent5>
        <a:srgbClr val="005293"/>
      </a:accent5>
      <a:accent6>
        <a:srgbClr val="5A5284"/>
      </a:accent6>
      <a:hlink>
        <a:srgbClr val="0665A4"/>
      </a:hlink>
      <a:folHlink>
        <a:srgbClr val="7030A0"/>
      </a:folHlink>
    </a:clrScheme>
    <a:fontScheme name="CaseySystemFont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457200" tIns="45720" rIns="457200" bIns="45720" rtlCol="0" anchor="b">
        <a:normAutofit/>
      </a:bodyPr>
      <a:lstStyle>
        <a:defPPr algn="l">
          <a:defRPr dirty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BeigeWide" id="{E0D19F4D-A724-45CB-B90A-041314E2D266}" vid="{7E36691D-1816-4D02-A9C1-776970F30E93}"/>
    </a:ext>
  </a:extLst>
</a:theme>
</file>

<file path=ppt/theme/theme4.xml><?xml version="1.0" encoding="utf-8"?>
<a:theme xmlns:a="http://schemas.openxmlformats.org/drawingml/2006/main" name="Title Cover--Photo (Casey Font--Casey PC Only!)">
  <a:themeElements>
    <a:clrScheme name="CaseyPalette">
      <a:dk1>
        <a:srgbClr val="000000"/>
      </a:dk1>
      <a:lt1>
        <a:srgbClr val="FFFFFF"/>
      </a:lt1>
      <a:dk2>
        <a:srgbClr val="97A825"/>
      </a:dk2>
      <a:lt2>
        <a:srgbClr val="F7EED4"/>
      </a:lt2>
      <a:accent1>
        <a:srgbClr val="595959"/>
      </a:accent1>
      <a:accent2>
        <a:srgbClr val="DA5521"/>
      </a:accent2>
      <a:accent3>
        <a:srgbClr val="E9AF1D"/>
      </a:accent3>
      <a:accent4>
        <a:srgbClr val="849120"/>
      </a:accent4>
      <a:accent5>
        <a:srgbClr val="005293"/>
      </a:accent5>
      <a:accent6>
        <a:srgbClr val="5A5284"/>
      </a:accent6>
      <a:hlink>
        <a:srgbClr val="0665A4"/>
      </a:hlink>
      <a:folHlink>
        <a:srgbClr val="7030A0"/>
      </a:folHlink>
    </a:clrScheme>
    <a:fontScheme name="Custom 1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457200" tIns="45720" rIns="457200" bIns="45720" rtlCol="0" anchor="b">
        <a:normAutofit/>
      </a:bodyPr>
      <a:lstStyle>
        <a:defPPr algn="l">
          <a:defRPr dirty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BeigeWide" id="{E0D19F4D-A724-45CB-B90A-041314E2D266}" vid="{17B62715-D3F6-450C-ADA6-DE6C92F14EF4}"/>
    </a:ext>
  </a:extLst>
</a:theme>
</file>

<file path=ppt/theme/theme5.xml><?xml version="1.0" encoding="utf-8"?>
<a:theme xmlns:a="http://schemas.openxmlformats.org/drawingml/2006/main" name="Title Cover--Photo (System Font)">
  <a:themeElements>
    <a:clrScheme name="CaseyPalette">
      <a:dk1>
        <a:srgbClr val="000000"/>
      </a:dk1>
      <a:lt1>
        <a:srgbClr val="FFFFFF"/>
      </a:lt1>
      <a:dk2>
        <a:srgbClr val="97A825"/>
      </a:dk2>
      <a:lt2>
        <a:srgbClr val="F7EED4"/>
      </a:lt2>
      <a:accent1>
        <a:srgbClr val="595959"/>
      </a:accent1>
      <a:accent2>
        <a:srgbClr val="DA5521"/>
      </a:accent2>
      <a:accent3>
        <a:srgbClr val="E9AF1D"/>
      </a:accent3>
      <a:accent4>
        <a:srgbClr val="849120"/>
      </a:accent4>
      <a:accent5>
        <a:srgbClr val="005293"/>
      </a:accent5>
      <a:accent6>
        <a:srgbClr val="5A5284"/>
      </a:accent6>
      <a:hlink>
        <a:srgbClr val="0665A4"/>
      </a:hlink>
      <a:folHlink>
        <a:srgbClr val="7030A0"/>
      </a:folHlink>
    </a:clrScheme>
    <a:fontScheme name="Custom 1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457200" tIns="45720" rIns="457200" bIns="45720" rtlCol="0" anchor="b">
        <a:normAutofit/>
      </a:bodyPr>
      <a:lstStyle>
        <a:defPPr algn="l">
          <a:defRPr dirty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BeigeWide" id="{E0D19F4D-A724-45CB-B90A-041314E2D266}" vid="{BE743BBF-2A69-4F1B-BB4E-97DCA1842F64}"/>
    </a:ext>
  </a:extLst>
</a:theme>
</file>

<file path=ppt/theme/theme6.xml><?xml version="1.0" encoding="utf-8"?>
<a:theme xmlns:a="http://schemas.openxmlformats.org/drawingml/2006/main" name="Presentation Layouts">
  <a:themeElements>
    <a:clrScheme name="CaseyPalette">
      <a:dk1>
        <a:srgbClr val="595959"/>
      </a:dk1>
      <a:lt1>
        <a:srgbClr val="FFFFFF"/>
      </a:lt1>
      <a:dk2>
        <a:srgbClr val="97A825"/>
      </a:dk2>
      <a:lt2>
        <a:srgbClr val="F7EED4"/>
      </a:lt2>
      <a:accent1>
        <a:srgbClr val="595959"/>
      </a:accent1>
      <a:accent2>
        <a:srgbClr val="DA5521"/>
      </a:accent2>
      <a:accent3>
        <a:srgbClr val="E9AF1D"/>
      </a:accent3>
      <a:accent4>
        <a:srgbClr val="849120"/>
      </a:accent4>
      <a:accent5>
        <a:srgbClr val="005293"/>
      </a:accent5>
      <a:accent6>
        <a:srgbClr val="5A5284"/>
      </a:accent6>
      <a:hlink>
        <a:srgbClr val="0665A4"/>
      </a:hlink>
      <a:folHlink>
        <a:srgbClr val="7030A0"/>
      </a:folHlink>
    </a:clrScheme>
    <a:fontScheme name="Custom 1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effectLst>
          <a:outerShdw sx="1000" sy="1000" algn="ctr" rotWithShape="0">
            <a:schemeClr val="bg1"/>
          </a:outerShdw>
        </a:effectLst>
      </a:spPr>
      <a:bodyPr wrap="none" lIns="91440" tIns="45720" rIns="91440" bIns="45720">
        <a:spAutoFit/>
      </a:bodyPr>
      <a:lstStyle>
        <a:defPPr algn="ctr">
          <a:defRPr sz="4500" b="1" cap="none" spc="0" dirty="0">
            <a:ln w="0"/>
            <a:solidFill>
              <a:schemeClr val="accent2"/>
            </a:solidFill>
            <a:latin typeface="+mj-lt"/>
          </a:defRPr>
        </a:defPPr>
      </a:lstStyle>
    </a:spDef>
    <a:txDef>
      <a:spPr>
        <a:noFill/>
        <a:ln w="635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spAutoFit/>
      </a:bodyPr>
      <a:lstStyle>
        <a:defPPr marL="230188" indent="-230188" algn="l" defTabSz="685800">
          <a:lnSpc>
            <a:spcPct val="95000"/>
          </a:lnSpc>
          <a:spcBef>
            <a:spcPts val="1400"/>
          </a:spcBef>
          <a:buClr>
            <a:srgbClr val="DA5521"/>
          </a:buClr>
          <a:buFont typeface="Wingdings" panose="05000000000000000000" pitchFamily="2" charset="2"/>
          <a:buChar char="§"/>
          <a:defRPr kern="2400" dirty="0">
            <a:solidFill>
              <a:srgbClr val="595959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BeigeWide" id="{E0D19F4D-A724-45CB-B90A-041314E2D266}" vid="{69024995-C348-4156-B587-6BC662B334D1}"/>
    </a:ext>
  </a:extLst>
</a:theme>
</file>

<file path=ppt/theme/theme7.xml><?xml version="1.0" encoding="utf-8"?>
<a:theme xmlns:a="http://schemas.openxmlformats.org/drawingml/2006/main" name="Blank Slide">
  <a:themeElements>
    <a:clrScheme name="CaseyPalette">
      <a:dk1>
        <a:srgbClr val="595959"/>
      </a:dk1>
      <a:lt1>
        <a:srgbClr val="FFFFFF"/>
      </a:lt1>
      <a:dk2>
        <a:srgbClr val="97A825"/>
      </a:dk2>
      <a:lt2>
        <a:srgbClr val="F7EED4"/>
      </a:lt2>
      <a:accent1>
        <a:srgbClr val="595959"/>
      </a:accent1>
      <a:accent2>
        <a:srgbClr val="DA5521"/>
      </a:accent2>
      <a:accent3>
        <a:srgbClr val="E9AF1D"/>
      </a:accent3>
      <a:accent4>
        <a:srgbClr val="849120"/>
      </a:accent4>
      <a:accent5>
        <a:srgbClr val="005293"/>
      </a:accent5>
      <a:accent6>
        <a:srgbClr val="5A5284"/>
      </a:accent6>
      <a:hlink>
        <a:srgbClr val="0665A4"/>
      </a:hlink>
      <a:folHlink>
        <a:srgbClr val="7030A0"/>
      </a:folHlink>
    </a:clrScheme>
    <a:fontScheme name="Custom 1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effectLst>
          <a:outerShdw sx="1000" sy="1000" algn="ctr" rotWithShape="0">
            <a:schemeClr val="bg1"/>
          </a:outerShdw>
        </a:effectLst>
      </a:spPr>
      <a:bodyPr wrap="none" lIns="91440" tIns="45720" rIns="91440" bIns="45720">
        <a:spAutoFit/>
      </a:bodyPr>
      <a:lstStyle>
        <a:defPPr algn="ctr">
          <a:defRPr sz="4500" b="1" cap="none" spc="0" dirty="0">
            <a:ln w="0"/>
            <a:solidFill>
              <a:schemeClr val="accent2"/>
            </a:solidFill>
            <a:latin typeface="+mj-lt"/>
          </a:defRPr>
        </a:defPPr>
      </a:lstStyle>
    </a:spDef>
    <a:txDef>
      <a:spPr>
        <a:noFill/>
        <a:ln w="635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spAutoFit/>
      </a:bodyPr>
      <a:lstStyle>
        <a:defPPr marL="230188" indent="-230188" algn="l" defTabSz="685800">
          <a:lnSpc>
            <a:spcPct val="95000"/>
          </a:lnSpc>
          <a:spcBef>
            <a:spcPts val="1400"/>
          </a:spcBef>
          <a:buClr>
            <a:srgbClr val="DA5521"/>
          </a:buClr>
          <a:buFont typeface="Wingdings" panose="05000000000000000000" pitchFamily="2" charset="2"/>
          <a:buChar char="§"/>
          <a:defRPr kern="2400" dirty="0">
            <a:solidFill>
              <a:srgbClr val="595959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BeigeWide" id="{E0D19F4D-A724-45CB-B90A-041314E2D266}" vid="{238CD8BC-3526-4129-99EC-D13798E306E1}"/>
    </a:ext>
  </a:extLst>
</a:theme>
</file>

<file path=ppt/theme/theme8.xml><?xml version="1.0" encoding="utf-8"?>
<a:theme xmlns:a="http://schemas.openxmlformats.org/drawingml/2006/main" name="Divider / Closing">
  <a:themeElements>
    <a:clrScheme name="CaseyPalette">
      <a:dk1>
        <a:srgbClr val="000000"/>
      </a:dk1>
      <a:lt1>
        <a:srgbClr val="FFFFFF"/>
      </a:lt1>
      <a:dk2>
        <a:srgbClr val="97A825"/>
      </a:dk2>
      <a:lt2>
        <a:srgbClr val="F7EED4"/>
      </a:lt2>
      <a:accent1>
        <a:srgbClr val="595959"/>
      </a:accent1>
      <a:accent2>
        <a:srgbClr val="DA5521"/>
      </a:accent2>
      <a:accent3>
        <a:srgbClr val="E9AF1D"/>
      </a:accent3>
      <a:accent4>
        <a:srgbClr val="849120"/>
      </a:accent4>
      <a:accent5>
        <a:srgbClr val="005293"/>
      </a:accent5>
      <a:accent6>
        <a:srgbClr val="5A5284"/>
      </a:accent6>
      <a:hlink>
        <a:srgbClr val="0665A4"/>
      </a:hlink>
      <a:folHlink>
        <a:srgbClr val="7030A0"/>
      </a:folHlink>
    </a:clrScheme>
    <a:fontScheme name="CaseySystemFont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457200" tIns="45720" rIns="457200" bIns="45720" rtlCol="0" anchor="b">
        <a:normAutofit/>
      </a:bodyPr>
      <a:lstStyle>
        <a:defPPr algn="l">
          <a:defRPr dirty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BeigeWide" id="{E0D19F4D-A724-45CB-B90A-041314E2D266}" vid="{6D8EAD26-AEFA-4D1C-89EB-F7459B4C1649}"/>
    </a:ext>
  </a:extLst>
</a:theme>
</file>

<file path=ppt/theme/theme9.xml><?xml version="1.0" encoding="utf-8"?>
<a:theme xmlns:a="http://schemas.openxmlformats.org/drawingml/2006/main" name="Presentation Layouts (Portrait)">
  <a:themeElements>
    <a:clrScheme name="CaseyPalette">
      <a:dk1>
        <a:srgbClr val="000000"/>
      </a:dk1>
      <a:lt1>
        <a:srgbClr val="FFFFFF"/>
      </a:lt1>
      <a:dk2>
        <a:srgbClr val="97A825"/>
      </a:dk2>
      <a:lt2>
        <a:srgbClr val="F7EED4"/>
      </a:lt2>
      <a:accent1>
        <a:srgbClr val="595959"/>
      </a:accent1>
      <a:accent2>
        <a:srgbClr val="DA5521"/>
      </a:accent2>
      <a:accent3>
        <a:srgbClr val="E9AF1D"/>
      </a:accent3>
      <a:accent4>
        <a:srgbClr val="849120"/>
      </a:accent4>
      <a:accent5>
        <a:srgbClr val="005293"/>
      </a:accent5>
      <a:accent6>
        <a:srgbClr val="5A5284"/>
      </a:accent6>
      <a:hlink>
        <a:srgbClr val="0665A4"/>
      </a:hlink>
      <a:folHlink>
        <a:srgbClr val="7030A0"/>
      </a:folHlink>
    </a:clrScheme>
    <a:fontScheme name="CaseySystemFont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 w="6350">
          <a:noFill/>
        </a:ln>
      </a:spPr>
      <a:bodyPr rot="0" spcFirstLastPara="0" vertOverflow="overflow" horzOverflow="overflow" vert="horz" wrap="square" lIns="0" tIns="0" rIns="777240" bIns="0" numCol="1" spcCol="0" rtlCol="0" fromWordArt="0" anchor="t" anchorCtr="0" forceAA="0" compatLnSpc="1">
        <a:prstTxWarp prst="textNoShape">
          <a:avLst/>
        </a:prstTxWarp>
        <a:spAutoFit/>
      </a:bodyPr>
      <a:lstStyle/>
    </a:txDef>
  </a:objectDefaults>
  <a:extraClrSchemeLst/>
  <a:extLst>
    <a:ext uri="{05A4C25C-085E-4340-85A3-A5531E510DB2}">
      <thm15:themeFamily xmlns:thm15="http://schemas.microsoft.com/office/thememl/2012/main" name="Presentation_BeigeWide" id="{E0D19F4D-A724-45CB-B90A-041314E2D266}" vid="{7AE76EA9-C839-4BC9-917E-75CDC0CAB846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2411EA5F-BB74-E84E-8BDC-9ABE0EFA41CE}">
  <we:reference id="wa104381063" version="1.0.0.1" store="en-US" storeType="OMEX"/>
  <we:alternateReferences>
    <we:reference id="WA104381063" version="1.0.0.1" store="WA104381063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Presentation_BeigeWide (1)</Template>
  <TotalTime>11045</TotalTime>
  <Words>1347</Words>
  <Application>Microsoft Office PowerPoint</Application>
  <PresentationFormat>Widescreen</PresentationFormat>
  <Paragraphs>188</Paragraphs>
  <Slides>29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PMingLiU</vt:lpstr>
      <vt:lpstr>Arial</vt:lpstr>
      <vt:lpstr>Arial Narrow</vt:lpstr>
      <vt:lpstr>Calibri</vt:lpstr>
      <vt:lpstr>Knockout 30 Junior Welterwt</vt:lpstr>
      <vt:lpstr>Knockout 31 Junior Middlewt</vt:lpstr>
      <vt:lpstr>Wingdings</vt:lpstr>
      <vt:lpstr>Title Cover--Text-Only (Casey Font--Casey PC Only!)</vt:lpstr>
      <vt:lpstr>Title Cover--Text-Only (System Font) </vt:lpstr>
      <vt:lpstr>1_Title Cover--Text-Only (System Font) </vt:lpstr>
      <vt:lpstr>Title Cover--Photo (Casey Font--Casey PC Only!)</vt:lpstr>
      <vt:lpstr>Title Cover--Photo (System Font)</vt:lpstr>
      <vt:lpstr>Presentation Layouts</vt:lpstr>
      <vt:lpstr>Blank Slide</vt:lpstr>
      <vt:lpstr>Divider / Closing</vt:lpstr>
      <vt:lpstr>Presentation Layouts (Portrait)</vt:lpstr>
      <vt:lpstr>PowerPoint Presentation</vt:lpstr>
      <vt:lpstr>Agenda</vt:lpstr>
      <vt:lpstr>Module Results</vt:lpstr>
      <vt:lpstr>Check In</vt:lpstr>
      <vt:lpstr>Module Context</vt:lpstr>
      <vt:lpstr>Definition of Authentic Youth Engagement</vt:lpstr>
      <vt:lpstr>Characteristics of Authentic Youth Engagement</vt:lpstr>
      <vt:lpstr>What It Means to Be an Advocate</vt:lpstr>
      <vt:lpstr>Types of Policy Advocacy</vt:lpstr>
      <vt:lpstr>Educating or Lobbying: Know the Difference</vt:lpstr>
      <vt:lpstr>Defining Law and Legislation </vt:lpstr>
      <vt:lpstr>Defining Administrative Policy</vt:lpstr>
      <vt:lpstr>High-Level Overview of the Lawmaking Process</vt:lpstr>
      <vt:lpstr>Discussion: Contributing to the Lawmaking Process</vt:lpstr>
      <vt:lpstr>Advocacy Strategies</vt:lpstr>
      <vt:lpstr>Engaging With Legislators</vt:lpstr>
      <vt:lpstr>State-Level Advocacy in Action</vt:lpstr>
      <vt:lpstr>BREAK TIME!</vt:lpstr>
      <vt:lpstr>Case Study: The Breakdown of a Policy Agenda</vt:lpstr>
      <vt:lpstr>What Is a Policy Agenda?</vt:lpstr>
      <vt:lpstr>Review a Sample Policy Agenda and Fact Sheet</vt:lpstr>
      <vt:lpstr>Framework for Developing a Policy Agenda</vt:lpstr>
      <vt:lpstr>Name It</vt:lpstr>
      <vt:lpstr>Claim It</vt:lpstr>
      <vt:lpstr>Tame It</vt:lpstr>
      <vt:lpstr>Frame It</vt:lpstr>
      <vt:lpstr>Discussion: Report Findings for Exercise</vt:lpstr>
      <vt:lpstr>Check Out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this template  Delete this slide when finished.</dc:title>
  <dc:creator>Jean Griffith-Thompson</dc:creator>
  <cp:lastModifiedBy>Raven Wells</cp:lastModifiedBy>
  <cp:revision>108</cp:revision>
  <dcterms:created xsi:type="dcterms:W3CDTF">2022-01-21T03:50:01Z</dcterms:created>
  <dcterms:modified xsi:type="dcterms:W3CDTF">2025-09-26T14:15:15Z</dcterms:modified>
</cp:coreProperties>
</file>