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672" r:id="rId2"/>
    <p:sldMasterId id="2147483778" r:id="rId3"/>
    <p:sldMasterId id="2147483767" r:id="rId4"/>
    <p:sldMasterId id="2147483834" r:id="rId5"/>
    <p:sldMasterId id="2147483684" r:id="rId6"/>
    <p:sldMasterId id="2147483746" r:id="rId7"/>
    <p:sldMasterId id="2147483739" r:id="rId8"/>
    <p:sldMasterId id="2147483715" r:id="rId9"/>
    <p:sldMasterId id="2147483803" r:id="rId10"/>
    <p:sldMasterId id="2147483806" r:id="rId11"/>
    <p:sldMasterId id="2147483826" r:id="rId12"/>
    <p:sldMasterId id="2147483830" r:id="rId13"/>
  </p:sldMasterIdLst>
  <p:notesMasterIdLst>
    <p:notesMasterId r:id="rId36"/>
  </p:notesMasterIdLst>
  <p:handoutMasterIdLst>
    <p:handoutMasterId r:id="rId37"/>
  </p:handoutMasterIdLst>
  <p:sldIdLst>
    <p:sldId id="4173" r:id="rId14"/>
    <p:sldId id="361" r:id="rId15"/>
    <p:sldId id="337" r:id="rId16"/>
    <p:sldId id="307" r:id="rId17"/>
    <p:sldId id="4172" r:id="rId18"/>
    <p:sldId id="308" r:id="rId19"/>
    <p:sldId id="418" r:id="rId20"/>
    <p:sldId id="339" r:id="rId21"/>
    <p:sldId id="298" r:id="rId22"/>
    <p:sldId id="4165" r:id="rId23"/>
    <p:sldId id="4168" r:id="rId24"/>
    <p:sldId id="4167" r:id="rId25"/>
    <p:sldId id="257" r:id="rId26"/>
    <p:sldId id="363" r:id="rId27"/>
    <p:sldId id="419" r:id="rId28"/>
    <p:sldId id="4169" r:id="rId29"/>
    <p:sldId id="408" r:id="rId30"/>
    <p:sldId id="420" r:id="rId31"/>
    <p:sldId id="384" r:id="rId32"/>
    <p:sldId id="4164" r:id="rId33"/>
    <p:sldId id="421" r:id="rId34"/>
    <p:sldId id="33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7A4A07-13D3-8CDE-4CD8-17CCFC6BC2AB}" name="Norris West" initials="NW" userId="e789620da8b79763" providerId="Windows Live"/>
  <p188:author id="{A648FD48-57FF-9C99-326E-CCAB56B69AA4}" name="Jean Griffith-Thompson" initials="JGT" userId="S::JGriffithThompson@AECF.ORG::da45b680-55d6-4be3-8572-c1b6cb1bd765" providerId="AD"/>
  <p188:author id="{B61EB75C-E0E3-CCDC-55A4-DC13856146A3}" name="Alexandra Lohrbach" initials="AL" userId="RI0L1UX6i2P/zXRvlHBgNbpZrpcR+B4RoT6KQfzz6+g=" providerId="None"/>
  <p188:author id="{B73F6264-CF38-9F4C-D503-716E01DCE7CB}" name="Kristin Coffey" initials="KC" userId="Kristin Coffey" providerId="None"/>
  <p188:author id="{ACFC8271-0766-0383-7D02-E1F0656AC3DE}" name="Raven Wells" initials="RW" userId="S::rwells@aecf.org::38a63c19-8f26-403e-aeb5-ee8759350f6d" providerId="AD"/>
  <p188:author id="{940C83AE-36FF-C0BE-C6E3-AC470201E1D2}" name="Kate Shatzkin" initials="KS" userId="S::KShatzkin@aecf.org::e4df721a-724b-45e4-b4e7-6acfadccda8b" providerId="AD"/>
  <p188:author id="{D22DD0C5-0F2A-38A6-5ED0-046CF049A11D}" name="Ashley Cheatham" initials="AC" userId="S::acheatham@aecf.org::66b3f7c7-4ef5-4022-94a5-2b6965cda3bd" providerId="AD"/>
  <p188:author id="{8AFB9EE8-A55E-5D11-A3E0-07B1DC6D2AFF}" name="Gina Davis" initials="GD" userId="S::gdavis@AECF.ORG::26c9bfc2-5ea4-4ba1-bdb2-637277c3e0ec" providerId="AD"/>
  <p188:author id="{967238F7-3076-30AA-269F-F235A7CC65D1}" name="Raven Wells" initials="RW" userId="S::RWells@aecf.org::38a63c19-8f26-403e-aeb5-ee8759350f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rynildsen" initials="E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84D"/>
    <a:srgbClr val="9D7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5627" autoAdjust="0"/>
  </p:normalViewPr>
  <p:slideViewPr>
    <p:cSldViewPr>
      <p:cViewPr varScale="1">
        <p:scale>
          <a:sx n="79" d="100"/>
          <a:sy n="79" d="100"/>
        </p:scale>
        <p:origin x="72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-43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microsoft.com/office/2018/10/relationships/authors" Target="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F85AFF-4956-B74D-A715-A78B16E793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A673A-7E97-D94F-A4A9-7717B232B9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8DEE4-D064-E742-AAE4-046DB7914353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AFE6F-5EE9-D845-AB6E-95D66B0E8A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4CDFF-8EA5-5047-9611-0AE5D3A78F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28F4-BA33-8244-8D89-9A1F20877E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16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93669-7633-4426-A8C3-40939B242792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44FCF-FACB-4686-8B3E-04A4A3B47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2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44FCF-FACB-4686-8B3E-04A4A3B478A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6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44FCF-FACB-4686-8B3E-04A4A3B478A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5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44FCF-FACB-4686-8B3E-04A4A3B478A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8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44FCF-FACB-4686-8B3E-04A4A3B478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40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2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44FCF-FACB-4686-8B3E-04A4A3B478A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4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44FCF-FACB-4686-8B3E-04A4A3B478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25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44FCF-FACB-4686-8B3E-04A4A3B478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06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44FCF-FACB-4686-8B3E-04A4A3B478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13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ver--Masthead (Casey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39DF-9643-402A-B710-9B3AEF1A6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2120529"/>
            <a:ext cx="12172949" cy="1389434"/>
          </a:xfrm>
        </p:spPr>
        <p:txBody>
          <a:bodyPr lIns="457200" rIns="457200" anchor="ctr" anchorCtr="0">
            <a:noAutofit/>
          </a:bodyPr>
          <a:lstStyle>
            <a:lvl1pPr algn="ctr">
              <a:defRPr sz="45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93449-4864-463F-81FA-F70FF678A9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</p:spPr>
        <p:txBody>
          <a:bodyPr lIns="914400" rIns="914400">
            <a:no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Knockout 30 Junior Welterwt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801ED-C8D5-4564-81A5-68F9CC425C05}"/>
              </a:ext>
            </a:extLst>
          </p:cNvPr>
          <p:cNvSpPr/>
          <p:nvPr userDrawn="1"/>
        </p:nvSpPr>
        <p:spPr>
          <a:xfrm>
            <a:off x="0" y="-11398"/>
            <a:ext cx="12192000" cy="818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D907ED-E8B3-49FF-A78F-45B99BAE94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172200"/>
            <a:ext cx="9395884" cy="685800"/>
          </a:xfrm>
        </p:spPr>
        <p:txBody>
          <a:bodyPr lIns="457200" tIns="0" rIns="457200" bIns="457200"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25766D-29B8-4A4D-ABC3-8C04745D2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95885" y="6172200"/>
            <a:ext cx="2796116" cy="685800"/>
          </a:xfrm>
        </p:spPr>
        <p:txBody>
          <a:bodyPr lIns="0" tIns="0" rIns="457200" bIns="457200" anchor="b" anchorCtr="0"/>
          <a:lstStyle>
            <a:lvl1pPr algn="r">
              <a:defRPr sz="1300">
                <a:solidFill>
                  <a:schemeClr val="accent1">
                    <a:lumMod val="60000"/>
                    <a:lumOff val="40000"/>
                  </a:schemeClr>
                </a:solidFill>
                <a:latin typeface="Knockout 31 Junior Middlewt" panose="02000503050000020004" pitchFamily="50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FB17D86-A949-45EE-9E61-9114974FE0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2480" y="76200"/>
            <a:ext cx="41052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3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Pic 1 (System Fon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216C-331E-4E4D-91A1-18A028DE5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033108"/>
            <a:ext cx="12192000" cy="637709"/>
          </a:xfrm>
        </p:spPr>
        <p:txBody>
          <a:bodyPr lIns="457200" tIns="0" rIns="457200" b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AFD3894-80D4-4551-ACA5-4B063C3C911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5693869"/>
            <a:ext cx="12191999" cy="573087"/>
          </a:xfrm>
        </p:spPr>
        <p:txBody>
          <a:bodyPr lIns="457200" rIns="457200">
            <a:noAutofit/>
          </a:bodyPr>
          <a:lstStyle>
            <a:lvl1pPr marL="0" indent="0" algn="ctr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69375B-7284-4A8E-B5CB-45A5932C4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84914"/>
            <a:ext cx="9144000" cy="573087"/>
          </a:xfrm>
        </p:spPr>
        <p:txBody>
          <a:bodyPr bIns="182880" anchor="b" anchorCtr="0"/>
          <a:lstStyle>
            <a:lvl1pPr algn="l">
              <a:defRPr sz="1800" baseline="0">
                <a:solidFill>
                  <a:schemeClr val="accent1"/>
                </a:solidFill>
              </a:defRPr>
            </a:lvl1pPr>
            <a:lvl2pPr marL="230187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D4873C-B02B-4948-B2F5-1093CA8B35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1" y="6284914"/>
            <a:ext cx="3048000" cy="573087"/>
          </a:xfrm>
        </p:spPr>
        <p:txBody>
          <a:bodyPr lIns="0" bIns="182880" anchor="b" anchorCtr="0"/>
          <a:lstStyle>
            <a:lvl1pPr algn="r">
              <a:defRPr sz="13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7D6E0D-B79E-4E62-ABE9-5431D0F394C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>
            <a:off x="1" y="533400"/>
            <a:ext cx="12191999" cy="43815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291D7D7-7B4E-418D-9DDE-A8C2D96894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534400" y="45720"/>
            <a:ext cx="3491865" cy="55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 userDrawn="1">
          <p15:clr>
            <a:srgbClr val="FBAE40"/>
          </p15:clr>
        </p15:guide>
        <p15:guide id="2" orient="horz" pos="309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Pic 2 (System Fon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216C-331E-4E4D-91A1-18A028DE5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033108"/>
            <a:ext cx="12192000" cy="637709"/>
          </a:xfrm>
        </p:spPr>
        <p:txBody>
          <a:bodyPr lIns="457200" tIns="0" rIns="457200" b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AFD3894-80D4-4551-ACA5-4B063C3C911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5693869"/>
            <a:ext cx="12191999" cy="573087"/>
          </a:xfrm>
        </p:spPr>
        <p:txBody>
          <a:bodyPr lIns="457200" rIns="457200">
            <a:noAutofit/>
          </a:bodyPr>
          <a:lstStyle>
            <a:lvl1pPr marL="0" indent="0" algn="ctr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69375B-7284-4A8E-B5CB-45A5932C4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84914"/>
            <a:ext cx="9144000" cy="573087"/>
          </a:xfrm>
        </p:spPr>
        <p:txBody>
          <a:bodyPr bIns="182880" anchor="b" anchorCtr="0"/>
          <a:lstStyle>
            <a:lvl1pPr algn="l">
              <a:defRPr sz="1800" baseline="0">
                <a:solidFill>
                  <a:schemeClr val="accent1"/>
                </a:solidFill>
              </a:defRPr>
            </a:lvl1pPr>
            <a:lvl2pPr marL="230187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D4873C-B02B-4948-B2F5-1093CA8B35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1" y="6284914"/>
            <a:ext cx="3048000" cy="573087"/>
          </a:xfrm>
        </p:spPr>
        <p:txBody>
          <a:bodyPr lIns="0" bIns="182880" anchor="b" anchorCtr="0"/>
          <a:lstStyle>
            <a:lvl1pPr algn="r">
              <a:defRPr sz="13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5B041E4-3EC0-42F2-97EF-BA5E43465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34400" y="45720"/>
            <a:ext cx="3491865" cy="551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A54EAC-E926-420C-8AC7-A046F69A6B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/>
        </p:blipFill>
        <p:spPr>
          <a:xfrm>
            <a:off x="0" y="533400"/>
            <a:ext cx="3429000" cy="438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376578-8D27-43E5-9021-39E9EDE072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/>
        </p:blipFill>
        <p:spPr>
          <a:xfrm>
            <a:off x="3505200" y="533400"/>
            <a:ext cx="86868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2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 userDrawn="1">
          <p15:clr>
            <a:srgbClr val="FBAE40"/>
          </p15:clr>
        </p15:guide>
        <p15:guide id="2" orient="horz" pos="3096" userDrawn="1">
          <p15:clr>
            <a:srgbClr val="FBAE40"/>
          </p15:clr>
        </p15:guide>
        <p15:guide id="3" pos="5544" userDrawn="1">
          <p15:clr>
            <a:srgbClr val="FBAE40"/>
          </p15:clr>
        </p15:guide>
        <p15:guide id="4" pos="5496" userDrawn="1">
          <p15:clr>
            <a:srgbClr val="FBAE40"/>
          </p15:clr>
        </p15:guide>
        <p15:guide id="5" pos="2160" userDrawn="1">
          <p15:clr>
            <a:srgbClr val="FBAE40"/>
          </p15:clr>
        </p15:guide>
        <p15:guide id="6" pos="22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Pic 3 (System Fon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216C-331E-4E4D-91A1-18A028DE5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033108"/>
            <a:ext cx="12192000" cy="637709"/>
          </a:xfrm>
        </p:spPr>
        <p:txBody>
          <a:bodyPr lIns="457200" tIns="0" rIns="457200" b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AFD3894-80D4-4551-ACA5-4B063C3C911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5693869"/>
            <a:ext cx="12191999" cy="573087"/>
          </a:xfrm>
        </p:spPr>
        <p:txBody>
          <a:bodyPr lIns="457200" rIns="457200">
            <a:noAutofit/>
          </a:bodyPr>
          <a:lstStyle>
            <a:lvl1pPr marL="0" indent="0" algn="ctr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69375B-7284-4A8E-B5CB-45A5932C4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84914"/>
            <a:ext cx="9144000" cy="573087"/>
          </a:xfrm>
        </p:spPr>
        <p:txBody>
          <a:bodyPr bIns="182880" anchor="b" anchorCtr="0"/>
          <a:lstStyle>
            <a:lvl1pPr algn="l">
              <a:defRPr sz="1800" baseline="0">
                <a:solidFill>
                  <a:schemeClr val="accent1"/>
                </a:solidFill>
              </a:defRPr>
            </a:lvl1pPr>
            <a:lvl2pPr marL="230187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D4873C-B02B-4948-B2F5-1093CA8B35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1" y="6284914"/>
            <a:ext cx="3048000" cy="573087"/>
          </a:xfrm>
        </p:spPr>
        <p:txBody>
          <a:bodyPr lIns="0" bIns="182880" anchor="b" anchorCtr="0"/>
          <a:lstStyle>
            <a:lvl1pPr algn="r">
              <a:defRPr sz="13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5B041E4-3EC0-42F2-97EF-BA5E43465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34400" y="45720"/>
            <a:ext cx="3491865" cy="551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B22166-76E0-4090-BB0F-60D672F02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/>
        </p:blipFill>
        <p:spPr>
          <a:xfrm>
            <a:off x="-2" y="533400"/>
            <a:ext cx="3429001" cy="438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C0DDF3-E66E-464A-A52D-65790A2E9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/>
        </p:blipFill>
        <p:spPr>
          <a:xfrm>
            <a:off x="3505200" y="533400"/>
            <a:ext cx="86868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11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>
          <p15:clr>
            <a:srgbClr val="FBAE40"/>
          </p15:clr>
        </p15:guide>
        <p15:guide id="2" orient="horz" pos="3096">
          <p15:clr>
            <a:srgbClr val="FBAE40"/>
          </p15:clr>
        </p15:guide>
        <p15:guide id="3" pos="5544">
          <p15:clr>
            <a:srgbClr val="FBAE40"/>
          </p15:clr>
        </p15:guide>
        <p15:guide id="4" pos="5496">
          <p15:clr>
            <a:srgbClr val="FBAE40"/>
          </p15:clr>
        </p15:guide>
        <p15:guide id="5" pos="2160">
          <p15:clr>
            <a:srgbClr val="FBAE40"/>
          </p15:clr>
        </p15:guide>
        <p15:guide id="6" pos="22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Pic 4 (System Fon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216C-331E-4E4D-91A1-18A028DE5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033108"/>
            <a:ext cx="12192000" cy="637709"/>
          </a:xfrm>
        </p:spPr>
        <p:txBody>
          <a:bodyPr lIns="457200" tIns="0" rIns="457200" b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AFD3894-80D4-4551-ACA5-4B063C3C911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" y="5693869"/>
            <a:ext cx="12191999" cy="573087"/>
          </a:xfrm>
        </p:spPr>
        <p:txBody>
          <a:bodyPr lIns="457200" rIns="457200">
            <a:noAutofit/>
          </a:bodyPr>
          <a:lstStyle>
            <a:lvl1pPr marL="0" indent="0" algn="ctr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69375B-7284-4A8E-B5CB-45A5932C4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84914"/>
            <a:ext cx="9144000" cy="573087"/>
          </a:xfrm>
        </p:spPr>
        <p:txBody>
          <a:bodyPr bIns="182880" anchor="b" anchorCtr="0"/>
          <a:lstStyle>
            <a:lvl1pPr algn="l">
              <a:defRPr sz="1800" baseline="0">
                <a:solidFill>
                  <a:schemeClr val="accent1"/>
                </a:solidFill>
              </a:defRPr>
            </a:lvl1pPr>
            <a:lvl2pPr marL="230187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D4873C-B02B-4948-B2F5-1093CA8B35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1" y="6284914"/>
            <a:ext cx="3048000" cy="573087"/>
          </a:xfrm>
        </p:spPr>
        <p:txBody>
          <a:bodyPr lIns="0" bIns="182880" anchor="b" anchorCtr="0"/>
          <a:lstStyle>
            <a:lvl1pPr algn="r">
              <a:defRPr sz="13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291D7D7-7B4E-418D-9DDE-A8C2D9689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34400" y="45720"/>
            <a:ext cx="3491865" cy="551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5F4E30-45FE-404D-992C-DCCA2256D101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/>
        </p:blipFill>
        <p:spPr>
          <a:xfrm>
            <a:off x="0" y="533400"/>
            <a:ext cx="6096000" cy="438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6243FA-E834-46B8-A652-95410961FDE8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/>
        </p:blipFill>
        <p:spPr>
          <a:xfrm>
            <a:off x="6096000" y="533400"/>
            <a:ext cx="6096000" cy="4381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CED604-353B-4859-8598-CE8F889ED1E7}"/>
              </a:ext>
            </a:extLst>
          </p:cNvPr>
          <p:cNvSpPr/>
          <p:nvPr userDrawn="1"/>
        </p:nvSpPr>
        <p:spPr>
          <a:xfrm>
            <a:off x="6057900" y="454820"/>
            <a:ext cx="76200" cy="4575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1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>
          <p15:clr>
            <a:srgbClr val="FBAE40"/>
          </p15:clr>
        </p15:guide>
        <p15:guide id="2" orient="horz" pos="3096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Pic 5 (System Fon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F14C0255-102B-4107-BACB-E6990362B8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349622"/>
            <a:ext cx="4457697" cy="2135139"/>
          </a:xfrm>
        </p:spPr>
        <p:txBody>
          <a:bodyPr lIns="457200" tIns="137160" rIns="137160" anchor="t" anchorCtr="0"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C5B8A71-6F26-4045-BF36-37717E0EAC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88269"/>
            <a:ext cx="4457700" cy="1961353"/>
          </a:xfrm>
        </p:spPr>
        <p:txBody>
          <a:bodyPr lIns="457200" rIns="137160" anchor="t" anchorCtr="0">
            <a:noAutofit/>
          </a:bodyPr>
          <a:lstStyle>
            <a:lvl1pPr algn="l">
              <a:spcBef>
                <a:spcPts val="1800"/>
              </a:spcBef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5E82A5F-FCE4-4ADF-8738-0AAA286194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486401"/>
            <a:ext cx="4457699" cy="798513"/>
          </a:xfrm>
        </p:spPr>
        <p:txBody>
          <a:bodyPr bIns="182880" anchor="t" anchorCtr="0"/>
          <a:lstStyle>
            <a:lvl1pPr algn="l">
              <a:defRPr sz="1800" baseline="0">
                <a:solidFill>
                  <a:schemeClr val="accent1"/>
                </a:solidFill>
              </a:defRPr>
            </a:lvl1pPr>
            <a:lvl2pPr marL="230187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954CA8F-E143-45EE-9571-BF2661B9C0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622" y="6284913"/>
            <a:ext cx="4457699" cy="573087"/>
          </a:xfrm>
        </p:spPr>
        <p:txBody>
          <a:bodyPr lIns="457200" bIns="182880" anchor="b" anchorCtr="0"/>
          <a:lstStyle>
            <a:lvl1pPr algn="l">
              <a:defRPr sz="1300" b="0">
                <a:solidFill>
                  <a:schemeClr val="accent1">
                    <a:lumMod val="60000"/>
                    <a:lumOff val="40000"/>
                  </a:schemeClr>
                </a:solidFill>
                <a:latin typeface="Knockout 31 Junior Middlewt" panose="02000503050000020004" pitchFamily="50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320901-DD12-418D-AF65-D3DB65D45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4" y="310896"/>
            <a:ext cx="3491865" cy="5510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043E3D-EAA7-4421-939C-EAD6721A13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4495800" y="1"/>
            <a:ext cx="7696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83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8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ver--Masthead (Casey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39DF-9643-402A-B710-9B3AEF1A6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2120529"/>
            <a:ext cx="12172949" cy="1389434"/>
          </a:xfrm>
          <a:prstGeom prst="rect">
            <a:avLst/>
          </a:prstGeom>
        </p:spPr>
        <p:txBody>
          <a:bodyPr lIns="457200" rIns="457200" anchor="ctr" anchorCtr="0">
            <a:noAutofit/>
          </a:bodyPr>
          <a:lstStyle>
            <a:lvl1pPr algn="ctr">
              <a:defRPr sz="45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93449-4864-463F-81FA-F70FF678A9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  <a:prstGeom prst="rect">
            <a:avLst/>
          </a:prstGeom>
        </p:spPr>
        <p:txBody>
          <a:bodyPr lIns="914400" rIns="914400">
            <a:no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Knockout 30 Junior Welterwt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801ED-C8D5-4564-81A5-68F9CC425C05}"/>
              </a:ext>
            </a:extLst>
          </p:cNvPr>
          <p:cNvSpPr/>
          <p:nvPr userDrawn="1"/>
        </p:nvSpPr>
        <p:spPr>
          <a:xfrm>
            <a:off x="-457200" y="1318873"/>
            <a:ext cx="12192000" cy="818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D907ED-E8B3-49FF-A78F-45B99BAE94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172200"/>
            <a:ext cx="9395884" cy="685800"/>
          </a:xfrm>
          <a:prstGeom prst="rect">
            <a:avLst/>
          </a:prstGeom>
        </p:spPr>
        <p:txBody>
          <a:bodyPr lIns="457200" tIns="0" rIns="457200" bIns="457200"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25766D-29B8-4A4D-ABC3-8C04745D2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95885" y="6172200"/>
            <a:ext cx="2796116" cy="685800"/>
          </a:xfrm>
          <a:prstGeom prst="rect">
            <a:avLst/>
          </a:prstGeom>
        </p:spPr>
        <p:txBody>
          <a:bodyPr lIns="0" tIns="0" rIns="457200" bIns="457200" anchor="b" anchorCtr="0"/>
          <a:lstStyle>
            <a:lvl1pPr algn="r">
              <a:defRPr sz="1300">
                <a:solidFill>
                  <a:schemeClr val="accent1">
                    <a:lumMod val="60000"/>
                    <a:lumOff val="40000"/>
                  </a:schemeClr>
                </a:solidFill>
                <a:latin typeface="Knockout 31 Junior Middlewt" panose="02000503050000020004" pitchFamily="50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FB17D86-A949-45EE-9E61-9114974FE0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2480" y="76200"/>
            <a:ext cx="41052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7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Color (Casey Fon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271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_3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0E09-999C-4F9F-86A6-2AAD9E00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EE7C-FC9E-418A-9B23-FAE88622B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74320" indent="-274320">
              <a:lnSpc>
                <a:spcPct val="105000"/>
              </a:lnSpc>
              <a:spcBef>
                <a:spcPts val="2000"/>
              </a:spcBef>
              <a:defRPr sz="3000"/>
            </a:lvl1pPr>
            <a:lvl2pPr marL="548640" indent="-274320">
              <a:lnSpc>
                <a:spcPct val="95000"/>
              </a:lnSpc>
              <a:spcBef>
                <a:spcPts val="2000"/>
              </a:spcBef>
              <a:defRPr sz="3000"/>
            </a:lvl2pPr>
            <a:lvl3pPr marL="822960" indent="-274320">
              <a:lnSpc>
                <a:spcPct val="95000"/>
              </a:lnSpc>
              <a:spcBef>
                <a:spcPts val="2000"/>
              </a:spcBef>
              <a:defRPr sz="3000"/>
            </a:lvl3pPr>
            <a:lvl4pPr marL="1097280" indent="-274320">
              <a:lnSpc>
                <a:spcPct val="95000"/>
              </a:lnSpc>
              <a:spcBef>
                <a:spcPts val="2000"/>
              </a:spcBef>
              <a:buSzPct val="66000"/>
              <a:defRPr sz="3000"/>
            </a:lvl4pPr>
            <a:lvl5pPr marL="1371600" indent="-274320">
              <a:lnSpc>
                <a:spcPct val="95000"/>
              </a:lnSpc>
              <a:spcBef>
                <a:spcPts val="2000"/>
              </a:spcBef>
              <a:buSzPct val="66000"/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DD7B-3497-4E63-AFB9-751D466D9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97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_28pt_w/Sourc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0E09-999C-4F9F-86A6-2AAD9E00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EE7C-FC9E-418A-9B23-FAE88622B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469132"/>
          </a:xfrm>
        </p:spPr>
        <p:txBody>
          <a:bodyPr/>
          <a:lstStyle>
            <a:lvl1pPr marL="274320" indent="-274320">
              <a:lnSpc>
                <a:spcPct val="105000"/>
              </a:lnSpc>
              <a:defRPr/>
            </a:lvl1pPr>
            <a:lvl2pPr marL="548640" indent="-274320">
              <a:lnSpc>
                <a:spcPct val="95000"/>
              </a:lnSpc>
              <a:defRPr/>
            </a:lvl2pPr>
            <a:lvl3pPr marL="822960" indent="-274320">
              <a:lnSpc>
                <a:spcPct val="95000"/>
              </a:lnSpc>
              <a:defRPr/>
            </a:lvl3pPr>
            <a:lvl4pPr marL="1097280" indent="-274320">
              <a:lnSpc>
                <a:spcPct val="95000"/>
              </a:lnSpc>
              <a:buSzPct val="66000"/>
              <a:defRPr/>
            </a:lvl4pPr>
            <a:lvl5pPr marL="1371600" indent="-274320">
              <a:lnSpc>
                <a:spcPct val="95000"/>
              </a:lnSpc>
              <a:buSzPct val="66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DD7B-3497-4E63-AFB9-751D466D9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E3898A7-510F-4BFC-8EAE-5AF191AAD9A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8" y="6115051"/>
            <a:ext cx="10512424" cy="194308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800"/>
              </a:spcBef>
              <a:buNone/>
              <a:defRPr sz="1000" i="1" spc="1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393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_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0E09-999C-4F9F-86A6-2AAD9E00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EE7C-FC9E-418A-9B23-FAE88622B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lnSpc>
                <a:spcPct val="105000"/>
              </a:lnSpc>
              <a:spcBef>
                <a:spcPts val="1400"/>
              </a:spcBef>
              <a:defRPr sz="2200"/>
            </a:lvl1pPr>
            <a:lvl2pPr marL="457200" indent="-228600">
              <a:lnSpc>
                <a:spcPct val="95000"/>
              </a:lnSpc>
              <a:spcBef>
                <a:spcPts val="1400"/>
              </a:spcBef>
              <a:defRPr sz="2200"/>
            </a:lvl2pPr>
            <a:lvl3pPr marL="685800" indent="-228600">
              <a:lnSpc>
                <a:spcPct val="95000"/>
              </a:lnSpc>
              <a:spcBef>
                <a:spcPts val="1400"/>
              </a:spcBef>
              <a:defRPr sz="2200"/>
            </a:lvl3pPr>
            <a:lvl4pPr marL="914400" indent="-228600">
              <a:lnSpc>
                <a:spcPct val="95000"/>
              </a:lnSpc>
              <a:spcBef>
                <a:spcPts val="1400"/>
              </a:spcBef>
              <a:buSzPct val="66000"/>
              <a:defRPr sz="2200"/>
            </a:lvl4pPr>
            <a:lvl5pPr marL="1143000" indent="-228600">
              <a:lnSpc>
                <a:spcPct val="95000"/>
              </a:lnSpc>
              <a:spcBef>
                <a:spcPts val="1400"/>
              </a:spcBef>
              <a:buSzPct val="66000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DD7B-3497-4E63-AFB9-751D466D9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4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Color (Casey Fon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7596E5C5-87C0-45F0-B045-834081FB6E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</p:spPr>
        <p:txBody>
          <a:bodyPr lIns="914400" rIns="914400"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Knockout 30 Junior Welterwt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728828-510F-4679-AB37-D7D93BDAE6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121408"/>
            <a:ext cx="12172949" cy="1389434"/>
          </a:xfrm>
        </p:spPr>
        <p:txBody>
          <a:bodyPr lIns="457200" rIns="457200" anchor="ctr" anchorCtr="0">
            <a:noAutofit/>
          </a:bodyPr>
          <a:lstStyle>
            <a:lvl1pPr algn="ctr">
              <a:defRPr sz="45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608F177-66AE-4CFD-82C8-86B4EEE8C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170614"/>
            <a:ext cx="9400117" cy="687387"/>
          </a:xfrm>
        </p:spPr>
        <p:txBody>
          <a:bodyPr lIns="457200" tIns="0" rIns="457200" bIns="457200" anchor="b" anchorCtr="0"/>
          <a:lstStyle>
            <a:lvl1pPr algn="l"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A58374A-24A0-4A5A-9CB9-1250445312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00117" y="6170614"/>
            <a:ext cx="2791883" cy="687387"/>
          </a:xfrm>
        </p:spPr>
        <p:txBody>
          <a:bodyPr lIns="0" tIns="0" rIns="457200" bIns="457200" anchor="b" anchorCtr="0"/>
          <a:lstStyle>
            <a:lvl1pPr algn="r">
              <a:defRPr sz="1300">
                <a:solidFill>
                  <a:schemeClr val="accent1">
                    <a:lumMod val="60000"/>
                    <a:lumOff val="40000"/>
                  </a:schemeClr>
                </a:solidFill>
                <a:latin typeface="Knockout 31 Junior Middlewt" panose="02000503050000020004" pitchFamily="50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F1BCB62-B90D-41B1-A42E-CFB9BA233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0450" y="-47625"/>
            <a:ext cx="52006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81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_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0E09-999C-4F9F-86A6-2AAD9E00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EE7C-FC9E-418A-9B23-FAE88622B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lnSpc>
                <a:spcPct val="105000"/>
              </a:lnSpc>
              <a:spcBef>
                <a:spcPts val="1400"/>
              </a:spcBef>
              <a:defRPr sz="1800"/>
            </a:lvl1pPr>
            <a:lvl2pPr marL="457200" indent="-228600">
              <a:lnSpc>
                <a:spcPct val="95000"/>
              </a:lnSpc>
              <a:spcBef>
                <a:spcPts val="1400"/>
              </a:spcBef>
              <a:defRPr sz="1800"/>
            </a:lvl2pPr>
            <a:lvl3pPr marL="685800" indent="-228600">
              <a:lnSpc>
                <a:spcPct val="95000"/>
              </a:lnSpc>
              <a:spcBef>
                <a:spcPts val="1400"/>
              </a:spcBef>
              <a:defRPr sz="1800"/>
            </a:lvl3pPr>
            <a:lvl4pPr marL="914400" indent="-228600">
              <a:lnSpc>
                <a:spcPct val="95000"/>
              </a:lnSpc>
              <a:spcBef>
                <a:spcPts val="1400"/>
              </a:spcBef>
              <a:buSzPct val="66000"/>
              <a:defRPr sz="1800"/>
            </a:lvl4pPr>
            <a:lvl5pPr marL="1143000" indent="-228600">
              <a:lnSpc>
                <a:spcPct val="95000"/>
              </a:lnSpc>
              <a:spcBef>
                <a:spcPts val="1400"/>
              </a:spcBef>
              <a:buSzPct val="66000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DD7B-3497-4E63-AFB9-751D466D9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8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2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3BA7-6E90-44D6-9838-2FCAF271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96BB-FFB7-433E-BBC8-E7040559D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5181600" cy="4663439"/>
          </a:xfrm>
        </p:spPr>
        <p:txBody>
          <a:bodyPr/>
          <a:lstStyle>
            <a:lvl1pPr marL="274320" indent="-274320">
              <a:defRPr/>
            </a:lvl1pPr>
            <a:lvl2pPr marL="548640" indent="-274320">
              <a:defRPr/>
            </a:lvl2pPr>
            <a:lvl3pPr marL="822960" indent="-274320">
              <a:defRPr/>
            </a:lvl3pPr>
            <a:lvl4pPr marL="1097280" indent="-274320">
              <a:defRPr/>
            </a:lvl4pPr>
            <a:lvl5pPr marL="1371600" indent="-2743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1AC44-8A77-4780-88B9-14901851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5920"/>
            <a:ext cx="5181600" cy="4663439"/>
          </a:xfrm>
        </p:spPr>
        <p:txBody>
          <a:bodyPr/>
          <a:lstStyle>
            <a:lvl1pPr marL="274320" indent="-274320">
              <a:defRPr/>
            </a:lvl1pPr>
            <a:lvl2pPr marL="548640" indent="-274320">
              <a:defRPr/>
            </a:lvl2pPr>
            <a:lvl3pPr marL="822960" indent="-274320">
              <a:defRPr/>
            </a:lvl3pPr>
            <a:lvl4pPr marL="1097280" indent="-274320">
              <a:defRPr/>
            </a:lvl4pPr>
            <a:lvl5pPr marL="1371600" indent="-2743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749227-E069-4854-9339-257506F8E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1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3BA7-6E90-44D6-9838-2FCAF271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96BB-FFB7-433E-BBC8-E7040559D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5181600" cy="4663439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spcBef>
                <a:spcPts val="1400"/>
              </a:spcBef>
              <a:defRPr sz="2200"/>
            </a:lvl2pPr>
            <a:lvl3pPr>
              <a:spcBef>
                <a:spcPts val="1400"/>
              </a:spcBef>
              <a:defRPr sz="2200"/>
            </a:lvl3pPr>
            <a:lvl4pPr>
              <a:spcBef>
                <a:spcPts val="1400"/>
              </a:spcBef>
              <a:defRPr sz="2200"/>
            </a:lvl4pPr>
            <a:lvl5pPr>
              <a:spcBef>
                <a:spcPts val="14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1AC44-8A77-4780-88B9-14901851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5920"/>
            <a:ext cx="5181600" cy="4663439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spcBef>
                <a:spcPts val="1400"/>
              </a:spcBef>
              <a:defRPr sz="2200"/>
            </a:lvl2pPr>
            <a:lvl3pPr>
              <a:spcBef>
                <a:spcPts val="1400"/>
              </a:spcBef>
              <a:defRPr sz="2200"/>
            </a:lvl3pPr>
            <a:lvl4pPr>
              <a:spcBef>
                <a:spcPts val="1400"/>
              </a:spcBef>
              <a:defRPr sz="2200"/>
            </a:lvl4pPr>
            <a:lvl5pPr>
              <a:spcBef>
                <a:spcPts val="14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749227-E069-4854-9339-257506F8E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04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3BA7-6E90-44D6-9838-2FCAF271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853"/>
            <a:ext cx="10515600" cy="865222"/>
          </a:xfrm>
        </p:spPr>
        <p:txBody>
          <a:bodyPr lIns="0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96BB-FFB7-433E-BBC8-E7040559D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5181600" cy="4663439"/>
          </a:xfrm>
        </p:spPr>
        <p:txBody>
          <a:bodyPr lIns="0">
            <a:noAutofit/>
          </a:bodyPr>
          <a:lstStyle>
            <a:lvl1pPr marL="182880" indent="-182880">
              <a:spcBef>
                <a:spcPts val="1400"/>
              </a:spcBef>
              <a:defRPr sz="1800"/>
            </a:lvl1pPr>
            <a:lvl2pPr marL="365760" indent="-182880">
              <a:spcBef>
                <a:spcPts val="1400"/>
              </a:spcBef>
              <a:defRPr sz="1800"/>
            </a:lvl2pPr>
            <a:lvl3pPr marL="548640" indent="-182880">
              <a:spcBef>
                <a:spcPts val="1400"/>
              </a:spcBef>
              <a:defRPr sz="1800"/>
            </a:lvl3pPr>
            <a:lvl4pPr marL="731520" indent="-182880">
              <a:spcBef>
                <a:spcPts val="1400"/>
              </a:spcBef>
              <a:defRPr sz="1800"/>
            </a:lvl4pPr>
            <a:lvl5pPr marL="914400" indent="-182880">
              <a:spcBef>
                <a:spcPts val="14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1AC44-8A77-4780-88B9-14901851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5920"/>
            <a:ext cx="5181600" cy="4663439"/>
          </a:xfrm>
        </p:spPr>
        <p:txBody>
          <a:bodyPr lIns="0">
            <a:noAutofit/>
          </a:bodyPr>
          <a:lstStyle>
            <a:lvl1pPr marL="182880" indent="-182880">
              <a:spcBef>
                <a:spcPts val="1400"/>
              </a:spcBef>
              <a:defRPr sz="1800"/>
            </a:lvl1pPr>
            <a:lvl2pPr marL="365760" indent="-182880">
              <a:spcBef>
                <a:spcPts val="1400"/>
              </a:spcBef>
              <a:defRPr sz="1800"/>
            </a:lvl2pPr>
            <a:lvl3pPr marL="548640" indent="-182880">
              <a:spcBef>
                <a:spcPts val="1400"/>
              </a:spcBef>
              <a:defRPr sz="1800"/>
            </a:lvl3pPr>
            <a:lvl4pPr marL="731520" indent="-182880">
              <a:spcBef>
                <a:spcPts val="1400"/>
              </a:spcBef>
              <a:defRPr sz="1800"/>
            </a:lvl4pPr>
            <a:lvl5pPr marL="914400" indent="-182880">
              <a:spcBef>
                <a:spcPts val="14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749227-E069-4854-9339-257506F8E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51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15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3BA7-6E90-44D6-9838-2FCAF271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776"/>
            <a:ext cx="10515600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96BB-FFB7-433E-BBC8-E7040559D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5181600" cy="4663440"/>
          </a:xfrm>
        </p:spPr>
        <p:txBody>
          <a:bodyPr>
            <a:noAutofit/>
          </a:bodyPr>
          <a:lstStyle>
            <a:lvl1pPr marL="182880" indent="-182880">
              <a:spcBef>
                <a:spcPts val="1000"/>
              </a:spcBef>
              <a:defRPr sz="1500"/>
            </a:lvl1pPr>
            <a:lvl2pPr marL="365760" indent="-182880">
              <a:spcBef>
                <a:spcPts val="1000"/>
              </a:spcBef>
              <a:defRPr sz="1500"/>
            </a:lvl2pPr>
            <a:lvl3pPr marL="548640" indent="-182880">
              <a:spcBef>
                <a:spcPts val="1000"/>
              </a:spcBef>
              <a:defRPr sz="1500"/>
            </a:lvl3pPr>
            <a:lvl4pPr marL="731520" indent="-182880">
              <a:spcBef>
                <a:spcPts val="1000"/>
              </a:spcBef>
              <a:defRPr sz="1500"/>
            </a:lvl4pPr>
            <a:lvl5pPr marL="914400" indent="-182880">
              <a:spcBef>
                <a:spcPts val="1000"/>
              </a:spcBef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1AC44-8A77-4780-88B9-14901851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5920"/>
            <a:ext cx="5181600" cy="4663440"/>
          </a:xfrm>
        </p:spPr>
        <p:txBody>
          <a:bodyPr>
            <a:noAutofit/>
          </a:bodyPr>
          <a:lstStyle>
            <a:lvl1pPr marL="182880" indent="-182880">
              <a:spcBef>
                <a:spcPts val="1000"/>
              </a:spcBef>
              <a:defRPr sz="1500"/>
            </a:lvl1pPr>
            <a:lvl2pPr marL="365760" indent="-182880">
              <a:spcBef>
                <a:spcPts val="1000"/>
              </a:spcBef>
              <a:defRPr sz="1500"/>
            </a:lvl2pPr>
            <a:lvl3pPr marL="548640" indent="-182880">
              <a:spcBef>
                <a:spcPts val="1000"/>
              </a:spcBef>
              <a:defRPr sz="1500"/>
            </a:lvl3pPr>
            <a:lvl4pPr marL="731520" indent="-182880">
              <a:spcBef>
                <a:spcPts val="1000"/>
              </a:spcBef>
              <a:defRPr sz="1500"/>
            </a:lvl4pPr>
            <a:lvl5pPr marL="914400" indent="-182880">
              <a:spcBef>
                <a:spcPts val="1000"/>
              </a:spcBef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749227-E069-4854-9339-257506F8E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35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3BA7-6E90-44D6-9838-2FCAF271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776"/>
            <a:ext cx="10515600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96BB-FFB7-433E-BBC8-E7040559D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5181600" cy="4663440"/>
          </a:xfrm>
        </p:spPr>
        <p:txBody>
          <a:bodyPr>
            <a:noAutofit/>
          </a:bodyPr>
          <a:lstStyle>
            <a:lvl1pPr marL="137160" indent="-137160">
              <a:spcBef>
                <a:spcPts val="800"/>
              </a:spcBef>
              <a:defRPr sz="1300"/>
            </a:lvl1pPr>
            <a:lvl2pPr marL="274320" indent="-137160">
              <a:spcBef>
                <a:spcPts val="800"/>
              </a:spcBef>
              <a:defRPr sz="1300"/>
            </a:lvl2pPr>
            <a:lvl3pPr marL="411480" indent="-137160">
              <a:spcBef>
                <a:spcPts val="800"/>
              </a:spcBef>
              <a:defRPr sz="1300"/>
            </a:lvl3pPr>
            <a:lvl4pPr marL="548640" indent="-137160">
              <a:spcBef>
                <a:spcPts val="800"/>
              </a:spcBef>
              <a:defRPr sz="1300"/>
            </a:lvl4pPr>
            <a:lvl5pPr marL="685800" indent="-137160">
              <a:spcBef>
                <a:spcPts val="800"/>
              </a:spcBef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1AC44-8A77-4780-88B9-14901851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5920"/>
            <a:ext cx="5181600" cy="4663440"/>
          </a:xfrm>
        </p:spPr>
        <p:txBody>
          <a:bodyPr>
            <a:noAutofit/>
          </a:bodyPr>
          <a:lstStyle>
            <a:lvl1pPr marL="137160" indent="-137160">
              <a:spcBef>
                <a:spcPts val="800"/>
              </a:spcBef>
              <a:defRPr sz="1300"/>
            </a:lvl1pPr>
            <a:lvl2pPr marL="274320" indent="-137160">
              <a:spcBef>
                <a:spcPts val="800"/>
              </a:spcBef>
              <a:defRPr sz="1300"/>
            </a:lvl2pPr>
            <a:lvl3pPr marL="411480" indent="-137160">
              <a:spcBef>
                <a:spcPts val="800"/>
              </a:spcBef>
              <a:defRPr sz="1300"/>
            </a:lvl3pPr>
            <a:lvl4pPr marL="548640" indent="-137160">
              <a:spcBef>
                <a:spcPts val="800"/>
              </a:spcBef>
              <a:defRPr sz="1300"/>
            </a:lvl4pPr>
            <a:lvl5pPr marL="685800" indent="-137160">
              <a:spcBef>
                <a:spcPts val="800"/>
              </a:spcBef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749227-E069-4854-9339-257506F8E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27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/Header_2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66E6-BBAD-4AB4-B980-382B869E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5600" cy="8659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E0AF7-7022-4B87-9507-C1765DF8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08760"/>
            <a:ext cx="5157787" cy="823912"/>
          </a:xfrm>
        </p:spPr>
        <p:txBody>
          <a:bodyPr tIns="27432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3000" b="1" kern="1500" spc="1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56175-C5A7-4B01-9265-276F4BF2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97391"/>
            <a:ext cx="5157787" cy="3811968"/>
          </a:xfrm>
        </p:spPr>
        <p:txBody>
          <a:bodyPr/>
          <a:lstStyle>
            <a:lvl1pPr marL="274320" indent="-274320">
              <a:defRPr/>
            </a:lvl1pPr>
            <a:lvl2pPr marL="548640" indent="-274320">
              <a:defRPr/>
            </a:lvl2pPr>
            <a:lvl3pPr marL="822960" indent="-274320">
              <a:defRPr/>
            </a:lvl3pPr>
            <a:lvl4pPr marL="1097280" indent="-274320">
              <a:defRPr/>
            </a:lvl4pPr>
            <a:lvl5pPr marL="1371600" indent="-2743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C4CED-E691-4060-A535-A8D0EE2A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08760"/>
            <a:ext cx="5183188" cy="823912"/>
          </a:xfrm>
        </p:spPr>
        <p:txBody>
          <a:bodyPr tIns="27432" bIns="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900" b="1" kern="1500" spc="1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FA33C-8AC2-46FB-8BFA-D021EF098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497391"/>
            <a:ext cx="5183188" cy="3811968"/>
          </a:xfrm>
        </p:spPr>
        <p:txBody>
          <a:bodyPr/>
          <a:lstStyle>
            <a:lvl1pPr marL="274320" indent="-274320">
              <a:defRPr/>
            </a:lvl1pPr>
            <a:lvl2pPr marL="548640" indent="-274320">
              <a:defRPr/>
            </a:lvl2pPr>
            <a:lvl3pPr marL="822960" indent="-274320">
              <a:defRPr/>
            </a:lvl3pPr>
            <a:lvl4pPr marL="1097280" indent="-274320">
              <a:defRPr/>
            </a:lvl4pPr>
            <a:lvl5pPr marL="1371600" indent="-2743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2DD2A-B005-4824-A252-BAC0E0CC3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66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/Header_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66E6-BBAD-4AB4-B980-382B869E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5600" cy="8664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E0AF7-7022-4B87-9507-C1765DF8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24512"/>
            <a:ext cx="5157787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4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56175-C5A7-4B01-9265-276F4BF2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97391"/>
            <a:ext cx="5157787" cy="3811968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spcBef>
                <a:spcPts val="1400"/>
              </a:spcBef>
              <a:defRPr sz="2200"/>
            </a:lvl2pPr>
            <a:lvl3pPr>
              <a:spcBef>
                <a:spcPts val="1400"/>
              </a:spcBef>
              <a:defRPr sz="2200"/>
            </a:lvl3pPr>
            <a:lvl4pPr>
              <a:spcBef>
                <a:spcPts val="1400"/>
              </a:spcBef>
              <a:defRPr sz="2200"/>
            </a:lvl4pPr>
            <a:lvl5pPr>
              <a:spcBef>
                <a:spcPts val="14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C4CED-E691-4060-A535-A8D0EE2A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24512"/>
            <a:ext cx="5183188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4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FA33C-8AC2-46FB-8BFA-D021EF098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497391"/>
            <a:ext cx="5183188" cy="3811968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spcBef>
                <a:spcPts val="1400"/>
              </a:spcBef>
              <a:defRPr sz="2200"/>
            </a:lvl2pPr>
            <a:lvl3pPr>
              <a:spcBef>
                <a:spcPts val="1400"/>
              </a:spcBef>
              <a:defRPr sz="2200"/>
            </a:lvl3pPr>
            <a:lvl4pPr>
              <a:spcBef>
                <a:spcPts val="1400"/>
              </a:spcBef>
              <a:defRPr sz="2200"/>
            </a:lvl4pPr>
            <a:lvl5pPr>
              <a:spcBef>
                <a:spcPts val="14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2DD2A-B005-4824-A252-BAC0E0CC3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47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, Sourceline_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66E6-BBAD-4AB4-B980-382B869E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5600" cy="8664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E0AF7-7022-4B87-9507-C1765DF8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24512"/>
            <a:ext cx="5157787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2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56175-C5A7-4B01-9265-276F4BF2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97391"/>
            <a:ext cx="5157787" cy="3617660"/>
          </a:xfrm>
        </p:spPr>
        <p:txBody>
          <a:bodyPr>
            <a:noAutofit/>
          </a:bodyPr>
          <a:lstStyle>
            <a:lvl1pPr marL="182880" indent="-182880">
              <a:spcBef>
                <a:spcPts val="1200"/>
              </a:spcBef>
              <a:defRPr sz="1800"/>
            </a:lvl1pPr>
            <a:lvl2pPr marL="365760" indent="-182880">
              <a:spcBef>
                <a:spcPts val="1200"/>
              </a:spcBef>
              <a:defRPr sz="1800"/>
            </a:lvl2pPr>
            <a:lvl3pPr marL="548640" indent="-182880">
              <a:spcBef>
                <a:spcPts val="1200"/>
              </a:spcBef>
              <a:defRPr sz="1800"/>
            </a:lvl3pPr>
            <a:lvl4pPr marL="731520" indent="-182880">
              <a:spcBef>
                <a:spcPts val="1200"/>
              </a:spcBef>
              <a:defRPr sz="1800"/>
            </a:lvl4pPr>
            <a:lvl5pPr marL="914400" indent="-18288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C4CED-E691-4060-A535-A8D0EE2A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24512"/>
            <a:ext cx="5183188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2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FA33C-8AC2-46FB-8BFA-D021EF098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497391"/>
            <a:ext cx="5183188" cy="3617660"/>
          </a:xfrm>
        </p:spPr>
        <p:txBody>
          <a:bodyPr>
            <a:noAutofit/>
          </a:bodyPr>
          <a:lstStyle>
            <a:lvl1pPr marL="182880" indent="-182880">
              <a:spcBef>
                <a:spcPts val="1200"/>
              </a:spcBef>
              <a:defRPr sz="1800"/>
            </a:lvl1pPr>
            <a:lvl2pPr marL="365760" indent="-182880">
              <a:spcBef>
                <a:spcPts val="1200"/>
              </a:spcBef>
              <a:defRPr sz="1800"/>
            </a:lvl2pPr>
            <a:lvl3pPr marL="731520" indent="-182880">
              <a:spcBef>
                <a:spcPts val="1200"/>
              </a:spcBef>
              <a:defRPr sz="1800"/>
            </a:lvl3pPr>
            <a:lvl4pPr indent="-182880">
              <a:spcBef>
                <a:spcPts val="1200"/>
              </a:spcBef>
              <a:defRPr sz="1800"/>
            </a:lvl4pPr>
            <a:lvl5pPr marL="1097280" indent="-18288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2DD2A-B005-4824-A252-BAC0E0CC3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D45E81E-A569-4288-9C67-AD44935A62A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8" y="6115051"/>
            <a:ext cx="10512424" cy="194308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800"/>
              </a:spcBef>
              <a:buNone/>
              <a:defRPr sz="1000" i="1" spc="1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004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/Header_15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66E6-BBAD-4AB4-B980-382B869E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5600" cy="8664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E0AF7-7022-4B87-9507-C1765DF8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24512"/>
            <a:ext cx="5157787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2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56175-C5A7-4B01-9265-276F4BF2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97391"/>
            <a:ext cx="5157787" cy="3811968"/>
          </a:xfrm>
        </p:spPr>
        <p:txBody>
          <a:bodyPr>
            <a:noAutofit/>
          </a:bodyPr>
          <a:lstStyle>
            <a:lvl1pPr marL="182880" indent="-182880">
              <a:spcBef>
                <a:spcPts val="1000"/>
              </a:spcBef>
              <a:defRPr sz="1500"/>
            </a:lvl1pPr>
            <a:lvl2pPr marL="365760" indent="-182880">
              <a:spcBef>
                <a:spcPts val="1000"/>
              </a:spcBef>
              <a:defRPr sz="1500"/>
            </a:lvl2pPr>
            <a:lvl3pPr marL="548640" indent="-182880">
              <a:spcBef>
                <a:spcPts val="1000"/>
              </a:spcBef>
              <a:defRPr sz="1500"/>
            </a:lvl3pPr>
            <a:lvl4pPr marL="731520" indent="-182880">
              <a:spcBef>
                <a:spcPts val="1000"/>
              </a:spcBef>
              <a:defRPr sz="1500"/>
            </a:lvl4pPr>
            <a:lvl5pPr marL="914400" indent="-182880">
              <a:spcBef>
                <a:spcPts val="1000"/>
              </a:spcBef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C4CED-E691-4060-A535-A8D0EE2A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24512"/>
            <a:ext cx="5183188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2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FA33C-8AC2-46FB-8BFA-D021EF098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497391"/>
            <a:ext cx="5183188" cy="3811968"/>
          </a:xfrm>
        </p:spPr>
        <p:txBody>
          <a:bodyPr>
            <a:noAutofit/>
          </a:bodyPr>
          <a:lstStyle>
            <a:lvl1pPr marL="182880" indent="-182880">
              <a:spcBef>
                <a:spcPts val="1000"/>
              </a:spcBef>
              <a:defRPr sz="1500"/>
            </a:lvl1pPr>
            <a:lvl2pPr marL="365760" indent="-182880">
              <a:spcBef>
                <a:spcPts val="1000"/>
              </a:spcBef>
              <a:defRPr sz="1500"/>
            </a:lvl2pPr>
            <a:lvl3pPr marL="548640" indent="-182880">
              <a:spcBef>
                <a:spcPts val="1000"/>
              </a:spcBef>
              <a:defRPr sz="1500"/>
            </a:lvl3pPr>
            <a:lvl4pPr marL="731520" indent="-182880">
              <a:spcBef>
                <a:spcPts val="1000"/>
              </a:spcBef>
              <a:defRPr sz="1500"/>
            </a:lvl4pPr>
            <a:lvl5pPr marL="914400" indent="-182880">
              <a:spcBef>
                <a:spcPts val="1000"/>
              </a:spcBef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2DD2A-B005-4824-A252-BAC0E0CC3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7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ver--Masthead (System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39DF-9643-402A-B710-9B3AEF1A6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2120529"/>
            <a:ext cx="12172949" cy="1389434"/>
          </a:xfrm>
        </p:spPr>
        <p:txBody>
          <a:bodyPr lIns="457200" rIns="457200" anchor="ctr" anchorCtr="0">
            <a:noAutofit/>
          </a:bodyPr>
          <a:lstStyle>
            <a:lvl1pPr algn="ctr">
              <a:defRPr sz="45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93449-4864-463F-81FA-F70FF678A9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</p:spPr>
        <p:txBody>
          <a:bodyPr lIns="914400" rIns="914400">
            <a:no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801ED-C8D5-4564-81A5-68F9CC425C05}"/>
              </a:ext>
            </a:extLst>
          </p:cNvPr>
          <p:cNvSpPr/>
          <p:nvPr userDrawn="1"/>
        </p:nvSpPr>
        <p:spPr>
          <a:xfrm>
            <a:off x="0" y="-11398"/>
            <a:ext cx="12192000" cy="818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74A3775-B4AF-4E72-8F3B-57FC05937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172200"/>
            <a:ext cx="9144000" cy="685800"/>
          </a:xfrm>
        </p:spPr>
        <p:txBody>
          <a:bodyPr lIns="457200" tIns="0" rIns="457200" bIns="457200"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D834DC-1A6D-4D04-AF5C-1A6EC5020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6172200"/>
            <a:ext cx="3048000" cy="685800"/>
          </a:xfrm>
        </p:spPr>
        <p:txBody>
          <a:bodyPr lIns="0" tIns="0" rIns="457200" bIns="457200" anchor="b" anchorCtr="0"/>
          <a:lstStyle>
            <a:lvl1pPr algn="r">
              <a:defRPr sz="13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6EE1CF0-5842-4FC0-8A29-F0F8D2B0F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00" y="76200"/>
            <a:ext cx="41052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28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/Header_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66E6-BBAD-4AB4-B980-382B869E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5600" cy="8622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E0AF7-7022-4B87-9507-C1765DF8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24512"/>
            <a:ext cx="5157787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2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56175-C5A7-4B01-9265-276F4BF2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97391"/>
            <a:ext cx="5157787" cy="3811968"/>
          </a:xfrm>
        </p:spPr>
        <p:txBody>
          <a:bodyPr>
            <a:noAutofit/>
          </a:bodyPr>
          <a:lstStyle>
            <a:lvl1pPr marL="137160" indent="-137160">
              <a:spcBef>
                <a:spcPts val="800"/>
              </a:spcBef>
              <a:defRPr sz="1300"/>
            </a:lvl1pPr>
            <a:lvl2pPr marL="274320" indent="-137160">
              <a:spcBef>
                <a:spcPts val="800"/>
              </a:spcBef>
              <a:defRPr sz="1300"/>
            </a:lvl2pPr>
            <a:lvl3pPr marL="411480" indent="-137160">
              <a:spcBef>
                <a:spcPts val="800"/>
              </a:spcBef>
              <a:defRPr sz="1300"/>
            </a:lvl3pPr>
            <a:lvl4pPr marL="548640" indent="-137160">
              <a:spcBef>
                <a:spcPts val="800"/>
              </a:spcBef>
              <a:defRPr sz="1300"/>
            </a:lvl4pPr>
            <a:lvl5pPr marL="685800" indent="-137160">
              <a:spcBef>
                <a:spcPts val="800"/>
              </a:spcBef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C4CED-E691-4060-A535-A8D0EE2A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24512"/>
            <a:ext cx="5183188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2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FA33C-8AC2-46FB-8BFA-D021EF098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497391"/>
            <a:ext cx="5183188" cy="3811968"/>
          </a:xfrm>
        </p:spPr>
        <p:txBody>
          <a:bodyPr>
            <a:noAutofit/>
          </a:bodyPr>
          <a:lstStyle>
            <a:lvl1pPr marL="137160" indent="-137160">
              <a:spcBef>
                <a:spcPts val="800"/>
              </a:spcBef>
              <a:defRPr sz="1300"/>
            </a:lvl1pPr>
            <a:lvl2pPr marL="274320" indent="-137160">
              <a:spcBef>
                <a:spcPts val="800"/>
              </a:spcBef>
              <a:defRPr sz="1300"/>
            </a:lvl2pPr>
            <a:lvl3pPr marL="411480" indent="-137160">
              <a:spcBef>
                <a:spcPts val="800"/>
              </a:spcBef>
              <a:defRPr sz="1300"/>
            </a:lvl3pPr>
            <a:lvl4pPr marL="548640" indent="-137160">
              <a:spcBef>
                <a:spcPts val="800"/>
              </a:spcBef>
              <a:defRPr sz="1300"/>
            </a:lvl4pPr>
            <a:lvl5pPr marL="685800" indent="-137160">
              <a:spcBef>
                <a:spcPts val="800"/>
              </a:spcBef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2DD2A-B005-4824-A252-BAC0E0CC3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43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, Sourc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F71C-655E-4B05-9E40-1D17D206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2424" cy="859370"/>
          </a:xfrm>
        </p:spPr>
        <p:txBody>
          <a:bodyPr anchor="ctr" anchorCtr="0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660C1-DA55-4FD9-8EA0-4DB9AA9D5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1415144"/>
            <a:ext cx="10515600" cy="445309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B8458-8D41-4162-B49C-647862AF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868238"/>
            <a:ext cx="10512424" cy="296564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BCDC50-B383-49EA-B955-CCFE622A1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23856E-D38A-496A-B171-3BB4ED14DCC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3436" y="6170277"/>
            <a:ext cx="10515601" cy="194308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800"/>
              </a:spcBef>
              <a:buNone/>
              <a:defRPr sz="1000" i="1" spc="1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166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, Sourceline on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F71C-655E-4B05-9E40-1D17D206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2424" cy="859370"/>
          </a:xfrm>
        </p:spPr>
        <p:txBody>
          <a:bodyPr anchor="ctr" anchorCtr="0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B8458-8D41-4162-B49C-647862AF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1645921"/>
            <a:ext cx="2267552" cy="36300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BCDC50-B383-49EA-B955-CCFE622A1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A6362E7-8CAE-EE45-B761-118800884C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301551" y="1654013"/>
            <a:ext cx="8030132" cy="470233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AC93E07-F170-4EE2-B9C8-ED179589EA5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33436" y="5405481"/>
            <a:ext cx="2267553" cy="959105"/>
          </a:xfrm>
        </p:spPr>
        <p:txBody>
          <a:bodyPr anchor="t" anchorCtr="0">
            <a:noAutofit/>
          </a:bodyPr>
          <a:lstStyle>
            <a:lvl1pPr marL="0" indent="0">
              <a:spcBef>
                <a:spcPts val="800"/>
              </a:spcBef>
              <a:buNone/>
              <a:defRPr sz="1000" i="1" spc="1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964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F71C-655E-4B05-9E40-1D17D206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2424" cy="859370"/>
          </a:xfrm>
        </p:spPr>
        <p:txBody>
          <a:bodyPr anchor="ctr" anchorCtr="0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B8458-8D41-4162-B49C-647862AF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658634"/>
            <a:ext cx="10491893" cy="69058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BCDC50-B383-49EA-B955-CCFE622A1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A6362E7-8CAE-EE45-B761-118800884C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9790" y="1645921"/>
            <a:ext cx="5201620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B61A7F0-511E-954C-9346-133AF7CA36E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50593" y="1645921"/>
            <a:ext cx="5201620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4083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/Caption (Small, Larg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F71C-655E-4B05-9E40-1D17D206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2424" cy="859370"/>
          </a:xfrm>
        </p:spPr>
        <p:txBody>
          <a:bodyPr anchor="ctr" anchorCtr="0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660C1-DA55-4FD9-8EA0-4DB9AA9D5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1645921"/>
            <a:ext cx="3413760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B8458-8D41-4162-B49C-647862AF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658634"/>
            <a:ext cx="10491893" cy="69058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BCDC50-B383-49EA-B955-CCFE622A1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A6362E7-8CAE-EE45-B761-118800884C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378854" y="1645921"/>
            <a:ext cx="6952828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1582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/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F71C-655E-4B05-9E40-1D17D206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2424" cy="859370"/>
          </a:xfrm>
        </p:spPr>
        <p:txBody>
          <a:bodyPr anchor="ctr" anchorCtr="0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660C1-DA55-4FD9-8EA0-4DB9AA9D5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1645921"/>
            <a:ext cx="3413760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B8458-8D41-4162-B49C-647862AF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658634"/>
            <a:ext cx="3413760" cy="69058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BCDC50-B383-49EA-B955-CCFE622A1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A6362E7-8CAE-EE45-B761-118800884C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378855" y="1645921"/>
            <a:ext cx="3413760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3706506-31F6-D04B-85BA-A93005B8713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917921" y="1645921"/>
            <a:ext cx="3413760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0DF2C16-61CF-B74C-833F-8ABFC42EF06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78855" y="5658634"/>
            <a:ext cx="3413760" cy="69058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7C068E7-78A4-DD4D-87DF-1C0360DD683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917921" y="5658634"/>
            <a:ext cx="3413760" cy="69058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475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D8A9-1478-4632-A0BE-E410E364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776"/>
            <a:ext cx="10515600" cy="8595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31D3D-F09D-4076-8C96-19F79758C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12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31D3D-F09D-4076-8C96-19F79758C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53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39DF-9643-402A-B710-9B3AEF1A6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2120529"/>
            <a:ext cx="12172949" cy="1389434"/>
          </a:xfrm>
        </p:spPr>
        <p:txBody>
          <a:bodyPr lIns="457200" rIns="457200" anchor="ctr" anchorCtr="0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93449-4864-463F-81FA-F70FF678A9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</p:spPr>
        <p:txBody>
          <a:bodyPr lIns="914400" rIns="914400" anchor="ctr" anchorCtr="0">
            <a:noAutofit/>
          </a:bodyPr>
          <a:lstStyle>
            <a:lvl1pPr marL="0" indent="0" algn="ctr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54744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--Masthea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39DF-9643-402A-B710-9B3AEF1A6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2120529"/>
            <a:ext cx="12172949" cy="1389434"/>
          </a:xfrm>
        </p:spPr>
        <p:txBody>
          <a:bodyPr lIns="457200" rIns="457200" anchor="ctr" anchorCtr="0">
            <a:noAutofit/>
          </a:bodyPr>
          <a:lstStyle>
            <a:lvl1pPr algn="ctr"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93449-4864-463F-81FA-F70FF678A9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</p:spPr>
        <p:txBody>
          <a:bodyPr lIns="914400" rIns="91440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801ED-C8D5-4564-81A5-68F9CC425C05}"/>
              </a:ext>
            </a:extLst>
          </p:cNvPr>
          <p:cNvSpPr/>
          <p:nvPr userDrawn="1"/>
        </p:nvSpPr>
        <p:spPr>
          <a:xfrm>
            <a:off x="0" y="0"/>
            <a:ext cx="12192000" cy="818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873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Color (System Fon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7596E5C5-87C0-45F0-B045-834081FB6E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</p:spPr>
        <p:txBody>
          <a:bodyPr lIns="914400" rIns="914400"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728828-510F-4679-AB37-D7D93BDAE6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121408"/>
            <a:ext cx="12172949" cy="1389434"/>
          </a:xfrm>
        </p:spPr>
        <p:txBody>
          <a:bodyPr lIns="457200" rIns="457200" anchor="ctr" anchorCtr="0">
            <a:noAutofit/>
          </a:bodyPr>
          <a:lstStyle>
            <a:lvl1pPr algn="ctr">
              <a:defRPr sz="45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BCEC6-B127-4814-9A19-0D855DB5C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6172200"/>
            <a:ext cx="3048000" cy="685800"/>
          </a:xfrm>
        </p:spPr>
        <p:txBody>
          <a:bodyPr lIns="0" tIns="0" rIns="457200" bIns="457200" anchor="b" anchorCtr="0"/>
          <a:lstStyle>
            <a:lvl1pPr algn="r">
              <a:defRPr sz="13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1F83BF-14DA-411B-B4ED-51D6D8BCA2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172200"/>
            <a:ext cx="9144000" cy="685800"/>
          </a:xfrm>
        </p:spPr>
        <p:txBody>
          <a:bodyPr lIns="457200" tIns="0" rIns="457200" bIns="457200"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of group, unit or event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8D5C0A-B6BB-4F0A-BF60-CEDFD9701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0450" y="-47625"/>
            <a:ext cx="52006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00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351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ne Content (Portra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49AAA-A74F-4AAE-A2E6-5C82A29E9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2A2F1-5472-42C6-9557-87E6711C0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E0857-EF9A-4796-9F4D-843F241907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3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ver--Masthead (System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39DF-9643-402A-B710-9B3AEF1A6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2120529"/>
            <a:ext cx="12172949" cy="1389434"/>
          </a:xfrm>
        </p:spPr>
        <p:txBody>
          <a:bodyPr lIns="457200" rIns="457200" anchor="ctr" anchorCtr="0">
            <a:noAutofit/>
          </a:bodyPr>
          <a:lstStyle>
            <a:lvl1pPr algn="ctr">
              <a:defRPr sz="45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93449-4864-463F-81FA-F70FF678A9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</p:spPr>
        <p:txBody>
          <a:bodyPr lIns="914400" rIns="914400">
            <a:no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801ED-C8D5-4564-81A5-68F9CC425C05}"/>
              </a:ext>
            </a:extLst>
          </p:cNvPr>
          <p:cNvSpPr/>
          <p:nvPr userDrawn="1"/>
        </p:nvSpPr>
        <p:spPr>
          <a:xfrm>
            <a:off x="0" y="-11398"/>
            <a:ext cx="12192000" cy="818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74A3775-B4AF-4E72-8F3B-57FC05937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172200"/>
            <a:ext cx="9144000" cy="685800"/>
          </a:xfrm>
        </p:spPr>
        <p:txBody>
          <a:bodyPr lIns="457200" tIns="0" rIns="457200" bIns="457200"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D834DC-1A6D-4D04-AF5C-1A6EC5020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6172200"/>
            <a:ext cx="3048000" cy="685800"/>
          </a:xfrm>
        </p:spPr>
        <p:txBody>
          <a:bodyPr lIns="0" tIns="0" rIns="457200" bIns="457200" anchor="b" anchorCtr="0"/>
          <a:lstStyle>
            <a:lvl1pPr algn="r">
              <a:defRPr sz="13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6EE1CF0-5842-4FC0-8A29-F0F8D2B0F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00" y="76200"/>
            <a:ext cx="41052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76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Color (System Font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7596E5C5-87C0-45F0-B045-834081FB6E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</p:spPr>
        <p:txBody>
          <a:bodyPr lIns="914400" rIns="914400"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728828-510F-4679-AB37-D7D93BDAE6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121408"/>
            <a:ext cx="12172949" cy="1389434"/>
          </a:xfrm>
        </p:spPr>
        <p:txBody>
          <a:bodyPr lIns="457200" rIns="457200" anchor="ctr" anchorCtr="0">
            <a:noAutofit/>
          </a:bodyPr>
          <a:lstStyle>
            <a:lvl1pPr algn="ctr">
              <a:defRPr sz="45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BCEC6-B127-4814-9A19-0D855DB5C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6172200"/>
            <a:ext cx="3048000" cy="685800"/>
          </a:xfrm>
        </p:spPr>
        <p:txBody>
          <a:bodyPr lIns="0" tIns="0" rIns="457200" bIns="457200" anchor="b" anchorCtr="0"/>
          <a:lstStyle>
            <a:lvl1pPr algn="r">
              <a:defRPr sz="13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1F83BF-14DA-411B-B4ED-51D6D8BCA2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172200"/>
            <a:ext cx="9144000" cy="685800"/>
          </a:xfrm>
        </p:spPr>
        <p:txBody>
          <a:bodyPr lIns="457200" tIns="0" rIns="457200" bIns="457200" anchor="b" anchorCtr="0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of group, unit or event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8D5C0A-B6BB-4F0A-BF60-CEDFD9701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0450" y="-47625"/>
            <a:ext cx="52006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79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_3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0E09-999C-4F9F-86A6-2AAD9E00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EE7C-FC9E-418A-9B23-FAE88622B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74320" indent="-274320">
              <a:lnSpc>
                <a:spcPct val="105000"/>
              </a:lnSpc>
              <a:spcBef>
                <a:spcPts val="2000"/>
              </a:spcBef>
              <a:defRPr sz="3000"/>
            </a:lvl1pPr>
            <a:lvl2pPr marL="548640" indent="-274320">
              <a:lnSpc>
                <a:spcPct val="95000"/>
              </a:lnSpc>
              <a:spcBef>
                <a:spcPts val="2000"/>
              </a:spcBef>
              <a:defRPr sz="3000"/>
            </a:lvl2pPr>
            <a:lvl3pPr marL="822960" indent="-274320">
              <a:lnSpc>
                <a:spcPct val="95000"/>
              </a:lnSpc>
              <a:spcBef>
                <a:spcPts val="2000"/>
              </a:spcBef>
              <a:defRPr sz="3000"/>
            </a:lvl3pPr>
            <a:lvl4pPr marL="1097280" indent="-274320">
              <a:lnSpc>
                <a:spcPct val="95000"/>
              </a:lnSpc>
              <a:spcBef>
                <a:spcPts val="2000"/>
              </a:spcBef>
              <a:buSzPct val="66000"/>
              <a:defRPr sz="3000"/>
            </a:lvl4pPr>
            <a:lvl5pPr marL="1371600" indent="-274320">
              <a:lnSpc>
                <a:spcPct val="95000"/>
              </a:lnSpc>
              <a:spcBef>
                <a:spcPts val="2000"/>
              </a:spcBef>
              <a:buSzPct val="66000"/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DD7B-3497-4E63-AFB9-751D466D9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5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_28pt_w/Sourc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0E09-999C-4F9F-86A6-2AAD9E00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EE7C-FC9E-418A-9B23-FAE88622B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469132"/>
          </a:xfrm>
        </p:spPr>
        <p:txBody>
          <a:bodyPr/>
          <a:lstStyle>
            <a:lvl1pPr marL="274320" indent="-274320">
              <a:lnSpc>
                <a:spcPct val="105000"/>
              </a:lnSpc>
              <a:defRPr/>
            </a:lvl1pPr>
            <a:lvl2pPr marL="548640" indent="-274320">
              <a:lnSpc>
                <a:spcPct val="95000"/>
              </a:lnSpc>
              <a:defRPr/>
            </a:lvl2pPr>
            <a:lvl3pPr marL="822960" indent="-274320">
              <a:lnSpc>
                <a:spcPct val="95000"/>
              </a:lnSpc>
              <a:defRPr/>
            </a:lvl3pPr>
            <a:lvl4pPr marL="1097280" indent="-274320">
              <a:lnSpc>
                <a:spcPct val="95000"/>
              </a:lnSpc>
              <a:buSzPct val="66000"/>
              <a:defRPr/>
            </a:lvl4pPr>
            <a:lvl5pPr marL="1371600" indent="-274320">
              <a:lnSpc>
                <a:spcPct val="95000"/>
              </a:lnSpc>
              <a:buSzPct val="66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DD7B-3497-4E63-AFB9-751D466D9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E3898A7-510F-4BFC-8EAE-5AF191AAD9A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8" y="6115051"/>
            <a:ext cx="10512424" cy="194308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800"/>
              </a:spcBef>
              <a:buNone/>
              <a:defRPr sz="1000" i="1" spc="1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859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_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0E09-999C-4F9F-86A6-2AAD9E00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EE7C-FC9E-418A-9B23-FAE88622B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lnSpc>
                <a:spcPct val="105000"/>
              </a:lnSpc>
              <a:spcBef>
                <a:spcPts val="1400"/>
              </a:spcBef>
              <a:defRPr sz="2200"/>
            </a:lvl1pPr>
            <a:lvl2pPr marL="457200" indent="-228600">
              <a:lnSpc>
                <a:spcPct val="95000"/>
              </a:lnSpc>
              <a:spcBef>
                <a:spcPts val="1400"/>
              </a:spcBef>
              <a:defRPr sz="2200"/>
            </a:lvl2pPr>
            <a:lvl3pPr marL="685800" indent="-228600">
              <a:lnSpc>
                <a:spcPct val="95000"/>
              </a:lnSpc>
              <a:spcBef>
                <a:spcPts val="1400"/>
              </a:spcBef>
              <a:defRPr sz="2200"/>
            </a:lvl3pPr>
            <a:lvl4pPr marL="914400" indent="-228600">
              <a:lnSpc>
                <a:spcPct val="95000"/>
              </a:lnSpc>
              <a:spcBef>
                <a:spcPts val="1400"/>
              </a:spcBef>
              <a:buSzPct val="66000"/>
              <a:defRPr sz="2200"/>
            </a:lvl4pPr>
            <a:lvl5pPr marL="1143000" indent="-228600">
              <a:lnSpc>
                <a:spcPct val="95000"/>
              </a:lnSpc>
              <a:spcBef>
                <a:spcPts val="1400"/>
              </a:spcBef>
              <a:buSzPct val="66000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DD7B-3497-4E63-AFB9-751D466D9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11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2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3BA7-6E90-44D6-9838-2FCAF271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96BB-FFB7-433E-BBC8-E7040559D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5181600" cy="4663439"/>
          </a:xfrm>
        </p:spPr>
        <p:txBody>
          <a:bodyPr/>
          <a:lstStyle>
            <a:lvl1pPr marL="274320" indent="-274320">
              <a:defRPr/>
            </a:lvl1pPr>
            <a:lvl2pPr marL="548640" indent="-274320">
              <a:defRPr/>
            </a:lvl2pPr>
            <a:lvl3pPr marL="822960" indent="-274320">
              <a:defRPr/>
            </a:lvl3pPr>
            <a:lvl4pPr marL="1097280" indent="-274320">
              <a:defRPr/>
            </a:lvl4pPr>
            <a:lvl5pPr marL="1371600" indent="-2743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1AC44-8A77-4780-88B9-14901851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5920"/>
            <a:ext cx="5181600" cy="4663439"/>
          </a:xfrm>
        </p:spPr>
        <p:txBody>
          <a:bodyPr/>
          <a:lstStyle>
            <a:lvl1pPr marL="274320" indent="-274320">
              <a:defRPr/>
            </a:lvl1pPr>
            <a:lvl2pPr marL="548640" indent="-274320">
              <a:defRPr/>
            </a:lvl2pPr>
            <a:lvl3pPr marL="822960" indent="-274320">
              <a:defRPr/>
            </a:lvl3pPr>
            <a:lvl4pPr marL="1097280" indent="-274320">
              <a:defRPr/>
            </a:lvl4pPr>
            <a:lvl5pPr marL="1371600" indent="-2743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749227-E069-4854-9339-257506F8E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8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3BA7-6E90-44D6-9838-2FCAF2711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96BB-FFB7-433E-BBC8-E7040559D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5181600" cy="4663439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spcBef>
                <a:spcPts val="1400"/>
              </a:spcBef>
              <a:defRPr sz="2200"/>
            </a:lvl2pPr>
            <a:lvl3pPr>
              <a:spcBef>
                <a:spcPts val="1400"/>
              </a:spcBef>
              <a:defRPr sz="2200"/>
            </a:lvl3pPr>
            <a:lvl4pPr>
              <a:spcBef>
                <a:spcPts val="1400"/>
              </a:spcBef>
              <a:defRPr sz="2200"/>
            </a:lvl4pPr>
            <a:lvl5pPr>
              <a:spcBef>
                <a:spcPts val="14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1AC44-8A77-4780-88B9-14901851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5920"/>
            <a:ext cx="5181600" cy="4663439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spcBef>
                <a:spcPts val="1400"/>
              </a:spcBef>
              <a:defRPr sz="2200"/>
            </a:lvl2pPr>
            <a:lvl3pPr>
              <a:spcBef>
                <a:spcPts val="1400"/>
              </a:spcBef>
              <a:defRPr sz="2200"/>
            </a:lvl3pPr>
            <a:lvl4pPr>
              <a:spcBef>
                <a:spcPts val="1400"/>
              </a:spcBef>
              <a:defRPr sz="2200"/>
            </a:lvl4pPr>
            <a:lvl5pPr>
              <a:spcBef>
                <a:spcPts val="14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749227-E069-4854-9339-257506F8E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7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3BA7-6E90-44D6-9838-2FCAF271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853"/>
            <a:ext cx="10515600" cy="865222"/>
          </a:xfrm>
        </p:spPr>
        <p:txBody>
          <a:bodyPr lIns="0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96BB-FFB7-433E-BBC8-E7040559D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5181600" cy="4663439"/>
          </a:xfrm>
        </p:spPr>
        <p:txBody>
          <a:bodyPr lIns="0">
            <a:noAutofit/>
          </a:bodyPr>
          <a:lstStyle>
            <a:lvl1pPr marL="182880" indent="-182880">
              <a:spcBef>
                <a:spcPts val="1400"/>
              </a:spcBef>
              <a:defRPr sz="1800"/>
            </a:lvl1pPr>
            <a:lvl2pPr marL="365760" indent="-182880">
              <a:spcBef>
                <a:spcPts val="1400"/>
              </a:spcBef>
              <a:defRPr sz="1800"/>
            </a:lvl2pPr>
            <a:lvl3pPr marL="548640" indent="-182880">
              <a:spcBef>
                <a:spcPts val="1400"/>
              </a:spcBef>
              <a:defRPr sz="1800"/>
            </a:lvl3pPr>
            <a:lvl4pPr marL="731520" indent="-182880">
              <a:spcBef>
                <a:spcPts val="1400"/>
              </a:spcBef>
              <a:defRPr sz="1800"/>
            </a:lvl4pPr>
            <a:lvl5pPr marL="914400" indent="-182880">
              <a:spcBef>
                <a:spcPts val="14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1AC44-8A77-4780-88B9-14901851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5920"/>
            <a:ext cx="5181600" cy="4663439"/>
          </a:xfrm>
        </p:spPr>
        <p:txBody>
          <a:bodyPr lIns="0">
            <a:noAutofit/>
          </a:bodyPr>
          <a:lstStyle>
            <a:lvl1pPr marL="182880" indent="-182880">
              <a:spcBef>
                <a:spcPts val="1400"/>
              </a:spcBef>
              <a:defRPr sz="1800"/>
            </a:lvl1pPr>
            <a:lvl2pPr marL="365760" indent="-182880">
              <a:spcBef>
                <a:spcPts val="1400"/>
              </a:spcBef>
              <a:defRPr sz="1800"/>
            </a:lvl2pPr>
            <a:lvl3pPr marL="548640" indent="-182880">
              <a:spcBef>
                <a:spcPts val="1400"/>
              </a:spcBef>
              <a:defRPr sz="1800"/>
            </a:lvl3pPr>
            <a:lvl4pPr marL="731520" indent="-182880">
              <a:spcBef>
                <a:spcPts val="1400"/>
              </a:spcBef>
              <a:defRPr sz="1800"/>
            </a:lvl4pPr>
            <a:lvl5pPr marL="914400" indent="-182880">
              <a:spcBef>
                <a:spcPts val="14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749227-E069-4854-9339-257506F8E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Pic 1 (Casey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216C-331E-4E4D-91A1-18A028DE5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033108"/>
            <a:ext cx="12192000" cy="637709"/>
          </a:xfrm>
        </p:spPr>
        <p:txBody>
          <a:bodyPr lIns="457200" tIns="0" rIns="457200" bIns="0"/>
          <a:lstStyle>
            <a:lvl1pPr>
              <a:defRPr sz="4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69375B-7284-4A8E-B5CB-45A5932C4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84914"/>
            <a:ext cx="9395884" cy="573087"/>
          </a:xfrm>
        </p:spPr>
        <p:txBody>
          <a:bodyPr bIns="182880" anchor="b" anchorCtr="0"/>
          <a:lstStyle>
            <a:lvl1pPr algn="l">
              <a:defRPr sz="1800" baseline="0">
                <a:solidFill>
                  <a:schemeClr val="accent1"/>
                </a:solidFill>
              </a:defRPr>
            </a:lvl1pPr>
            <a:lvl2pPr marL="230187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D4873C-B02B-4948-B2F5-1093CA8B35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95885" y="6284914"/>
            <a:ext cx="2796116" cy="573087"/>
          </a:xfrm>
        </p:spPr>
        <p:txBody>
          <a:bodyPr lIns="0" bIns="182880" anchor="b" anchorCtr="0"/>
          <a:lstStyle>
            <a:lvl1pPr algn="r">
              <a:defRPr sz="1300" b="0">
                <a:solidFill>
                  <a:schemeClr val="accent1">
                    <a:lumMod val="60000"/>
                    <a:lumOff val="40000"/>
                  </a:schemeClr>
                </a:solidFill>
                <a:latin typeface="Knockout 31 Junior Middlewt" panose="02000503050000020004" pitchFamily="50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1207CD-DB25-49C2-9874-C4E5AFC42D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5669280"/>
            <a:ext cx="12191999" cy="594360"/>
          </a:xfrm>
        </p:spPr>
        <p:txBody>
          <a:bodyPr lIns="457200" tIns="0" rIns="45720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  <a:latin typeface="Knockout 30 Junior Welterwt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F28F082-F308-4D4D-99CA-C01339F21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34400" y="45720"/>
            <a:ext cx="3491865" cy="551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622868-5E75-46B7-944A-22B8FDC4C73C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>
            <a:off x="1" y="533400"/>
            <a:ext cx="12191999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24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 userDrawn="1">
          <p15:clr>
            <a:srgbClr val="FBAE40"/>
          </p15:clr>
        </p15:guide>
        <p15:guide id="2" orient="horz" pos="3096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15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3BA7-6E90-44D6-9838-2FCAF271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776"/>
            <a:ext cx="10515600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96BB-FFB7-433E-BBC8-E7040559D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5181600" cy="4663440"/>
          </a:xfrm>
        </p:spPr>
        <p:txBody>
          <a:bodyPr>
            <a:noAutofit/>
          </a:bodyPr>
          <a:lstStyle>
            <a:lvl1pPr marL="182880" indent="-182880">
              <a:spcBef>
                <a:spcPts val="1000"/>
              </a:spcBef>
              <a:defRPr sz="1500"/>
            </a:lvl1pPr>
            <a:lvl2pPr marL="365760" indent="-182880">
              <a:spcBef>
                <a:spcPts val="1000"/>
              </a:spcBef>
              <a:defRPr sz="1500"/>
            </a:lvl2pPr>
            <a:lvl3pPr marL="548640" indent="-182880">
              <a:spcBef>
                <a:spcPts val="1000"/>
              </a:spcBef>
              <a:defRPr sz="1500"/>
            </a:lvl3pPr>
            <a:lvl4pPr marL="731520" indent="-182880">
              <a:spcBef>
                <a:spcPts val="1000"/>
              </a:spcBef>
              <a:defRPr sz="1500"/>
            </a:lvl4pPr>
            <a:lvl5pPr marL="914400" indent="-182880">
              <a:spcBef>
                <a:spcPts val="1000"/>
              </a:spcBef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1AC44-8A77-4780-88B9-14901851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5920"/>
            <a:ext cx="5181600" cy="4663440"/>
          </a:xfrm>
        </p:spPr>
        <p:txBody>
          <a:bodyPr>
            <a:noAutofit/>
          </a:bodyPr>
          <a:lstStyle>
            <a:lvl1pPr marL="182880" indent="-182880">
              <a:spcBef>
                <a:spcPts val="1000"/>
              </a:spcBef>
              <a:defRPr sz="1500"/>
            </a:lvl1pPr>
            <a:lvl2pPr marL="365760" indent="-182880">
              <a:spcBef>
                <a:spcPts val="1000"/>
              </a:spcBef>
              <a:defRPr sz="1500"/>
            </a:lvl2pPr>
            <a:lvl3pPr marL="548640" indent="-182880">
              <a:spcBef>
                <a:spcPts val="1000"/>
              </a:spcBef>
              <a:defRPr sz="1500"/>
            </a:lvl3pPr>
            <a:lvl4pPr marL="731520" indent="-182880">
              <a:spcBef>
                <a:spcPts val="1000"/>
              </a:spcBef>
              <a:defRPr sz="1500"/>
            </a:lvl4pPr>
            <a:lvl5pPr marL="914400" indent="-182880">
              <a:spcBef>
                <a:spcPts val="1000"/>
              </a:spcBef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749227-E069-4854-9339-257506F8E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37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3BA7-6E90-44D6-9838-2FCAF271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776"/>
            <a:ext cx="10515600" cy="868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96BB-FFB7-433E-BBC8-E7040559D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5181600" cy="4663440"/>
          </a:xfrm>
        </p:spPr>
        <p:txBody>
          <a:bodyPr>
            <a:noAutofit/>
          </a:bodyPr>
          <a:lstStyle>
            <a:lvl1pPr marL="137160" indent="-137160">
              <a:spcBef>
                <a:spcPts val="800"/>
              </a:spcBef>
              <a:defRPr sz="1300"/>
            </a:lvl1pPr>
            <a:lvl2pPr marL="274320" indent="-137160">
              <a:spcBef>
                <a:spcPts val="800"/>
              </a:spcBef>
              <a:defRPr sz="1300"/>
            </a:lvl2pPr>
            <a:lvl3pPr marL="411480" indent="-137160">
              <a:spcBef>
                <a:spcPts val="800"/>
              </a:spcBef>
              <a:defRPr sz="1300"/>
            </a:lvl3pPr>
            <a:lvl4pPr marL="548640" indent="-137160">
              <a:spcBef>
                <a:spcPts val="800"/>
              </a:spcBef>
              <a:defRPr sz="1300"/>
            </a:lvl4pPr>
            <a:lvl5pPr marL="685800" indent="-137160">
              <a:spcBef>
                <a:spcPts val="800"/>
              </a:spcBef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1AC44-8A77-4780-88B9-14901851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5920"/>
            <a:ext cx="5181600" cy="4663440"/>
          </a:xfrm>
        </p:spPr>
        <p:txBody>
          <a:bodyPr>
            <a:noAutofit/>
          </a:bodyPr>
          <a:lstStyle>
            <a:lvl1pPr marL="137160" indent="-137160">
              <a:spcBef>
                <a:spcPts val="800"/>
              </a:spcBef>
              <a:defRPr sz="1300"/>
            </a:lvl1pPr>
            <a:lvl2pPr marL="274320" indent="-137160">
              <a:spcBef>
                <a:spcPts val="800"/>
              </a:spcBef>
              <a:defRPr sz="1300"/>
            </a:lvl2pPr>
            <a:lvl3pPr marL="411480" indent="-137160">
              <a:spcBef>
                <a:spcPts val="800"/>
              </a:spcBef>
              <a:defRPr sz="1300"/>
            </a:lvl3pPr>
            <a:lvl4pPr marL="548640" indent="-137160">
              <a:spcBef>
                <a:spcPts val="800"/>
              </a:spcBef>
              <a:defRPr sz="1300"/>
            </a:lvl4pPr>
            <a:lvl5pPr marL="685800" indent="-137160">
              <a:spcBef>
                <a:spcPts val="800"/>
              </a:spcBef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749227-E069-4854-9339-257506F8E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2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/Header_2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66E6-BBAD-4AB4-B980-382B869E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5600" cy="8659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E0AF7-7022-4B87-9507-C1765DF8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08760"/>
            <a:ext cx="5157787" cy="823912"/>
          </a:xfrm>
        </p:spPr>
        <p:txBody>
          <a:bodyPr tIns="27432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3000" b="1" kern="1500" spc="1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56175-C5A7-4B01-9265-276F4BF2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97391"/>
            <a:ext cx="5157787" cy="3811968"/>
          </a:xfrm>
        </p:spPr>
        <p:txBody>
          <a:bodyPr/>
          <a:lstStyle>
            <a:lvl1pPr marL="274320" indent="-274320">
              <a:defRPr/>
            </a:lvl1pPr>
            <a:lvl2pPr marL="548640" indent="-274320">
              <a:defRPr/>
            </a:lvl2pPr>
            <a:lvl3pPr marL="822960" indent="-274320">
              <a:defRPr/>
            </a:lvl3pPr>
            <a:lvl4pPr marL="1097280" indent="-274320">
              <a:defRPr/>
            </a:lvl4pPr>
            <a:lvl5pPr marL="1371600" indent="-2743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C4CED-E691-4060-A535-A8D0EE2A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08760"/>
            <a:ext cx="5183188" cy="823912"/>
          </a:xfrm>
        </p:spPr>
        <p:txBody>
          <a:bodyPr tIns="27432" bIns="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900" b="1" kern="1500" spc="1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FA33C-8AC2-46FB-8BFA-D021EF098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497391"/>
            <a:ext cx="5183188" cy="3811968"/>
          </a:xfrm>
        </p:spPr>
        <p:txBody>
          <a:bodyPr/>
          <a:lstStyle>
            <a:lvl1pPr marL="274320" indent="-274320">
              <a:defRPr/>
            </a:lvl1pPr>
            <a:lvl2pPr marL="548640" indent="-274320">
              <a:defRPr/>
            </a:lvl2pPr>
            <a:lvl3pPr marL="822960" indent="-274320">
              <a:defRPr/>
            </a:lvl3pPr>
            <a:lvl4pPr marL="1097280" indent="-274320">
              <a:defRPr/>
            </a:lvl4pPr>
            <a:lvl5pPr marL="1371600" indent="-2743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2DD2A-B005-4824-A252-BAC0E0CC3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6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/Header_2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66E6-BBAD-4AB4-B980-382B869E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5600" cy="8664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E0AF7-7022-4B87-9507-C1765DF8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24512"/>
            <a:ext cx="5157787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4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56175-C5A7-4B01-9265-276F4BF2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97391"/>
            <a:ext cx="5157787" cy="3811968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spcBef>
                <a:spcPts val="1400"/>
              </a:spcBef>
              <a:defRPr sz="2200"/>
            </a:lvl2pPr>
            <a:lvl3pPr>
              <a:spcBef>
                <a:spcPts val="1400"/>
              </a:spcBef>
              <a:defRPr sz="2200"/>
            </a:lvl3pPr>
            <a:lvl4pPr>
              <a:spcBef>
                <a:spcPts val="1400"/>
              </a:spcBef>
              <a:defRPr sz="2200"/>
            </a:lvl4pPr>
            <a:lvl5pPr>
              <a:spcBef>
                <a:spcPts val="14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C4CED-E691-4060-A535-A8D0EE2A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24512"/>
            <a:ext cx="5183188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4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FA33C-8AC2-46FB-8BFA-D021EF098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497391"/>
            <a:ext cx="5183188" cy="3811968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spcBef>
                <a:spcPts val="1400"/>
              </a:spcBef>
              <a:defRPr sz="2200"/>
            </a:lvl2pPr>
            <a:lvl3pPr>
              <a:spcBef>
                <a:spcPts val="1400"/>
              </a:spcBef>
              <a:defRPr sz="2200"/>
            </a:lvl3pPr>
            <a:lvl4pPr>
              <a:spcBef>
                <a:spcPts val="1400"/>
              </a:spcBef>
              <a:defRPr sz="2200"/>
            </a:lvl4pPr>
            <a:lvl5pPr>
              <a:spcBef>
                <a:spcPts val="14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2DD2A-B005-4824-A252-BAC0E0CC3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15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, Sourceline_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66E6-BBAD-4AB4-B980-382B869E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5600" cy="8664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E0AF7-7022-4B87-9507-C1765DF8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24512"/>
            <a:ext cx="5157787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2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56175-C5A7-4B01-9265-276F4BF2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97391"/>
            <a:ext cx="5157787" cy="3617660"/>
          </a:xfrm>
        </p:spPr>
        <p:txBody>
          <a:bodyPr>
            <a:noAutofit/>
          </a:bodyPr>
          <a:lstStyle>
            <a:lvl1pPr marL="182880" indent="-182880">
              <a:spcBef>
                <a:spcPts val="1200"/>
              </a:spcBef>
              <a:defRPr sz="1800"/>
            </a:lvl1pPr>
            <a:lvl2pPr marL="365760" indent="-182880">
              <a:spcBef>
                <a:spcPts val="1200"/>
              </a:spcBef>
              <a:defRPr sz="1800"/>
            </a:lvl2pPr>
            <a:lvl3pPr marL="548640" indent="-182880">
              <a:spcBef>
                <a:spcPts val="1200"/>
              </a:spcBef>
              <a:defRPr sz="1800"/>
            </a:lvl3pPr>
            <a:lvl4pPr marL="731520" indent="-182880">
              <a:spcBef>
                <a:spcPts val="1200"/>
              </a:spcBef>
              <a:defRPr sz="1800"/>
            </a:lvl4pPr>
            <a:lvl5pPr marL="914400" indent="-18288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C4CED-E691-4060-A535-A8D0EE2A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24512"/>
            <a:ext cx="5183188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2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FA33C-8AC2-46FB-8BFA-D021EF098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497391"/>
            <a:ext cx="5183188" cy="3617660"/>
          </a:xfrm>
        </p:spPr>
        <p:txBody>
          <a:bodyPr>
            <a:noAutofit/>
          </a:bodyPr>
          <a:lstStyle>
            <a:lvl1pPr marL="182880" indent="-182880">
              <a:spcBef>
                <a:spcPts val="1200"/>
              </a:spcBef>
              <a:defRPr sz="1800"/>
            </a:lvl1pPr>
            <a:lvl2pPr marL="365760" indent="-182880">
              <a:spcBef>
                <a:spcPts val="1200"/>
              </a:spcBef>
              <a:defRPr sz="1800"/>
            </a:lvl2pPr>
            <a:lvl3pPr marL="731520" indent="-182880">
              <a:spcBef>
                <a:spcPts val="1200"/>
              </a:spcBef>
              <a:defRPr sz="1800"/>
            </a:lvl3pPr>
            <a:lvl4pPr indent="-182880">
              <a:spcBef>
                <a:spcPts val="1200"/>
              </a:spcBef>
              <a:defRPr sz="1800"/>
            </a:lvl4pPr>
            <a:lvl5pPr marL="1097280" indent="-18288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2DD2A-B005-4824-A252-BAC0E0CC3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D45E81E-A569-4288-9C67-AD44935A62A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9788" y="6115051"/>
            <a:ext cx="10512424" cy="194308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800"/>
              </a:spcBef>
              <a:buNone/>
              <a:defRPr sz="1000" i="1" spc="1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176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/Header_15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66E6-BBAD-4AB4-B980-382B869E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5600" cy="8664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E0AF7-7022-4B87-9507-C1765DF8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24512"/>
            <a:ext cx="5157787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2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56175-C5A7-4B01-9265-276F4BF2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97391"/>
            <a:ext cx="5157787" cy="3811968"/>
          </a:xfrm>
        </p:spPr>
        <p:txBody>
          <a:bodyPr>
            <a:noAutofit/>
          </a:bodyPr>
          <a:lstStyle>
            <a:lvl1pPr marL="182880" indent="-182880">
              <a:spcBef>
                <a:spcPts val="1000"/>
              </a:spcBef>
              <a:defRPr sz="1500"/>
            </a:lvl1pPr>
            <a:lvl2pPr marL="365760" indent="-182880">
              <a:spcBef>
                <a:spcPts val="1000"/>
              </a:spcBef>
              <a:defRPr sz="1500"/>
            </a:lvl2pPr>
            <a:lvl3pPr marL="548640" indent="-182880">
              <a:spcBef>
                <a:spcPts val="1000"/>
              </a:spcBef>
              <a:defRPr sz="1500"/>
            </a:lvl3pPr>
            <a:lvl4pPr marL="731520" indent="-182880">
              <a:spcBef>
                <a:spcPts val="1000"/>
              </a:spcBef>
              <a:defRPr sz="1500"/>
            </a:lvl4pPr>
            <a:lvl5pPr marL="914400" indent="-182880">
              <a:spcBef>
                <a:spcPts val="1000"/>
              </a:spcBef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C4CED-E691-4060-A535-A8D0EE2A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24512"/>
            <a:ext cx="5183188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2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FA33C-8AC2-46FB-8BFA-D021EF098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497391"/>
            <a:ext cx="5183188" cy="3811968"/>
          </a:xfrm>
        </p:spPr>
        <p:txBody>
          <a:bodyPr>
            <a:noAutofit/>
          </a:bodyPr>
          <a:lstStyle>
            <a:lvl1pPr marL="182880" indent="-182880">
              <a:spcBef>
                <a:spcPts val="1000"/>
              </a:spcBef>
              <a:defRPr sz="1500"/>
            </a:lvl1pPr>
            <a:lvl2pPr marL="365760" indent="-182880">
              <a:spcBef>
                <a:spcPts val="1000"/>
              </a:spcBef>
              <a:defRPr sz="1500"/>
            </a:lvl2pPr>
            <a:lvl3pPr marL="548640" indent="-182880">
              <a:spcBef>
                <a:spcPts val="1000"/>
              </a:spcBef>
              <a:defRPr sz="1500"/>
            </a:lvl3pPr>
            <a:lvl4pPr marL="731520" indent="-182880">
              <a:spcBef>
                <a:spcPts val="1000"/>
              </a:spcBef>
              <a:defRPr sz="1500"/>
            </a:lvl4pPr>
            <a:lvl5pPr marL="914400" indent="-182880">
              <a:spcBef>
                <a:spcPts val="1000"/>
              </a:spcBef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2DD2A-B005-4824-A252-BAC0E0CC3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87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/Header_13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66E6-BBAD-4AB4-B980-382B869E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5600" cy="8622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E0AF7-7022-4B87-9507-C1765DF8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24512"/>
            <a:ext cx="5157787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2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56175-C5A7-4B01-9265-276F4BF20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97391"/>
            <a:ext cx="5157787" cy="3811968"/>
          </a:xfrm>
        </p:spPr>
        <p:txBody>
          <a:bodyPr>
            <a:noAutofit/>
          </a:bodyPr>
          <a:lstStyle>
            <a:lvl1pPr marL="137160" indent="-137160">
              <a:spcBef>
                <a:spcPts val="800"/>
              </a:spcBef>
              <a:defRPr sz="1300"/>
            </a:lvl1pPr>
            <a:lvl2pPr marL="274320" indent="-137160">
              <a:spcBef>
                <a:spcPts val="800"/>
              </a:spcBef>
              <a:defRPr sz="1300"/>
            </a:lvl2pPr>
            <a:lvl3pPr marL="411480" indent="-137160">
              <a:spcBef>
                <a:spcPts val="800"/>
              </a:spcBef>
              <a:defRPr sz="1300"/>
            </a:lvl3pPr>
            <a:lvl4pPr marL="548640" indent="-137160">
              <a:spcBef>
                <a:spcPts val="800"/>
              </a:spcBef>
              <a:defRPr sz="1300"/>
            </a:lvl4pPr>
            <a:lvl5pPr marL="685800" indent="-137160">
              <a:spcBef>
                <a:spcPts val="800"/>
              </a:spcBef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C4CED-E691-4060-A535-A8D0EE2A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524512"/>
            <a:ext cx="5183188" cy="82391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1400"/>
              </a:spcBef>
              <a:buNone/>
              <a:defRPr sz="2200" b="1" kern="1500" spc="30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FA33C-8AC2-46FB-8BFA-D021EF098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497391"/>
            <a:ext cx="5183188" cy="3811968"/>
          </a:xfrm>
        </p:spPr>
        <p:txBody>
          <a:bodyPr>
            <a:noAutofit/>
          </a:bodyPr>
          <a:lstStyle>
            <a:lvl1pPr marL="137160" indent="-137160">
              <a:spcBef>
                <a:spcPts val="800"/>
              </a:spcBef>
              <a:defRPr sz="1300"/>
            </a:lvl1pPr>
            <a:lvl2pPr marL="274320" indent="-137160">
              <a:spcBef>
                <a:spcPts val="800"/>
              </a:spcBef>
              <a:defRPr sz="1300"/>
            </a:lvl2pPr>
            <a:lvl3pPr marL="411480" indent="-137160">
              <a:spcBef>
                <a:spcPts val="800"/>
              </a:spcBef>
              <a:defRPr sz="1300"/>
            </a:lvl3pPr>
            <a:lvl4pPr marL="548640" indent="-137160">
              <a:spcBef>
                <a:spcPts val="800"/>
              </a:spcBef>
              <a:defRPr sz="1300"/>
            </a:lvl4pPr>
            <a:lvl5pPr marL="685800" indent="-137160">
              <a:spcBef>
                <a:spcPts val="800"/>
              </a:spcBef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2DD2A-B005-4824-A252-BAC0E0CC3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1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, Sourc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F71C-655E-4B05-9E40-1D17D206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2424" cy="859370"/>
          </a:xfrm>
        </p:spPr>
        <p:txBody>
          <a:bodyPr anchor="ctr" anchorCtr="0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660C1-DA55-4FD9-8EA0-4DB9AA9D5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1415144"/>
            <a:ext cx="10515600" cy="445309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B8458-8D41-4162-B49C-647862AF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868238"/>
            <a:ext cx="10512424" cy="296564"/>
          </a:xfrm>
        </p:spPr>
        <p:txBody>
          <a:bodyPr tIns="0" bIns="0" anchor="ctr" anchorCtr="0"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BCDC50-B383-49EA-B955-CCFE622A1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23856E-D38A-496A-B171-3BB4ED14DCC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3436" y="6170277"/>
            <a:ext cx="10515601" cy="194308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800"/>
              </a:spcBef>
              <a:buNone/>
              <a:defRPr sz="1000" i="1" spc="1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4525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Caption, Sourceline on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F71C-655E-4B05-9E40-1D17D206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2424" cy="859370"/>
          </a:xfrm>
        </p:spPr>
        <p:txBody>
          <a:bodyPr anchor="ctr" anchorCtr="0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B8458-8D41-4162-B49C-647862AF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1645921"/>
            <a:ext cx="2267552" cy="36300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BCDC50-B383-49EA-B955-CCFE622A1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A6362E7-8CAE-EE45-B761-118800884C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301551" y="1654013"/>
            <a:ext cx="8030132" cy="470233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AC93E07-F170-4EE2-B9C8-ED179589EA5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33436" y="5405481"/>
            <a:ext cx="2267553" cy="959105"/>
          </a:xfrm>
        </p:spPr>
        <p:txBody>
          <a:bodyPr anchor="t" anchorCtr="0">
            <a:noAutofit/>
          </a:bodyPr>
          <a:lstStyle>
            <a:lvl1pPr marL="0" indent="0">
              <a:spcBef>
                <a:spcPts val="800"/>
              </a:spcBef>
              <a:buNone/>
              <a:defRPr sz="1000" i="1" spc="1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229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F71C-655E-4B05-9E40-1D17D206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2424" cy="859370"/>
          </a:xfrm>
        </p:spPr>
        <p:txBody>
          <a:bodyPr anchor="ctr" anchorCtr="0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B8458-8D41-4162-B49C-647862AF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658634"/>
            <a:ext cx="10491893" cy="69058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BCDC50-B383-49EA-B955-CCFE622A1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A6362E7-8CAE-EE45-B761-118800884C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9790" y="1645921"/>
            <a:ext cx="5201620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B61A7F0-511E-954C-9346-133AF7CA36E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50593" y="1645921"/>
            <a:ext cx="5201620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0687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Pic 2 (Casey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216C-331E-4E4D-91A1-18A028DE5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033108"/>
            <a:ext cx="12192000" cy="637709"/>
          </a:xfrm>
        </p:spPr>
        <p:txBody>
          <a:bodyPr lIns="457200" tIns="0" rIns="457200" bIns="0"/>
          <a:lstStyle>
            <a:lvl1pPr>
              <a:defRPr sz="4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69375B-7284-4A8E-B5CB-45A5932C4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84914"/>
            <a:ext cx="9395884" cy="573087"/>
          </a:xfrm>
        </p:spPr>
        <p:txBody>
          <a:bodyPr bIns="182880" anchor="b" anchorCtr="0"/>
          <a:lstStyle>
            <a:lvl1pPr algn="l">
              <a:defRPr sz="1800" baseline="0">
                <a:solidFill>
                  <a:schemeClr val="accent1"/>
                </a:solidFill>
              </a:defRPr>
            </a:lvl1pPr>
            <a:lvl2pPr marL="230187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D4873C-B02B-4948-B2F5-1093CA8B35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95885" y="6284914"/>
            <a:ext cx="2796116" cy="573087"/>
          </a:xfrm>
        </p:spPr>
        <p:txBody>
          <a:bodyPr lIns="0" bIns="182880" anchor="b" anchorCtr="0"/>
          <a:lstStyle>
            <a:lvl1pPr algn="r">
              <a:defRPr sz="1300" b="0">
                <a:solidFill>
                  <a:schemeClr val="accent1">
                    <a:lumMod val="60000"/>
                    <a:lumOff val="40000"/>
                  </a:schemeClr>
                </a:solidFill>
                <a:latin typeface="Knockout 31 Junior Middlewt" panose="02000503050000020004" pitchFamily="50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1207CD-DB25-49C2-9874-C4E5AFC42D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5669280"/>
            <a:ext cx="12191999" cy="594360"/>
          </a:xfrm>
        </p:spPr>
        <p:txBody>
          <a:bodyPr lIns="457200" tIns="0" rIns="45720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  <a:latin typeface="Knockout 30 Junior Welterwt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2C74554-3B39-4390-84B0-F6E67DCE8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34400" y="45720"/>
            <a:ext cx="3491865" cy="551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0D0B69-C8A4-4764-8267-B099A6D85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/>
        </p:blipFill>
        <p:spPr>
          <a:xfrm>
            <a:off x="0" y="533400"/>
            <a:ext cx="3429000" cy="438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508946-CCFB-4EB9-BCA0-982C3095D1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/>
        </p:blipFill>
        <p:spPr>
          <a:xfrm>
            <a:off x="3505200" y="533400"/>
            <a:ext cx="86868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15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 userDrawn="1">
          <p15:clr>
            <a:srgbClr val="FBAE40"/>
          </p15:clr>
        </p15:guide>
        <p15:guide id="2" orient="horz" pos="3096" userDrawn="1">
          <p15:clr>
            <a:srgbClr val="FBAE40"/>
          </p15:clr>
        </p15:guide>
        <p15:guide id="3" pos="5544" userDrawn="1">
          <p15:clr>
            <a:srgbClr val="FBAE40"/>
          </p15:clr>
        </p15:guide>
        <p15:guide id="4" pos="5496" userDrawn="1">
          <p15:clr>
            <a:srgbClr val="FBAE40"/>
          </p15:clr>
        </p15:guide>
        <p15:guide id="5" pos="2208" userDrawn="1">
          <p15:clr>
            <a:srgbClr val="FBAE40"/>
          </p15:clr>
        </p15:guide>
        <p15:guide id="6" pos="216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/Caption (Small, Larg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F71C-655E-4B05-9E40-1D17D206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2424" cy="859370"/>
          </a:xfrm>
        </p:spPr>
        <p:txBody>
          <a:bodyPr anchor="ctr" anchorCtr="0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660C1-DA55-4FD9-8EA0-4DB9AA9D5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1645921"/>
            <a:ext cx="3413760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B8458-8D41-4162-B49C-647862AF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658634"/>
            <a:ext cx="10491893" cy="69058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BCDC50-B383-49EA-B955-CCFE622A1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A6362E7-8CAE-EE45-B761-118800884C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378854" y="1645921"/>
            <a:ext cx="6952828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795772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/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F71C-655E-4B05-9E40-1D17D206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3776"/>
            <a:ext cx="10512424" cy="859370"/>
          </a:xfrm>
        </p:spPr>
        <p:txBody>
          <a:bodyPr anchor="ctr" anchorCtr="0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660C1-DA55-4FD9-8EA0-4DB9AA9D5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1645921"/>
            <a:ext cx="3413760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B8458-8D41-4162-B49C-647862AF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658634"/>
            <a:ext cx="3413760" cy="69058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BCDC50-B383-49EA-B955-CCFE622A1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A6362E7-8CAE-EE45-B761-118800884C0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378855" y="1645921"/>
            <a:ext cx="3413760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3706506-31F6-D04B-85BA-A93005B8713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917921" y="1645921"/>
            <a:ext cx="3413760" cy="397189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0DF2C16-61CF-B74C-833F-8ABFC42EF06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378855" y="5658634"/>
            <a:ext cx="3413760" cy="69058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7C068E7-78A4-DD4D-87DF-1C0360DD683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917921" y="5658634"/>
            <a:ext cx="3413760" cy="69058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None/>
              <a:defRPr sz="13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699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D8A9-1478-4632-A0BE-E410E364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776"/>
            <a:ext cx="10515600" cy="8595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31D3D-F09D-4076-8C96-19F79758C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65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39DF-9643-402A-B710-9B3AEF1A6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2120529"/>
            <a:ext cx="12172949" cy="1389434"/>
          </a:xfrm>
        </p:spPr>
        <p:txBody>
          <a:bodyPr lIns="457200" rIns="457200" anchor="ctr" anchorCtr="0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93449-4864-463F-81FA-F70FF678A9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</p:spPr>
        <p:txBody>
          <a:bodyPr lIns="914400" rIns="914400" anchor="ctr" anchorCtr="0">
            <a:noAutofit/>
          </a:bodyPr>
          <a:lstStyle>
            <a:lvl1pPr marL="0" indent="0" algn="ctr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4679666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--Masthea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39DF-9643-402A-B710-9B3AEF1A6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2120529"/>
            <a:ext cx="12172949" cy="1389434"/>
          </a:xfrm>
        </p:spPr>
        <p:txBody>
          <a:bodyPr lIns="457200" rIns="457200" anchor="ctr" anchorCtr="0">
            <a:noAutofit/>
          </a:bodyPr>
          <a:lstStyle>
            <a:lvl1pPr algn="ctr"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93449-4864-463F-81FA-F70FF678A9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</p:spPr>
        <p:txBody>
          <a:bodyPr lIns="914400" rIns="91440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801ED-C8D5-4564-81A5-68F9CC425C05}"/>
              </a:ext>
            </a:extLst>
          </p:cNvPr>
          <p:cNvSpPr/>
          <p:nvPr userDrawn="1"/>
        </p:nvSpPr>
        <p:spPr>
          <a:xfrm>
            <a:off x="0" y="0"/>
            <a:ext cx="12192000" cy="818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89167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470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39DF-9643-402A-B710-9B3AEF1A6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2120529"/>
            <a:ext cx="12172949" cy="1389434"/>
          </a:xfrm>
        </p:spPr>
        <p:txBody>
          <a:bodyPr lIns="457200" rIns="457200" anchor="ctr" anchorCtr="0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93449-4864-463F-81FA-F70FF678A9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</p:spPr>
        <p:txBody>
          <a:bodyPr lIns="914400" rIns="914400" anchor="ctr" anchorCtr="0">
            <a:noAutofit/>
          </a:bodyPr>
          <a:lstStyle>
            <a:lvl1pPr marL="0" indent="0" algn="ctr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098661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--Masthea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39DF-9643-402A-B710-9B3AEF1A6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2120529"/>
            <a:ext cx="12172949" cy="1389434"/>
          </a:xfrm>
        </p:spPr>
        <p:txBody>
          <a:bodyPr lIns="457200" rIns="457200" anchor="ctr" anchorCtr="0">
            <a:noAutofit/>
          </a:bodyPr>
          <a:lstStyle>
            <a:lvl1pPr algn="ctr"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93449-4864-463F-81FA-F70FF678A9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532051"/>
            <a:ext cx="12191999" cy="952500"/>
          </a:xfrm>
        </p:spPr>
        <p:txBody>
          <a:bodyPr lIns="914400" rIns="91440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801ED-C8D5-4564-81A5-68F9CC425C05}"/>
              </a:ext>
            </a:extLst>
          </p:cNvPr>
          <p:cNvSpPr/>
          <p:nvPr userDrawn="1"/>
        </p:nvSpPr>
        <p:spPr>
          <a:xfrm>
            <a:off x="0" y="0"/>
            <a:ext cx="12192000" cy="818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1945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83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Pic 3 (Casey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216C-331E-4E4D-91A1-18A028DE5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033108"/>
            <a:ext cx="12192000" cy="637709"/>
          </a:xfrm>
        </p:spPr>
        <p:txBody>
          <a:bodyPr lIns="457200" tIns="0" rIns="457200" bIns="0"/>
          <a:lstStyle>
            <a:lvl1pPr>
              <a:defRPr sz="4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69375B-7284-4A8E-B5CB-45A5932C4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84914"/>
            <a:ext cx="9395884" cy="573087"/>
          </a:xfrm>
        </p:spPr>
        <p:txBody>
          <a:bodyPr bIns="182880" anchor="b" anchorCtr="0"/>
          <a:lstStyle>
            <a:lvl1pPr algn="l">
              <a:defRPr sz="1800" baseline="0">
                <a:solidFill>
                  <a:schemeClr val="accent1"/>
                </a:solidFill>
              </a:defRPr>
            </a:lvl1pPr>
            <a:lvl2pPr marL="230187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D4873C-B02B-4948-B2F5-1093CA8B35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95885" y="6284914"/>
            <a:ext cx="2796116" cy="573087"/>
          </a:xfrm>
        </p:spPr>
        <p:txBody>
          <a:bodyPr lIns="0" bIns="182880" anchor="b" anchorCtr="0"/>
          <a:lstStyle>
            <a:lvl1pPr algn="r">
              <a:defRPr sz="1300" b="0">
                <a:solidFill>
                  <a:schemeClr val="accent1">
                    <a:lumMod val="60000"/>
                    <a:lumOff val="40000"/>
                  </a:schemeClr>
                </a:solidFill>
                <a:latin typeface="Knockout 31 Junior Middlewt" panose="02000503050000020004" pitchFamily="50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1207CD-DB25-49C2-9874-C4E5AFC42D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5669280"/>
            <a:ext cx="12191999" cy="594360"/>
          </a:xfrm>
        </p:spPr>
        <p:txBody>
          <a:bodyPr lIns="457200" tIns="0" rIns="45720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  <a:latin typeface="Knockout 30 Junior Welterwt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2C74554-3B39-4390-84B0-F6E67DCE8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34400" y="45720"/>
            <a:ext cx="3491865" cy="551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B1EC10-ECB3-499C-909D-D867BF169D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/>
        </p:blipFill>
        <p:spPr>
          <a:xfrm>
            <a:off x="-2" y="533400"/>
            <a:ext cx="3429001" cy="438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03C9CB-FCF5-4269-B45B-6BF6572811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/>
        </p:blipFill>
        <p:spPr>
          <a:xfrm>
            <a:off x="3505200" y="533400"/>
            <a:ext cx="86868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39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>
          <p15:clr>
            <a:srgbClr val="FBAE40"/>
          </p15:clr>
        </p15:guide>
        <p15:guide id="2" orient="horz" pos="3096">
          <p15:clr>
            <a:srgbClr val="FBAE40"/>
          </p15:clr>
        </p15:guide>
        <p15:guide id="3" pos="5544">
          <p15:clr>
            <a:srgbClr val="FBAE40"/>
          </p15:clr>
        </p15:guide>
        <p15:guide id="4" pos="5496">
          <p15:clr>
            <a:srgbClr val="FBAE40"/>
          </p15:clr>
        </p15:guide>
        <p15:guide id="5" pos="2208">
          <p15:clr>
            <a:srgbClr val="FBAE40"/>
          </p15:clr>
        </p15:guide>
        <p15:guide id="6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Pic 4 (Casey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216C-331E-4E4D-91A1-18A028DE5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033108"/>
            <a:ext cx="12192000" cy="637709"/>
          </a:xfrm>
        </p:spPr>
        <p:txBody>
          <a:bodyPr lIns="457200" tIns="0" rIns="457200" bIns="0"/>
          <a:lstStyle>
            <a:lvl1pPr>
              <a:defRPr sz="4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69375B-7284-4A8E-B5CB-45A5932C4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84914"/>
            <a:ext cx="9395884" cy="573087"/>
          </a:xfrm>
        </p:spPr>
        <p:txBody>
          <a:bodyPr bIns="182880" anchor="b" anchorCtr="0"/>
          <a:lstStyle>
            <a:lvl1pPr algn="l">
              <a:defRPr sz="1800" baseline="0">
                <a:solidFill>
                  <a:schemeClr val="accent1"/>
                </a:solidFill>
              </a:defRPr>
            </a:lvl1pPr>
            <a:lvl2pPr marL="230187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D4873C-B02B-4948-B2F5-1093CA8B35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95885" y="6284914"/>
            <a:ext cx="2796116" cy="573087"/>
          </a:xfrm>
        </p:spPr>
        <p:txBody>
          <a:bodyPr lIns="0" bIns="182880" anchor="b" anchorCtr="0"/>
          <a:lstStyle>
            <a:lvl1pPr algn="r">
              <a:defRPr sz="1300" b="0">
                <a:solidFill>
                  <a:schemeClr val="accent1">
                    <a:lumMod val="60000"/>
                    <a:lumOff val="40000"/>
                  </a:schemeClr>
                </a:solidFill>
                <a:latin typeface="Knockout 31 Junior Middlewt" panose="02000503050000020004" pitchFamily="50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1207CD-DB25-49C2-9874-C4E5AFC42D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5669280"/>
            <a:ext cx="12191999" cy="594360"/>
          </a:xfrm>
        </p:spPr>
        <p:txBody>
          <a:bodyPr lIns="457200" tIns="0" rIns="457200" anchor="ctr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  <a:latin typeface="Knockout 30 Junior Welterwt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F28F082-F308-4D4D-99CA-C01339F21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34400" y="45720"/>
            <a:ext cx="3491865" cy="551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E65FB7-6DE2-407C-9C50-A80CF13ADD05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/>
        </p:blipFill>
        <p:spPr>
          <a:xfrm>
            <a:off x="0" y="533400"/>
            <a:ext cx="6096000" cy="438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FB1951-3776-49BE-B37E-ED57E2D36868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/>
        </p:blipFill>
        <p:spPr>
          <a:xfrm>
            <a:off x="6096000" y="533400"/>
            <a:ext cx="6096000" cy="4381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FBB209-06D3-4DFC-9C8C-1478F9C71615}"/>
              </a:ext>
            </a:extLst>
          </p:cNvPr>
          <p:cNvSpPr/>
          <p:nvPr userDrawn="1"/>
        </p:nvSpPr>
        <p:spPr>
          <a:xfrm>
            <a:off x="6057900" y="454820"/>
            <a:ext cx="76200" cy="4575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2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>
          <p15:clr>
            <a:srgbClr val="FBAE40"/>
          </p15:clr>
        </p15:guide>
        <p15:guide id="2" orient="horz" pos="3096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--Pic 5 (Casey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3D4984C0-E092-4DC0-BE96-C21EB8C651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349622"/>
            <a:ext cx="4457697" cy="2135139"/>
          </a:xfrm>
        </p:spPr>
        <p:txBody>
          <a:bodyPr lIns="457200" tIns="137160" rIns="137160" anchor="t" anchorCtr="0">
            <a:no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  <a:latin typeface="Knockout 30 Junior Welterwt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804FB1-D99A-4B4D-8743-C8C49F8F07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388269"/>
            <a:ext cx="4457700" cy="1961353"/>
          </a:xfrm>
        </p:spPr>
        <p:txBody>
          <a:bodyPr lIns="457200" rIns="137160" anchor="t" anchorCtr="0">
            <a:noAutofit/>
          </a:bodyPr>
          <a:lstStyle>
            <a:lvl1pPr algn="l">
              <a:spcBef>
                <a:spcPts val="1800"/>
              </a:spcBef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29628B5-425D-4EFD-AA10-65650F5253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5486401"/>
            <a:ext cx="4457699" cy="798513"/>
          </a:xfrm>
        </p:spPr>
        <p:txBody>
          <a:bodyPr bIns="182880" anchor="t" anchorCtr="0"/>
          <a:lstStyle>
            <a:lvl1pPr algn="l">
              <a:defRPr sz="1800" baseline="0">
                <a:solidFill>
                  <a:schemeClr val="accent1"/>
                </a:solidFill>
              </a:defRPr>
            </a:lvl1pPr>
            <a:lvl2pPr marL="230187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</a:lstStyle>
          <a:p>
            <a:pPr lvl="0"/>
            <a:r>
              <a:rPr lang="en-US" dirty="0"/>
              <a:t>Name of group, unit or event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3011FC6-EECF-4803-8BFD-BD9FE0B8F1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622" y="6284913"/>
            <a:ext cx="4457699" cy="573087"/>
          </a:xfrm>
        </p:spPr>
        <p:txBody>
          <a:bodyPr lIns="457200" bIns="182880" anchor="b" anchorCtr="0"/>
          <a:lstStyle>
            <a:lvl1pPr algn="l">
              <a:defRPr sz="1300" b="0">
                <a:solidFill>
                  <a:schemeClr val="accent1">
                    <a:lumMod val="60000"/>
                    <a:lumOff val="40000"/>
                  </a:schemeClr>
                </a:solidFill>
                <a:latin typeface="Knockout 31 Junior Middlewt" panose="02000503050000020004" pitchFamily="50" charset="0"/>
              </a:defRPr>
            </a:lvl1pPr>
          </a:lstStyle>
          <a:p>
            <a:pPr lvl="0"/>
            <a:r>
              <a:rPr lang="en-US" dirty="0"/>
              <a:t>Month XX, XXXX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ED92038-0AF8-4AFE-898B-2E0AA646D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4" y="310896"/>
            <a:ext cx="3491865" cy="551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F874B1-D015-4B59-A7F1-FA0D2EBBBB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4495800" y="1"/>
            <a:ext cx="7696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5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D66DF-D4E3-4208-BE2F-C907A56C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99D2-75B4-4C13-A599-A6B1CF25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42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</p:sldLayoutIdLst>
  <p:hf hdr="0" ftr="0" dt="0"/>
  <p:txStyles>
    <p:titleStyle>
      <a:lvl1pPr algn="ctr" defTabSz="685800" rtl="0" eaLnBrk="1" latinLnBrk="0" hangingPunct="1">
        <a:lnSpc>
          <a:spcPct val="80000"/>
        </a:lnSpc>
        <a:spcBef>
          <a:spcPct val="0"/>
        </a:spcBef>
        <a:buNone/>
        <a:defRPr sz="4500" b="0" kern="2200" cap="all" spc="30" baseline="0">
          <a:solidFill>
            <a:schemeClr val="accent2"/>
          </a:solidFill>
          <a:latin typeface="Knockout 30 Junior Welterwt" pitchFamily="50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ctr" defTabSz="6858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None/>
        <a:defRPr sz="2800" kern="2400" spc="30" baseline="0">
          <a:solidFill>
            <a:schemeClr val="accent1"/>
          </a:solidFill>
          <a:latin typeface="Knockout 30 Junior Welterwt" pitchFamily="50" charset="0"/>
          <a:ea typeface="+mn-ea"/>
          <a:cs typeface="+mn-cs"/>
        </a:defRPr>
      </a:lvl1pPr>
      <a:lvl2pPr marL="230187" indent="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95000"/>
        <a:buFont typeface="Wingdings" panose="05000000000000000000" pitchFamily="2" charset="2"/>
        <a:buNone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D66DF-D4E3-4208-BE2F-C907A56C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99D2-75B4-4C13-A599-A6B1CF25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77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hf hdr="0" ftr="0" dt="0"/>
  <p:txStyles>
    <p:titleStyle>
      <a:lvl1pPr algn="ctr" defTabSz="685800" rtl="0" eaLnBrk="1" latinLnBrk="0" hangingPunct="1">
        <a:lnSpc>
          <a:spcPct val="80000"/>
        </a:lnSpc>
        <a:spcBef>
          <a:spcPct val="0"/>
        </a:spcBef>
        <a:buNone/>
        <a:defRPr sz="4500" b="1" kern="2200" cap="all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ctr" defTabSz="6858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None/>
        <a:defRPr sz="2800" kern="2400" spc="30" baseline="0">
          <a:solidFill>
            <a:schemeClr val="accent1"/>
          </a:solidFill>
          <a:latin typeface="+mj-lt"/>
          <a:ea typeface="+mn-ea"/>
          <a:cs typeface="+mn-cs"/>
        </a:defRPr>
      </a:lvl1pPr>
      <a:lvl2pPr marL="230187" indent="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95000"/>
        <a:buFont typeface="Wingdings" panose="05000000000000000000" pitchFamily="2" charset="2"/>
        <a:buNone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D66DF-D4E3-4208-BE2F-C907A56C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853"/>
            <a:ext cx="10515600" cy="86522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99D2-75B4-4C13-A599-A6B1CF25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5920"/>
            <a:ext cx="10515600" cy="466343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57E0-BA0A-4F66-96B6-C79094ECC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BB0C43-8A2B-074E-8690-7083D75B81A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11885"/>
            <a:ext cx="105156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6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</p:sldLayoutIdLst>
  <p:hf hdr="0" ftr="0" dt="0"/>
  <p:txStyles>
    <p:titleStyle>
      <a:lvl1pPr algn="l" defTabSz="685800" rtl="0" eaLnBrk="1" latinLnBrk="0" hangingPunct="1">
        <a:lnSpc>
          <a:spcPct val="87000"/>
        </a:lnSpc>
        <a:spcBef>
          <a:spcPct val="0"/>
        </a:spcBef>
        <a:buNone/>
        <a:defRPr sz="3300" b="1" kern="2200" cap="none" spc="30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685800" rtl="0" eaLnBrk="1" latinLnBrk="0" hangingPunct="1">
        <a:lnSpc>
          <a:spcPct val="105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Char char="§"/>
        <a:defRPr sz="2800" kern="24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228600" algn="l" defTabSz="685800" rtl="0" eaLnBrk="1" latinLnBrk="0" hangingPunct="1">
        <a:lnSpc>
          <a:spcPct val="10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95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10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10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10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D66DF-D4E3-4208-BE2F-C907A56C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99D2-75B4-4C13-A599-A6B1CF25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8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</p:sldLayoutIdLst>
  <p:hf hdr="0" ftr="0" dt="0"/>
  <p:txStyles>
    <p:titleStyle>
      <a:lvl1pPr algn="ctr" defTabSz="685800" rtl="0" eaLnBrk="1" latinLnBrk="0" hangingPunct="1">
        <a:lnSpc>
          <a:spcPct val="80000"/>
        </a:lnSpc>
        <a:spcBef>
          <a:spcPct val="0"/>
        </a:spcBef>
        <a:buNone/>
        <a:defRPr sz="4000" b="1" kern="2200" cap="none" spc="30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ctr" defTabSz="6858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None/>
        <a:defRPr sz="2200" kern="2400" spc="30" baseline="0">
          <a:solidFill>
            <a:schemeClr val="accent1"/>
          </a:solidFill>
          <a:latin typeface="+mj-lt"/>
          <a:ea typeface="+mn-ea"/>
          <a:cs typeface="+mn-cs"/>
        </a:defRPr>
      </a:lvl1pPr>
      <a:lvl2pPr marL="457200" indent="-227013" algn="l" defTabSz="6858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95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D66DF-D4E3-4208-BE2F-C907A56C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99D2-75B4-4C13-A599-A6B1CF25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7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</p:sldLayoutIdLst>
  <p:hf hdr="0" ftr="0" dt="0"/>
  <p:txStyles>
    <p:titleStyle>
      <a:lvl1pPr algn="ctr" defTabSz="685800" rtl="0" eaLnBrk="1" latinLnBrk="0" hangingPunct="1">
        <a:lnSpc>
          <a:spcPct val="80000"/>
        </a:lnSpc>
        <a:spcBef>
          <a:spcPct val="0"/>
        </a:spcBef>
        <a:buNone/>
        <a:defRPr sz="4000" b="1" kern="2200" cap="none" spc="30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ctr" defTabSz="6858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None/>
        <a:defRPr sz="2200" kern="2400" spc="30" baseline="0">
          <a:solidFill>
            <a:schemeClr val="accent1"/>
          </a:solidFill>
          <a:latin typeface="+mj-lt"/>
          <a:ea typeface="+mn-ea"/>
          <a:cs typeface="+mn-cs"/>
        </a:defRPr>
      </a:lvl1pPr>
      <a:lvl2pPr marL="457200" indent="-227013" algn="l" defTabSz="6858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95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D66DF-D4E3-4208-BE2F-C907A56C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99D2-75B4-4C13-A599-A6B1CF25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51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ctr" defTabSz="685800" rtl="0" eaLnBrk="1" latinLnBrk="0" hangingPunct="1">
        <a:lnSpc>
          <a:spcPct val="80000"/>
        </a:lnSpc>
        <a:spcBef>
          <a:spcPct val="0"/>
        </a:spcBef>
        <a:buNone/>
        <a:defRPr sz="4500" b="1" kern="2200" cap="all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ctr" defTabSz="6858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None/>
        <a:defRPr sz="2800" kern="2400" spc="30" baseline="0">
          <a:solidFill>
            <a:schemeClr val="accent1"/>
          </a:solidFill>
          <a:latin typeface="+mj-lt"/>
          <a:ea typeface="+mn-ea"/>
          <a:cs typeface="+mn-cs"/>
        </a:defRPr>
      </a:lvl1pPr>
      <a:lvl2pPr marL="230187" indent="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95000"/>
        <a:buFont typeface="Wingdings" panose="05000000000000000000" pitchFamily="2" charset="2"/>
        <a:buNone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D66DF-D4E3-4208-BE2F-C907A56C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29200"/>
            <a:ext cx="121920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99D2-75B4-4C13-A599-A6B1CF25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670817"/>
            <a:ext cx="12192000" cy="591670"/>
          </a:xfrm>
          <a:prstGeom prst="rect">
            <a:avLst/>
          </a:prstGeom>
        </p:spPr>
        <p:txBody>
          <a:bodyPr vert="horz" lIns="457200" tIns="0" rIns="457200" bIns="0" rtlCol="0" anchor="ctr" anchorCtr="0">
            <a:no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8" r:id="rId2"/>
    <p:sldLayoutId id="2147483790" r:id="rId3"/>
    <p:sldLayoutId id="2147483792" r:id="rId4"/>
    <p:sldLayoutId id="2147483794" r:id="rId5"/>
  </p:sldLayoutIdLst>
  <p:hf hdr="0" ftr="0" dt="0"/>
  <p:txStyles>
    <p:titleStyle>
      <a:lvl1pPr algn="ctr" defTabSz="685800" rtl="0" eaLnBrk="1" latinLnBrk="0" hangingPunct="1">
        <a:lnSpc>
          <a:spcPct val="80000"/>
        </a:lnSpc>
        <a:spcBef>
          <a:spcPct val="0"/>
        </a:spcBef>
        <a:buNone/>
        <a:defRPr sz="4000" b="0" kern="2200" cap="all" spc="0" baseline="0">
          <a:solidFill>
            <a:schemeClr val="accent2"/>
          </a:solidFill>
          <a:latin typeface="Knockout 30 Junior Welterwt" pitchFamily="50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ctr" defTabSz="6858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None/>
        <a:defRPr sz="2200" b="0" kern="2400" spc="30" baseline="0">
          <a:solidFill>
            <a:schemeClr val="accent1"/>
          </a:solidFill>
          <a:latin typeface="Knockout 30 Junior Welterwt" pitchFamily="50" charset="0"/>
          <a:ea typeface="+mn-ea"/>
          <a:cs typeface="+mn-cs"/>
        </a:defRPr>
      </a:lvl1pPr>
      <a:lvl2pPr marL="457200" indent="-227013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95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D66DF-D4E3-4208-BE2F-C907A56C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29200"/>
            <a:ext cx="121920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99D2-75B4-4C13-A599-A6B1CF25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670817"/>
            <a:ext cx="12192000" cy="591670"/>
          </a:xfrm>
          <a:prstGeom prst="rect">
            <a:avLst/>
          </a:prstGeom>
        </p:spPr>
        <p:txBody>
          <a:bodyPr vert="horz" lIns="457200" tIns="0" rIns="457200" bIns="0" rtlCol="0"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70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9" r:id="rId2"/>
    <p:sldLayoutId id="2147483791" r:id="rId3"/>
    <p:sldLayoutId id="2147483793" r:id="rId4"/>
    <p:sldLayoutId id="2147483795" r:id="rId5"/>
  </p:sldLayoutIdLst>
  <p:hf hdr="0" ftr="0" dt="0"/>
  <p:txStyles>
    <p:titleStyle>
      <a:lvl1pPr algn="ctr" defTabSz="685800" rtl="0" eaLnBrk="1" latinLnBrk="0" hangingPunct="1">
        <a:lnSpc>
          <a:spcPct val="80000"/>
        </a:lnSpc>
        <a:spcBef>
          <a:spcPct val="0"/>
        </a:spcBef>
        <a:buNone/>
        <a:defRPr sz="4000" b="1" kern="2200" cap="all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ctr" defTabSz="6858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None/>
        <a:defRPr sz="2200" b="0" kern="2400" spc="30" baseline="0">
          <a:solidFill>
            <a:schemeClr val="accent1"/>
          </a:solidFill>
          <a:latin typeface="+mj-lt"/>
          <a:ea typeface="+mn-ea"/>
          <a:cs typeface="+mn-cs"/>
        </a:defRPr>
      </a:lvl1pPr>
      <a:lvl2pPr marL="457200" indent="-227013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95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697576-68FA-D89B-6822-E1E85A19460D}"/>
              </a:ext>
            </a:extLst>
          </p:cNvPr>
          <p:cNvSpPr/>
          <p:nvPr userDrawn="1"/>
        </p:nvSpPr>
        <p:spPr>
          <a:xfrm>
            <a:off x="4456077" y="2783"/>
            <a:ext cx="77359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B685D80-8FF9-3B7C-C8A6-DC1AE2CBA4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3824" y="310896"/>
            <a:ext cx="3491865" cy="551021"/>
          </a:xfrm>
          <a:prstGeom prst="rect">
            <a:avLst/>
          </a:prstGeom>
        </p:spPr>
      </p:pic>
      <p:pic>
        <p:nvPicPr>
          <p:cNvPr id="2" name="Content Placeholder 12">
            <a:extLst>
              <a:ext uri="{FF2B5EF4-FFF2-40B4-BE49-F238E27FC236}">
                <a16:creationId xmlns:a16="http://schemas.microsoft.com/office/drawing/2014/main" id="{832E31EE-3011-3C32-66A9-81AD0839FB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" b="7135"/>
          <a:stretch/>
        </p:blipFill>
        <p:spPr>
          <a:xfrm>
            <a:off x="4456076" y="586406"/>
            <a:ext cx="7735924" cy="550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6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</p:sldLayoutIdLst>
  <p:hf hdr="0" ftr="0" dt="0"/>
  <p:txStyles>
    <p:titleStyle>
      <a:lvl1pPr algn="ctr" defTabSz="685800" rtl="0" eaLnBrk="1" latinLnBrk="0" hangingPunct="1">
        <a:lnSpc>
          <a:spcPct val="80000"/>
        </a:lnSpc>
        <a:spcBef>
          <a:spcPct val="0"/>
        </a:spcBef>
        <a:buNone/>
        <a:defRPr sz="4500" b="0" kern="2200" cap="all" spc="30" baseline="0">
          <a:solidFill>
            <a:schemeClr val="accent2"/>
          </a:solidFill>
          <a:latin typeface="Knockout 30 Junior Welterwt" pitchFamily="50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ctr" defTabSz="6858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None/>
        <a:defRPr sz="2800" kern="2400" spc="30" baseline="0">
          <a:solidFill>
            <a:schemeClr val="accent1"/>
          </a:solidFill>
          <a:latin typeface="Knockout 30 Junior Welterwt" pitchFamily="50" charset="0"/>
          <a:ea typeface="+mn-ea"/>
          <a:cs typeface="+mn-cs"/>
        </a:defRPr>
      </a:lvl1pPr>
      <a:lvl2pPr marL="230187" indent="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95000"/>
        <a:buFont typeface="Wingdings" panose="05000000000000000000" pitchFamily="2" charset="2"/>
        <a:buNone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D66DF-D4E3-4208-BE2F-C907A56C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853"/>
            <a:ext cx="10515600" cy="86522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99D2-75B4-4C13-A599-A6B1CF25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5920"/>
            <a:ext cx="10515600" cy="466343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57E0-BA0A-4F66-96B6-C79094ECC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BB0C43-8A2B-074E-8690-7083D75B81A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11885"/>
            <a:ext cx="105156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93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6" r:id="rId2"/>
    <p:sldLayoutId id="2147483698" r:id="rId3"/>
    <p:sldLayoutId id="2147483796" r:id="rId4"/>
    <p:sldLayoutId id="2147483697" r:id="rId5"/>
    <p:sldLayoutId id="2147483700" r:id="rId6"/>
    <p:sldLayoutId id="2147483706" r:id="rId7"/>
    <p:sldLayoutId id="2147483702" r:id="rId8"/>
    <p:sldLayoutId id="2147483703" r:id="rId9"/>
    <p:sldLayoutId id="2147483705" r:id="rId10"/>
    <p:sldLayoutId id="2147483707" r:id="rId11"/>
    <p:sldLayoutId id="2147483708" r:id="rId12"/>
    <p:sldLayoutId id="2147483709" r:id="rId13"/>
    <p:sldLayoutId id="2147483710" r:id="rId14"/>
    <p:sldLayoutId id="2147483704" r:id="rId15"/>
    <p:sldLayoutId id="2147483787" r:id="rId16"/>
    <p:sldLayoutId id="2147483714" r:id="rId17"/>
    <p:sldLayoutId id="2147483713" r:id="rId18"/>
    <p:sldLayoutId id="2147483712" r:id="rId19"/>
    <p:sldLayoutId id="2147483690" r:id="rId20"/>
  </p:sldLayoutIdLst>
  <p:hf hdr="0" ftr="0" dt="0"/>
  <p:txStyles>
    <p:titleStyle>
      <a:lvl1pPr algn="l" defTabSz="685800" rtl="0" eaLnBrk="1" latinLnBrk="0" hangingPunct="1">
        <a:lnSpc>
          <a:spcPct val="87000"/>
        </a:lnSpc>
        <a:spcBef>
          <a:spcPct val="0"/>
        </a:spcBef>
        <a:buNone/>
        <a:defRPr sz="3300" b="1" kern="2200" cap="none" spc="30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685800" rtl="0" eaLnBrk="1" latinLnBrk="0" hangingPunct="1">
        <a:lnSpc>
          <a:spcPct val="105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Char char="§"/>
        <a:defRPr sz="2800" kern="24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228600" algn="l" defTabSz="685800" rtl="0" eaLnBrk="1" latinLnBrk="0" hangingPunct="1">
        <a:lnSpc>
          <a:spcPct val="10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95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10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10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10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57E0-BA0A-4F66-96B6-C79094ECC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ftr="0" dt="0"/>
  <p:txStyles>
    <p:titleStyle>
      <a:lvl1pPr algn="l" defTabSz="685800" rtl="0" eaLnBrk="1" latinLnBrk="0" hangingPunct="1">
        <a:lnSpc>
          <a:spcPct val="87000"/>
        </a:lnSpc>
        <a:spcBef>
          <a:spcPct val="0"/>
        </a:spcBef>
        <a:buNone/>
        <a:defRPr sz="3300" b="1" kern="2200" cap="none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Char char="§"/>
        <a:defRPr sz="2800" kern="24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95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9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D66DF-D4E3-4208-BE2F-C907A56C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99D2-75B4-4C13-A599-A6B1CF25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1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0" r:id="rId2"/>
    <p:sldLayoutId id="2147483742" r:id="rId3"/>
  </p:sldLayoutIdLst>
  <p:hf hdr="0" ftr="0" dt="0"/>
  <p:txStyles>
    <p:titleStyle>
      <a:lvl1pPr algn="ctr" defTabSz="685800" rtl="0" eaLnBrk="1" latinLnBrk="0" hangingPunct="1">
        <a:lnSpc>
          <a:spcPct val="80000"/>
        </a:lnSpc>
        <a:spcBef>
          <a:spcPct val="0"/>
        </a:spcBef>
        <a:buNone/>
        <a:defRPr sz="4000" b="1" kern="2200" cap="none" spc="30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ctr" defTabSz="6858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None/>
        <a:defRPr sz="2200" kern="2400" spc="30" baseline="0">
          <a:solidFill>
            <a:schemeClr val="accent1"/>
          </a:solidFill>
          <a:latin typeface="+mj-lt"/>
          <a:ea typeface="+mn-ea"/>
          <a:cs typeface="+mn-cs"/>
        </a:defRPr>
      </a:lvl1pPr>
      <a:lvl2pPr marL="457200" indent="-227013" algn="l" defTabSz="6858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95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D66DF-D4E3-4208-BE2F-C907A56C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776"/>
            <a:ext cx="10515600" cy="86522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99D2-75B4-4C13-A599-A6B1CF25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5920"/>
            <a:ext cx="10515600" cy="4663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57E0-BA0A-4F66-96B6-C79094ECC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1650-33A0-41F4-A40A-6CB69A97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5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 ftr="0" dt="0"/>
  <p:txStyles>
    <p:titleStyle>
      <a:lvl1pPr algn="l" defTabSz="685800" rtl="0" eaLnBrk="1" latinLnBrk="0" hangingPunct="1">
        <a:lnSpc>
          <a:spcPct val="87000"/>
        </a:lnSpc>
        <a:spcBef>
          <a:spcPct val="0"/>
        </a:spcBef>
        <a:buNone/>
        <a:defRPr sz="3300" b="1" kern="2200" cap="none" spc="30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685800" rtl="0" eaLnBrk="1" latinLnBrk="0" hangingPunct="1">
        <a:lnSpc>
          <a:spcPct val="105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Char char="§"/>
        <a:defRPr sz="2800" kern="24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548640" indent="-274320" algn="l" defTabSz="685800" rtl="0" eaLnBrk="1" latinLnBrk="0" hangingPunct="1">
        <a:lnSpc>
          <a:spcPct val="10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95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22960" indent="-274320" algn="l" defTabSz="685800" rtl="0" eaLnBrk="1" latinLnBrk="0" hangingPunct="1">
        <a:lnSpc>
          <a:spcPct val="10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defRPr sz="2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97280" indent="-274320" algn="l" defTabSz="685800" rtl="0" eaLnBrk="1" latinLnBrk="0" hangingPunct="1">
        <a:lnSpc>
          <a:spcPct val="10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71600" indent="-274320" algn="l" defTabSz="685800" rtl="0" eaLnBrk="1" latinLnBrk="0" hangingPunct="1">
        <a:lnSpc>
          <a:spcPct val="105000"/>
        </a:lnSpc>
        <a:spcBef>
          <a:spcPts val="1800"/>
        </a:spcBef>
        <a:buClr>
          <a:schemeClr val="accent1">
            <a:lumMod val="60000"/>
            <a:lumOff val="40000"/>
          </a:schemeClr>
        </a:buClr>
        <a:buSzPct val="66000"/>
        <a:buFont typeface="Wingdings" panose="05000000000000000000" pitchFamily="2" charset="2"/>
        <a:buChar char="§"/>
        <a:tabLst/>
        <a:defRPr sz="2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AE3FA-2DFC-B8F9-78C0-8D4CE91AA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>
            <a:extLst>
              <a:ext uri="{FF2B5EF4-FFF2-40B4-BE49-F238E27FC236}">
                <a16:creationId xmlns:a16="http://schemas.microsoft.com/office/drawing/2014/main" id="{8D059A0D-9BCF-DB9D-A131-A135DD553854}"/>
              </a:ext>
            </a:extLst>
          </p:cNvPr>
          <p:cNvSpPr txBox="1">
            <a:spLocks/>
          </p:cNvSpPr>
          <p:nvPr/>
        </p:nvSpPr>
        <p:spPr>
          <a:xfrm>
            <a:off x="381001" y="3886200"/>
            <a:ext cx="3352799" cy="1598561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2400" spc="30" baseline="0">
                <a:solidFill>
                  <a:schemeClr val="accent1"/>
                </a:solidFill>
                <a:latin typeface="Knockout 30 Junior Welterwt" pitchFamily="50" charset="0"/>
                <a:ea typeface="+mn-ea"/>
                <a:cs typeface="+mn-cs"/>
              </a:defRPr>
            </a:lvl1pPr>
            <a:lvl2pPr marL="230187" indent="0" algn="l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" panose="05000000000000000000" pitchFamily="2" charset="2"/>
              <a:buNone/>
              <a:tabLst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DA552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200" b="1" i="0" u="none" strike="noStrike" kern="2400" cap="none" spc="3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3.1 Values and Authentic Youth Engagement</a:t>
            </a:r>
          </a:p>
          <a:p>
            <a:pPr algn="l"/>
            <a:endParaRPr lang="en-US" sz="2200" b="1" dirty="0">
              <a:latin typeface="+mj-lt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03F68B7A-D180-8FC1-0859-555F94227792}"/>
              </a:ext>
            </a:extLst>
          </p:cNvPr>
          <p:cNvSpPr txBox="1">
            <a:spLocks/>
          </p:cNvSpPr>
          <p:nvPr/>
        </p:nvSpPr>
        <p:spPr>
          <a:xfrm>
            <a:off x="381000" y="1388269"/>
            <a:ext cx="4076700" cy="1961353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0" b="0" kern="2200" cap="all" spc="30" baseline="0">
                <a:solidFill>
                  <a:schemeClr val="accent2"/>
                </a:solidFill>
                <a:latin typeface="Knockout 30 Junior Welterwt" pitchFamily="50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>
                <a:latin typeface="+mj-lt"/>
              </a:rPr>
              <a:t>Elevating youth Engagement</a:t>
            </a:r>
            <a:br>
              <a:rPr lang="en-US" sz="4000" b="1" dirty="0">
                <a:latin typeface="+mj-lt"/>
              </a:rPr>
            </a:br>
            <a:endParaRPr lang="en-US" sz="4000" b="1" dirty="0">
              <a:latin typeface="+mj-lt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FAA5E66-11E3-21C8-F463-EF96B9613BB9}"/>
              </a:ext>
            </a:extLst>
          </p:cNvPr>
          <p:cNvSpPr txBox="1">
            <a:spLocks/>
          </p:cNvSpPr>
          <p:nvPr/>
        </p:nvSpPr>
        <p:spPr>
          <a:xfrm>
            <a:off x="390770" y="2971801"/>
            <a:ext cx="3850154" cy="685800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2400" spc="30" baseline="0">
                <a:solidFill>
                  <a:schemeClr val="accent1"/>
                </a:solidFill>
                <a:latin typeface="Knockout 30 Junior Welterwt" pitchFamily="50" charset="0"/>
                <a:ea typeface="+mn-ea"/>
                <a:cs typeface="+mn-cs"/>
              </a:defRPr>
            </a:lvl1pPr>
            <a:lvl2pPr marL="230187" indent="0" algn="l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" panose="05000000000000000000" pitchFamily="2" charset="2"/>
              <a:buNone/>
              <a:tabLst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+mj-lt"/>
              </a:rPr>
              <a:t>TRACK THREE — FOR YOUNG PEOPLE AND ADULT SUPPORTERS</a:t>
            </a:r>
          </a:p>
          <a:p>
            <a:pPr algn="l"/>
            <a:endParaRPr lang="en-US" sz="1600" dirty="0">
              <a:latin typeface="+mj-lt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301AC16-5181-3B00-B7BF-BFC7AE23FB4C}"/>
              </a:ext>
            </a:extLst>
          </p:cNvPr>
          <p:cNvSpPr txBox="1">
            <a:spLocks/>
          </p:cNvSpPr>
          <p:nvPr/>
        </p:nvSpPr>
        <p:spPr>
          <a:xfrm>
            <a:off x="379378" y="6284913"/>
            <a:ext cx="4076699" cy="573087"/>
          </a:xfrm>
          <a:prstGeom prst="rect">
            <a:avLst/>
          </a:prstGeom>
        </p:spPr>
        <p:txBody>
          <a:bodyPr anchor="ctr"/>
          <a:lstStyle>
            <a:lvl1pPr marL="0" indent="0" algn="ctr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2400" spc="30" baseline="0">
                <a:solidFill>
                  <a:schemeClr val="accent1"/>
                </a:solidFill>
                <a:latin typeface="Knockout 30 Junior Welterwt" pitchFamily="50" charset="0"/>
                <a:ea typeface="+mn-ea"/>
                <a:cs typeface="+mn-cs"/>
              </a:defRPr>
            </a:lvl1pPr>
            <a:lvl2pPr marL="230187" indent="0" algn="l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" panose="05000000000000000000" pitchFamily="2" charset="2"/>
              <a:buNone/>
              <a:tabLst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Jim Casey Youth Opportunities Initiative</a:t>
            </a:r>
            <a:r>
              <a:rPr lang="en-US" sz="13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12971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838679-887E-CC42-7316-A2B3422E7EB0}"/>
              </a:ext>
            </a:extLst>
          </p:cNvPr>
          <p:cNvSpPr txBox="1"/>
          <p:nvPr/>
        </p:nvSpPr>
        <p:spPr>
          <a:xfrm>
            <a:off x="7010399" y="2190471"/>
            <a:ext cx="4341813" cy="3139321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0188" marR="0" lvl="0" indent="-230188" algn="l" defTabSz="6858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DA55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24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DD7B7-C181-00B8-33F5-7756F9343DEB}"/>
              </a:ext>
            </a:extLst>
          </p:cNvPr>
          <p:cNvSpPr/>
          <p:nvPr/>
        </p:nvSpPr>
        <p:spPr>
          <a:xfrm>
            <a:off x="11430000" y="2190471"/>
            <a:ext cx="775138" cy="3139321"/>
          </a:xfrm>
          <a:prstGeom prst="rect">
            <a:avLst/>
          </a:prstGeom>
          <a:solidFill>
            <a:schemeClr val="accent5"/>
          </a:solidFill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sz="4500" b="1" cap="none" spc="0" dirty="0">
              <a:ln w="0"/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BD046-661F-D9F3-3591-EE48E5F1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Values?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5B7E8-54DD-18B3-EBD1-456249A33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782"/>
            <a:ext cx="5562600" cy="4663439"/>
          </a:xfrm>
        </p:spPr>
        <p:txBody>
          <a:bodyPr/>
          <a:lstStyle/>
          <a:p>
            <a:r>
              <a:rPr lang="en-US" sz="2200" dirty="0"/>
              <a:t>A person’s judgment of what is important in life</a:t>
            </a:r>
          </a:p>
          <a:p>
            <a:r>
              <a:rPr lang="en-US" sz="2200" dirty="0"/>
              <a:t>A person’s principles or standards</a:t>
            </a:r>
          </a:p>
          <a:p>
            <a:r>
              <a:rPr lang="en-US" sz="2200" dirty="0"/>
              <a:t>A compass on how we each see the world</a:t>
            </a:r>
          </a:p>
          <a:p>
            <a:r>
              <a:rPr lang="en-US" sz="2200" dirty="0"/>
              <a:t>An influence on how a person shows up</a:t>
            </a:r>
          </a:p>
          <a:p>
            <a:r>
              <a:rPr lang="en-US" sz="2200" dirty="0"/>
              <a:t>A source of personal satisfaction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F9782-78F0-50C5-34AE-C63BF6B817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772AE-8C51-6ACA-B407-204594C31A81}"/>
              </a:ext>
            </a:extLst>
          </p:cNvPr>
          <p:cNvSpPr/>
          <p:nvPr/>
        </p:nvSpPr>
        <p:spPr>
          <a:xfrm>
            <a:off x="7207469" y="2514600"/>
            <a:ext cx="4191000" cy="3139321"/>
          </a:xfrm>
          <a:prstGeom prst="rect">
            <a:avLst/>
          </a:prstGeom>
          <a:noFill/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ln w="0"/>
                <a:latin typeface="Arial Narrow"/>
              </a:rPr>
              <a:t>DISCUSSION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 w="0"/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b="1" dirty="0">
                <a:ln w="0"/>
                <a:latin typeface="Arial Narrow"/>
              </a:rPr>
              <a:t>Did anything about identifying your top values surprise you?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2200" b="1" dirty="0">
              <a:ln w="0"/>
              <a:latin typeface="Arial Narrow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b="1" dirty="0">
                <a:ln w="0"/>
                <a:latin typeface="Arial Narrow"/>
              </a:rPr>
              <a:t>What was confirmed about     what’s important to you?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="1" dirty="0">
              <a:ln w="0"/>
              <a:latin typeface="Arial Narrow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 w="0"/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23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1EF9F-1B6B-18A6-F3A7-26113472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of Individual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0A1D7-E08A-FEA4-1CC5-EE9296B9F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+mj-lt"/>
              </a:rPr>
              <a:t>Things to consider: </a:t>
            </a:r>
          </a:p>
          <a:p>
            <a:r>
              <a:rPr lang="en-US" sz="2200" dirty="0"/>
              <a:t>Outside influences </a:t>
            </a:r>
          </a:p>
          <a:p>
            <a:r>
              <a:rPr lang="en-US" sz="2200" dirty="0"/>
              <a:t>Pleasant or unpleasant memories</a:t>
            </a:r>
          </a:p>
          <a:p>
            <a:r>
              <a:rPr lang="en-US" sz="2200" dirty="0"/>
              <a:t>Means vs. ends</a:t>
            </a:r>
          </a:p>
          <a:p>
            <a:r>
              <a:rPr lang="en-US" sz="2200" dirty="0"/>
              <a:t>Words vs. actions</a:t>
            </a:r>
          </a:p>
          <a:p>
            <a:r>
              <a:rPr lang="en-US" sz="2200" dirty="0"/>
              <a:t>Reflection of this point in time</a:t>
            </a:r>
          </a:p>
          <a:p>
            <a:r>
              <a:rPr lang="en-US" sz="2200" dirty="0"/>
              <a:t>Current deficit</a:t>
            </a:r>
          </a:p>
          <a:p>
            <a:r>
              <a:rPr lang="en-US" sz="2200" dirty="0"/>
              <a:t>Value alignment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B424D-758E-2A12-FCE2-5BDE09459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FDBFA-3A6D-4563-356A-19755E8370E9}"/>
              </a:ext>
            </a:extLst>
          </p:cNvPr>
          <p:cNvSpPr txBox="1"/>
          <p:nvPr/>
        </p:nvSpPr>
        <p:spPr>
          <a:xfrm>
            <a:off x="6553201" y="2338387"/>
            <a:ext cx="4799012" cy="2462213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0188" marR="0" lvl="0" indent="-230188" algn="l" defTabSz="6858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DA55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24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0037E9-C99A-0681-F104-7AA2C5604C5C}"/>
              </a:ext>
            </a:extLst>
          </p:cNvPr>
          <p:cNvSpPr/>
          <p:nvPr/>
        </p:nvSpPr>
        <p:spPr>
          <a:xfrm>
            <a:off x="11430000" y="2338387"/>
            <a:ext cx="775138" cy="2462213"/>
          </a:xfrm>
          <a:prstGeom prst="rect">
            <a:avLst/>
          </a:prstGeom>
          <a:solidFill>
            <a:schemeClr val="accent2"/>
          </a:solidFill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sz="4500" b="1" cap="none" spc="0" dirty="0">
              <a:ln w="0"/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61BE7-6B53-2986-ECA8-C312FB8755C8}"/>
              </a:ext>
            </a:extLst>
          </p:cNvPr>
          <p:cNvSpPr/>
          <p:nvPr/>
        </p:nvSpPr>
        <p:spPr>
          <a:xfrm>
            <a:off x="6791516" y="2643187"/>
            <a:ext cx="4647406" cy="2462213"/>
          </a:xfrm>
          <a:prstGeom prst="rect">
            <a:avLst/>
          </a:prstGeom>
          <a:noFill/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DISCUSSION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 w="0"/>
                <a:effectLst/>
                <a:uLnTx/>
                <a:uFillTx/>
                <a:latin typeface="Arial Narrow"/>
                <a:ea typeface="+mn-ea"/>
                <a:cs typeface="+mn-cs"/>
              </a:rPr>
              <a:t>What resonates?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2200" b="1" dirty="0">
              <a:ln w="0"/>
              <a:latin typeface="Arial Narrow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 w="0"/>
                <a:effectLst/>
                <a:uLnTx/>
                <a:uFillTx/>
                <a:latin typeface="Arial Narrow"/>
                <a:ea typeface="+mn-ea"/>
                <a:cs typeface="+mn-cs"/>
              </a:rPr>
              <a:t>Consider the spelling bee example!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b="1" dirty="0">
              <a:ln w="0"/>
              <a:solidFill>
                <a:srgbClr val="DA5521"/>
              </a:solidFill>
              <a:latin typeface="Arial Narrow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69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F24DF-4388-185D-5A0C-03156955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Reflection: Influence and Connection of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52148-4021-033D-A9A9-C01E6A99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7620000" cy="4469132"/>
          </a:xfrm>
        </p:spPr>
        <p:txBody>
          <a:bodyPr/>
          <a:lstStyle/>
          <a:p>
            <a:r>
              <a:rPr lang="en-US" sz="2200" b="1" dirty="0"/>
              <a:t>How do your values influence your sense of self and how you show up in the world?</a:t>
            </a:r>
          </a:p>
          <a:p>
            <a:pPr lvl="1"/>
            <a:r>
              <a:rPr lang="en-US" sz="2200" dirty="0"/>
              <a:t>Think about how you view personal success or how you prioritize your time.</a:t>
            </a:r>
          </a:p>
          <a:p>
            <a:r>
              <a:rPr lang="en-US" sz="2200" b="1" dirty="0"/>
              <a:t>How do your values influence how you view and relate to others? </a:t>
            </a:r>
          </a:p>
          <a:p>
            <a:pPr lvl="1"/>
            <a:r>
              <a:rPr lang="en-US" sz="2200" dirty="0"/>
              <a:t>Think about how you evaluate others or handle conflicts. </a:t>
            </a:r>
          </a:p>
          <a:p>
            <a:r>
              <a:rPr lang="en-US" sz="2200" b="1" dirty="0"/>
              <a:t>How do your individual values connect to this work?</a:t>
            </a:r>
          </a:p>
          <a:p>
            <a:pPr lvl="1"/>
            <a:r>
              <a:rPr lang="en-US" sz="2200" dirty="0"/>
              <a:t>Think about why you choose to be involved.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4A7F3-1275-B335-348A-6BF564C88F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84B01FF-5213-6118-46F0-385383E4EFE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9095" y="1828800"/>
            <a:ext cx="2819400" cy="297180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8956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30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FD60A6E-E6A2-413E-A562-07D80EF446A9}"/>
              </a:ext>
            </a:extLst>
          </p:cNvPr>
          <p:cNvSpPr/>
          <p:nvPr/>
        </p:nvSpPr>
        <p:spPr>
          <a:xfrm>
            <a:off x="769003" y="2361146"/>
            <a:ext cx="5115633" cy="3836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1869EF-2908-4ED8-AD1C-48672C88E2F2}"/>
              </a:ext>
            </a:extLst>
          </p:cNvPr>
          <p:cNvSpPr/>
          <p:nvPr/>
        </p:nvSpPr>
        <p:spPr>
          <a:xfrm>
            <a:off x="6255090" y="2361145"/>
            <a:ext cx="5098710" cy="3836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C0E775-5B4E-40D0-92C3-34896AEE6506}"/>
              </a:ext>
            </a:extLst>
          </p:cNvPr>
          <p:cNvSpPr/>
          <p:nvPr/>
        </p:nvSpPr>
        <p:spPr>
          <a:xfrm>
            <a:off x="769003" y="1690888"/>
            <a:ext cx="5115632" cy="581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F125401-6DB8-49E2-BEBC-926C9CD1D912}"/>
              </a:ext>
            </a:extLst>
          </p:cNvPr>
          <p:cNvSpPr/>
          <p:nvPr/>
        </p:nvSpPr>
        <p:spPr>
          <a:xfrm>
            <a:off x="6255090" y="1692925"/>
            <a:ext cx="5098710" cy="5832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555109-A6BB-476F-ACC1-EFD10E0AC400}"/>
              </a:ext>
            </a:extLst>
          </p:cNvPr>
          <p:cNvSpPr txBox="1"/>
          <p:nvPr/>
        </p:nvSpPr>
        <p:spPr>
          <a:xfrm>
            <a:off x="5964985" y="1859048"/>
            <a:ext cx="5667050" cy="310406"/>
          </a:xfrm>
          <a:prstGeom prst="rect">
            <a:avLst/>
          </a:prstGeom>
          <a:noFill/>
          <a:ln w="6350">
            <a:noFill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INCREASE UNDERSTANDING OF OTHERS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5EC8232-0DE9-4877-A382-7C4D5804F160}"/>
              </a:ext>
            </a:extLst>
          </p:cNvPr>
          <p:cNvSpPr txBox="1"/>
          <p:nvPr/>
        </p:nvSpPr>
        <p:spPr>
          <a:xfrm>
            <a:off x="493294" y="1859048"/>
            <a:ext cx="5667050" cy="308546"/>
          </a:xfrm>
          <a:prstGeom prst="rect">
            <a:avLst/>
          </a:prstGeom>
          <a:noFill/>
          <a:ln w="6350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INCREASE UNDERSTANDING OF SELF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28FF1B-05EA-9787-9571-7FA988CDCD3D}"/>
              </a:ext>
            </a:extLst>
          </p:cNvPr>
          <p:cNvSpPr txBox="1"/>
          <p:nvPr/>
        </p:nvSpPr>
        <p:spPr>
          <a:xfrm>
            <a:off x="6553200" y="2512833"/>
            <a:ext cx="4495800" cy="32747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r>
              <a:rPr lang="en-US" kern="2400" dirty="0">
                <a:solidFill>
                  <a:srgbClr val="595959"/>
                </a:solidFill>
              </a:rPr>
              <a:t>Listen for understanding</a:t>
            </a:r>
          </a:p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r>
              <a:rPr lang="en-US" kern="2400" dirty="0">
                <a:solidFill>
                  <a:srgbClr val="595959"/>
                </a:solidFill>
              </a:rPr>
              <a:t>Notice your knee-jerk reactions</a:t>
            </a:r>
          </a:p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r>
              <a:rPr lang="en-US" kern="2400" dirty="0">
                <a:solidFill>
                  <a:srgbClr val="595959"/>
                </a:solidFill>
              </a:rPr>
              <a:t>Postpone judgment</a:t>
            </a:r>
          </a:p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r>
              <a:rPr lang="en-US" kern="2400" dirty="0">
                <a:solidFill>
                  <a:srgbClr val="595959"/>
                </a:solidFill>
              </a:rPr>
              <a:t>Consider the perspective of others</a:t>
            </a:r>
          </a:p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r>
              <a:rPr lang="en-US" kern="2400" dirty="0">
                <a:solidFill>
                  <a:srgbClr val="595959"/>
                </a:solidFill>
              </a:rPr>
              <a:t>Ask questions when appropriate</a:t>
            </a:r>
          </a:p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r>
              <a:rPr lang="en-US" kern="2400" dirty="0">
                <a:solidFill>
                  <a:srgbClr val="595959"/>
                </a:solidFill>
              </a:rPr>
              <a:t>Find common ground</a:t>
            </a:r>
          </a:p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r>
              <a:rPr lang="en-US" kern="2400" dirty="0">
                <a:solidFill>
                  <a:srgbClr val="595959"/>
                </a:solidFill>
              </a:rPr>
              <a:t>Stay neutral – recognize you may not have all the information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7327D-7DFC-1F43-F1E1-407838CEF545}"/>
              </a:ext>
            </a:extLst>
          </p:cNvPr>
          <p:cNvSpPr txBox="1"/>
          <p:nvPr/>
        </p:nvSpPr>
        <p:spPr>
          <a:xfrm>
            <a:off x="1078919" y="2512833"/>
            <a:ext cx="4495800" cy="33583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r>
              <a:rPr lang="en-US" kern="2400" dirty="0">
                <a:solidFill>
                  <a:srgbClr val="595959"/>
                </a:solidFill>
              </a:rPr>
              <a:t>Explore the root of your values</a:t>
            </a:r>
          </a:p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r>
              <a:rPr lang="en-US" kern="2400" dirty="0">
                <a:solidFill>
                  <a:srgbClr val="595959"/>
                </a:solidFill>
              </a:rPr>
              <a:t>Consider if each value still holds true</a:t>
            </a:r>
          </a:p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r>
              <a:rPr lang="en-US" kern="2400" dirty="0">
                <a:solidFill>
                  <a:srgbClr val="595959"/>
                </a:solidFill>
              </a:rPr>
              <a:t>Consider different ways to actualize each value</a:t>
            </a:r>
          </a:p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r>
              <a:rPr lang="en-US" kern="2400" dirty="0">
                <a:solidFill>
                  <a:srgbClr val="595959"/>
                </a:solidFill>
              </a:rPr>
              <a:t>Be open minded to evolved ways of thinking</a:t>
            </a:r>
          </a:p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r>
              <a:rPr lang="en-US" kern="2400" dirty="0">
                <a:solidFill>
                  <a:srgbClr val="595959"/>
                </a:solidFill>
              </a:rPr>
              <a:t>Be kind to yourself</a:t>
            </a:r>
          </a:p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r>
              <a:rPr lang="en-US" kern="2400" dirty="0">
                <a:solidFill>
                  <a:srgbClr val="595959"/>
                </a:solidFill>
              </a:rPr>
              <a:t>Ask someone who knows you well what they perceive as your top values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1DB216-0844-7D43-7417-B3AB97CA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Values to Increase Understanding </a:t>
            </a:r>
          </a:p>
        </p:txBody>
      </p:sp>
    </p:spTree>
    <p:extLst>
      <p:ext uri="{BB962C8B-B14F-4D97-AF65-F5344CB8AC3E}">
        <p14:creationId xmlns:p14="http://schemas.microsoft.com/office/powerpoint/2010/main" val="344689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9C7F-396C-4B56-B0E9-4232D189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B4F24-8C1F-4CD5-842C-64968198B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5867400" cy="46634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/>
              <a:t>What is one action you are committed to as a result of this module?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/>
              <a:t>Think about the ways to use values to increase self-awareness and understanding of others.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ADE87-C60F-4E61-9E44-E2F1213DF8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31650-33A0-41F4-A40A-6CB69A9709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652F1-F1C6-B676-8522-A4FD720EA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96200" y="1649157"/>
            <a:ext cx="3581400" cy="376256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1738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33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45BF-67C8-4686-B928-6E3056F75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120846"/>
            <a:ext cx="11582400" cy="1389434"/>
          </a:xfrm>
        </p:spPr>
        <p:txBody>
          <a:bodyPr/>
          <a:lstStyle/>
          <a:p>
            <a:r>
              <a:rPr lang="en-US" dirty="0"/>
              <a:t>Part Two: Team Values</a:t>
            </a:r>
          </a:p>
        </p:txBody>
      </p:sp>
    </p:spTree>
    <p:extLst>
      <p:ext uri="{BB962C8B-B14F-4D97-AF65-F5344CB8AC3E}">
        <p14:creationId xmlns:p14="http://schemas.microsoft.com/office/powerpoint/2010/main" val="326917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E5C24-99D4-4778-A1EF-665E00D9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Core Team/Organization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A782-BD80-C358-EB4C-96A6FB65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5105400" cy="466343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Values serve as guiding principles for how the team:</a:t>
            </a:r>
          </a:p>
          <a:p>
            <a:r>
              <a:rPr lang="en-US" sz="2400" dirty="0"/>
              <a:t>identifies goals/results and how to reach them;</a:t>
            </a:r>
          </a:p>
          <a:p>
            <a:r>
              <a:rPr lang="en-US" sz="2400" dirty="0"/>
              <a:t>interacts with each other;</a:t>
            </a:r>
          </a:p>
          <a:p>
            <a:r>
              <a:rPr lang="en-US" sz="2400" dirty="0"/>
              <a:t>clarifies priorities;</a:t>
            </a:r>
          </a:p>
          <a:p>
            <a:r>
              <a:rPr lang="en-US" sz="2400" dirty="0"/>
              <a:t>handles decision making; and</a:t>
            </a:r>
          </a:p>
          <a:p>
            <a:r>
              <a:rPr lang="en-US" sz="2400" dirty="0"/>
              <a:t>resolves conflict.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33A3E-3FBC-6802-4CFD-1BD8B7DB6B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Content Placeholder 1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E82B8455-922C-01B7-0E5F-1A87987FE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b="2453"/>
          <a:stretch/>
        </p:blipFill>
        <p:spPr>
          <a:xfrm>
            <a:off x="6558056" y="1645920"/>
            <a:ext cx="4795744" cy="315468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754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2A08B1-3832-BA2C-07F2-71FB2297B57C}"/>
              </a:ext>
            </a:extLst>
          </p:cNvPr>
          <p:cNvSpPr txBox="1"/>
          <p:nvPr/>
        </p:nvSpPr>
        <p:spPr>
          <a:xfrm>
            <a:off x="6553201" y="2338387"/>
            <a:ext cx="4799012" cy="2462213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0188" marR="0" lvl="0" indent="-230188" algn="l" defTabSz="6858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DA55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24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74BC7-5EAB-9777-CA8D-B97614B5BF79}"/>
              </a:ext>
            </a:extLst>
          </p:cNvPr>
          <p:cNvSpPr/>
          <p:nvPr/>
        </p:nvSpPr>
        <p:spPr>
          <a:xfrm>
            <a:off x="11430000" y="2338387"/>
            <a:ext cx="775138" cy="2462213"/>
          </a:xfrm>
          <a:prstGeom prst="rect">
            <a:avLst/>
          </a:prstGeom>
          <a:solidFill>
            <a:schemeClr val="accent3"/>
          </a:solidFill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sz="4500" b="1" cap="none" spc="0" dirty="0">
              <a:ln w="0"/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AAE50-81DF-42F2-A6C7-6E1D2569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Core Values of a Team/Organization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35BEB-33F8-436B-98D4-7B0E05448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6019800" cy="4663439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+mj-lt"/>
              </a:rPr>
              <a:t>Name a core value you perceive from the following brands based on your experience with them.</a:t>
            </a:r>
          </a:p>
          <a:p>
            <a:r>
              <a:rPr lang="en-US" sz="2200" dirty="0"/>
              <a:t>Disney</a:t>
            </a:r>
          </a:p>
          <a:p>
            <a:r>
              <a:rPr lang="en-US" sz="2200" dirty="0"/>
              <a:t>Apple</a:t>
            </a:r>
          </a:p>
          <a:p>
            <a:r>
              <a:rPr lang="en-US" sz="2200" dirty="0"/>
              <a:t>Starbucks</a:t>
            </a:r>
          </a:p>
          <a:p>
            <a:r>
              <a:rPr lang="en-US" sz="2200" dirty="0"/>
              <a:t>Ben &amp; Jerry’s Ice Cream</a:t>
            </a:r>
          </a:p>
          <a:p>
            <a:r>
              <a:rPr lang="en-US" sz="2200" dirty="0"/>
              <a:t>Domino’s Pizza</a:t>
            </a:r>
          </a:p>
          <a:p>
            <a:r>
              <a:rPr lang="en-US" sz="2200" dirty="0"/>
              <a:t>Whole Foods</a:t>
            </a:r>
          </a:p>
          <a:p>
            <a:r>
              <a:rPr lang="en-US" sz="2200" dirty="0"/>
              <a:t>Zumba Fitness</a:t>
            </a:r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dirty="0"/>
              <a:t> 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09FC0-3495-498D-937A-57DB30C425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556461-EEE8-3B90-CC8A-F00688DE6E84}"/>
              </a:ext>
            </a:extLst>
          </p:cNvPr>
          <p:cNvSpPr/>
          <p:nvPr/>
        </p:nvSpPr>
        <p:spPr>
          <a:xfrm>
            <a:off x="6704807" y="2338387"/>
            <a:ext cx="4495800" cy="2462213"/>
          </a:xfrm>
          <a:prstGeom prst="rect">
            <a:avLst/>
          </a:prstGeom>
          <a:noFill/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288925" marR="0" lvl="0" indent="-1206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288925" marR="0" lvl="0" indent="-1206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ln w="0"/>
                <a:solidFill>
                  <a:schemeClr val="accent1"/>
                </a:solidFill>
                <a:latin typeface="Arial Narrow"/>
              </a:rPr>
              <a:t>DISCUSSION</a:t>
            </a:r>
          </a:p>
          <a:p>
            <a:pPr marL="288925" marR="0" lvl="0" indent="-1206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 w="0"/>
                <a:effectLst/>
                <a:uLnTx/>
                <a:uFillTx/>
                <a:latin typeface="Arial Narrow"/>
                <a:ea typeface="+mn-ea"/>
                <a:cs typeface="+mn-cs"/>
              </a:rPr>
              <a:t>What would you see or hear in a  team meeting that would reflect these values?</a:t>
            </a:r>
            <a:endParaRPr lang="en-US" sz="2200" b="1" dirty="0">
              <a:ln w="0"/>
              <a:latin typeface="Arial Narrow"/>
            </a:endParaRPr>
          </a:p>
          <a:p>
            <a:pPr marL="288925" marR="0" lvl="0" indent="-1206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355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2759FC1-B180-2F9F-B57F-74BD2F7BE590}"/>
              </a:ext>
            </a:extLst>
          </p:cNvPr>
          <p:cNvSpPr txBox="1"/>
          <p:nvPr/>
        </p:nvSpPr>
        <p:spPr>
          <a:xfrm>
            <a:off x="6553201" y="2628852"/>
            <a:ext cx="4799012" cy="2081213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0188" marR="0" lvl="0" indent="-230188" algn="l" defTabSz="6858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DA552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0" u="none" strike="noStrike" kern="24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82B02-5371-4CBA-A87F-0183BF1B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Authentic Youth Engagement in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A64C8-B472-41BD-AC0E-3AEEEE17D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62146" y="6211301"/>
            <a:ext cx="2644054" cy="35790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31650-33A0-41F4-A40A-6CB69A9709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4790DE-2C6D-08F9-2779-9BF604D62DCD}"/>
              </a:ext>
            </a:extLst>
          </p:cNvPr>
          <p:cNvSpPr txBox="1">
            <a:spLocks/>
          </p:cNvSpPr>
          <p:nvPr/>
        </p:nvSpPr>
        <p:spPr>
          <a:xfrm>
            <a:off x="830708" y="1894015"/>
            <a:ext cx="5080322" cy="446913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74320" indent="-27432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2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Char char="§"/>
              <a:tabLst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solidFill>
                  <a:schemeClr val="tx1"/>
                </a:solidFill>
              </a:rPr>
              <a:t>Describe authentic youth engagement in action in one of your team meetings.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solidFill>
                  <a:schemeClr val="tx1"/>
                </a:solidFill>
              </a:rPr>
              <a:t>List five to eight values that are important to your team.</a:t>
            </a:r>
          </a:p>
          <a:p>
            <a:pPr marL="274320" lvl="1" indent="0">
              <a:spcBef>
                <a:spcPts val="0"/>
              </a:spcBef>
              <a:spcAft>
                <a:spcPts val="30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30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D68D9-92AF-6557-1E08-20D9F700155A}"/>
              </a:ext>
            </a:extLst>
          </p:cNvPr>
          <p:cNvSpPr txBox="1"/>
          <p:nvPr/>
        </p:nvSpPr>
        <p:spPr>
          <a:xfrm>
            <a:off x="6900041" y="3025755"/>
            <a:ext cx="3810000" cy="17748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</a:pPr>
            <a:r>
              <a:rPr lang="en-US" sz="2200" b="1" dirty="0">
                <a:ln w="0"/>
                <a:solidFill>
                  <a:schemeClr val="accent1"/>
                </a:solidFill>
                <a:latin typeface="Arial Narrow"/>
              </a:rPr>
              <a:t>DISCUSSION</a:t>
            </a:r>
          </a:p>
          <a:p>
            <a:pPr marL="274320" indent="-274320" algn="l" defTabSz="685800">
              <a:spcBef>
                <a:spcPts val="1400"/>
              </a:spcBef>
              <a:buClr>
                <a:srgbClr val="DA5521"/>
              </a:buClr>
              <a:buFont typeface="Wingdings" pitchFamily="2" charset="2"/>
              <a:buChar char="§"/>
            </a:pPr>
            <a:r>
              <a:rPr lang="en-US" sz="2400" b="1" kern="2400" dirty="0">
                <a:solidFill>
                  <a:srgbClr val="595959"/>
                </a:solidFill>
                <a:latin typeface="+mj-lt"/>
              </a:rPr>
              <a:t>What would someone see or hear?</a:t>
            </a:r>
          </a:p>
          <a:p>
            <a:pPr marL="230188" indent="-230188" algn="l" defTabSz="685800">
              <a:lnSpc>
                <a:spcPct val="95000"/>
              </a:lnSpc>
              <a:spcBef>
                <a:spcPts val="1400"/>
              </a:spcBef>
              <a:buClr>
                <a:srgbClr val="DA5521"/>
              </a:buClr>
              <a:buFont typeface="Wingdings" panose="05000000000000000000" pitchFamily="2" charset="2"/>
              <a:buChar char="§"/>
            </a:pPr>
            <a:endParaRPr lang="en-US" kern="2400" dirty="0">
              <a:solidFill>
                <a:srgbClr val="59595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292ED0-E880-53AA-B402-2270FF8D4986}"/>
              </a:ext>
            </a:extLst>
          </p:cNvPr>
          <p:cNvSpPr/>
          <p:nvPr/>
        </p:nvSpPr>
        <p:spPr>
          <a:xfrm>
            <a:off x="11430000" y="2628852"/>
            <a:ext cx="775138" cy="2081213"/>
          </a:xfrm>
          <a:prstGeom prst="rect">
            <a:avLst/>
          </a:prstGeom>
          <a:solidFill>
            <a:schemeClr val="tx2"/>
          </a:solidFill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sz="4500" b="1" cap="none" spc="0" dirty="0">
              <a:ln w="0"/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1654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85D5-CE02-4E0E-B498-1D5DF11A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4164"/>
            <a:ext cx="10515600" cy="865990"/>
          </a:xfrm>
        </p:spPr>
        <p:txBody>
          <a:bodyPr/>
          <a:lstStyle/>
          <a:p>
            <a:r>
              <a:rPr lang="en-US" dirty="0"/>
              <a:t>Core Values of a Team/Organization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B5A6FA-0A6F-4308-8926-7368F4430CB0}"/>
              </a:ext>
            </a:extLst>
          </p:cNvPr>
          <p:cNvSpPr/>
          <p:nvPr/>
        </p:nvSpPr>
        <p:spPr>
          <a:xfrm>
            <a:off x="838200" y="1600200"/>
            <a:ext cx="6641850" cy="228600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78A22-CDAA-4B78-A8A8-8E515D38A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8746" y="1748162"/>
            <a:ext cx="5937377" cy="1869858"/>
          </a:xfrm>
        </p:spPr>
        <p:txBody>
          <a:bodyPr vert="horz" lIns="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latin typeface="+mj-lt"/>
              </a:rPr>
              <a:t>Select one of the core values of this team to reflect on individually. </a:t>
            </a:r>
            <a:endParaRPr lang="en-US" sz="2400" b="1" dirty="0">
              <a:latin typeface="+mj-lt"/>
              <a:cs typeface="Arial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Consider what drives the behavior and priorities of the organization. How does this value align with your individual values? </a:t>
            </a:r>
            <a:endParaRPr lang="en-US" sz="2000" dirty="0"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9DD0C-EE72-49A8-B3F7-67AB8FF17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31650-33A0-41F4-A40A-6CB69A9709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AD9944-74BE-4259-B7FA-883A21B46477}"/>
              </a:ext>
            </a:extLst>
          </p:cNvPr>
          <p:cNvSpPr/>
          <p:nvPr/>
        </p:nvSpPr>
        <p:spPr>
          <a:xfrm>
            <a:off x="-292349" y="2082632"/>
            <a:ext cx="6477000" cy="3505200"/>
          </a:xfrm>
          <a:prstGeom prst="rect">
            <a:avLst/>
          </a:prstGeom>
          <a:noFill/>
          <a:effectLst>
            <a:outerShdw sx="1000" sy="1000" algn="ctr" rotWithShape="0">
              <a:schemeClr val="bg1"/>
            </a:outerShdw>
          </a:effectLst>
        </p:spPr>
        <p:txBody>
          <a:bodyPr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84ADDD-1B7C-460E-98A2-C9AA2B12842F}"/>
              </a:ext>
            </a:extLst>
          </p:cNvPr>
          <p:cNvSpPr/>
          <p:nvPr/>
        </p:nvSpPr>
        <p:spPr>
          <a:xfrm>
            <a:off x="838199" y="4093834"/>
            <a:ext cx="6641851" cy="2402706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9D9C7-CA96-40D7-A6FF-65010BA4E97B}"/>
              </a:ext>
            </a:extLst>
          </p:cNvPr>
          <p:cNvSpPr txBox="1"/>
          <p:nvPr/>
        </p:nvSpPr>
        <p:spPr>
          <a:xfrm>
            <a:off x="1048746" y="4267200"/>
            <a:ext cx="5961654" cy="262687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74320" indent="-274320" defTabSz="685800">
              <a:lnSpc>
                <a:spcPct val="95000"/>
              </a:lnSpc>
              <a:spcAft>
                <a:spcPts val="1800"/>
              </a:spcAft>
              <a:buClr>
                <a:srgbClr val="DA5521"/>
              </a:buClr>
              <a:defRPr/>
            </a:pPr>
            <a:r>
              <a:rPr lang="en-US" sz="2400" b="1" kern="2400" dirty="0">
                <a:solidFill>
                  <a:srgbClr val="595959"/>
                </a:solidFill>
                <a:latin typeface="+mj-lt"/>
                <a:cs typeface="Arial"/>
              </a:rPr>
              <a:t>Individually journal</a:t>
            </a:r>
            <a:endParaRPr kumimoji="0" lang="en-US" sz="2400" b="1" i="0" u="none" strike="noStrike" kern="24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indent="-274320" defTabSz="685800">
              <a:lnSpc>
                <a:spcPct val="95000"/>
              </a:lnSpc>
              <a:spcAft>
                <a:spcPts val="1800"/>
              </a:spcAft>
              <a:buClr>
                <a:srgbClr val="DA5521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24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What does the value look like in action</a:t>
            </a:r>
            <a:r>
              <a:rPr lang="en-US" sz="2000" kern="2400" dirty="0">
                <a:solidFill>
                  <a:srgbClr val="595959"/>
                </a:solidFill>
              </a:rPr>
              <a:t> in the context of this team/organization?</a:t>
            </a:r>
            <a:endParaRPr lang="en-US" sz="2000" b="0" i="0" u="none" strike="noStrike" kern="24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Arial"/>
            </a:endParaRPr>
          </a:p>
          <a:p>
            <a:pPr marL="274320" indent="-274320" defTabSz="685800">
              <a:lnSpc>
                <a:spcPct val="95000"/>
              </a:lnSpc>
              <a:spcAft>
                <a:spcPts val="1800"/>
              </a:spcAft>
              <a:buClr>
                <a:srgbClr val="DA5521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00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What would someone see or hear in a team meeting that would reflect these values?</a:t>
            </a:r>
          </a:p>
          <a:p>
            <a:pPr marL="274320" indent="-274320" defTabSz="685800">
              <a:lnSpc>
                <a:spcPct val="95000"/>
              </a:lnSpc>
              <a:spcAft>
                <a:spcPts val="1800"/>
              </a:spcAft>
              <a:buClr>
                <a:srgbClr val="DA5521"/>
              </a:buClr>
              <a:buFont typeface="Wingdings" panose="05000000000000000000" pitchFamily="2" charset="2"/>
              <a:buChar char="§"/>
              <a:defRPr/>
            </a:pPr>
            <a:endParaRPr lang="en-US" sz="2200" dirty="0">
              <a:ln w="0"/>
              <a:solidFill>
                <a:schemeClr val="accent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A3FB7E9-0CAF-20DF-6785-4AE74FB61E7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438" y="1981200"/>
            <a:ext cx="3810000" cy="381000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8956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563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80D84-CC3D-4CD6-B618-67B3F1575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244474"/>
            <a:ext cx="4570412" cy="38119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Identifying individual values and the role they play in our lives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5D1EE-3198-4A45-8DA1-EB4958FA9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4" y="2209800"/>
            <a:ext cx="4570412" cy="3811968"/>
          </a:xfrm>
        </p:spPr>
        <p:txBody>
          <a:bodyPr/>
          <a:lstStyle/>
          <a:p>
            <a:r>
              <a:rPr lang="en-US" sz="2800" dirty="0">
                <a:solidFill>
                  <a:schemeClr val="dk1"/>
                </a:solidFill>
              </a:rPr>
              <a:t>Identifying team values and the role they play in</a:t>
            </a:r>
            <a:r>
              <a:rPr lang="en-US" dirty="0">
                <a:solidFill>
                  <a:schemeClr val="dk1"/>
                </a:solidFill>
              </a:rPr>
              <a:t> youth-adult partnerships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01A3-FC43-4238-811D-62968FE35B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31650-33A0-41F4-A40A-6CB69A9709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F3E0633-7FE8-7F61-6457-90375AE57E96}"/>
              </a:ext>
            </a:extLst>
          </p:cNvPr>
          <p:cNvSpPr txBox="1">
            <a:spLocks/>
          </p:cNvSpPr>
          <p:nvPr/>
        </p:nvSpPr>
        <p:spPr>
          <a:xfrm>
            <a:off x="839788" y="1690688"/>
            <a:ext cx="5157787" cy="823912"/>
          </a:xfrm>
          <a:prstGeom prst="rect">
            <a:avLst/>
          </a:prstGeom>
        </p:spPr>
        <p:txBody>
          <a:bodyPr vert="horz" lIns="0" tIns="27432" rIns="91440" bIns="4572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3000" b="1" kern="1500" spc="1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" panose="05000000000000000000" pitchFamily="2" charset="2"/>
              <a:buNone/>
              <a:tabLst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None/>
              <a:defRPr sz="13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None/>
              <a:tabLst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None/>
              <a:tabLst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PART ONE: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4863158-6841-325B-1DB3-EDB2C8ACA360}"/>
              </a:ext>
            </a:extLst>
          </p:cNvPr>
          <p:cNvSpPr txBox="1">
            <a:spLocks/>
          </p:cNvSpPr>
          <p:nvPr/>
        </p:nvSpPr>
        <p:spPr>
          <a:xfrm>
            <a:off x="6194426" y="1690688"/>
            <a:ext cx="5183188" cy="823912"/>
          </a:xfrm>
          <a:prstGeom prst="rect">
            <a:avLst/>
          </a:prstGeom>
        </p:spPr>
        <p:txBody>
          <a:bodyPr vert="horz" lIns="0" tIns="27432" rIns="9144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900" b="1" kern="1500" spc="1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" panose="05000000000000000000" pitchFamily="2" charset="2"/>
              <a:buNone/>
              <a:tabLst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None/>
              <a:defRPr sz="13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None/>
              <a:tabLst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None/>
              <a:tabLst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PART TWO: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57C957D-63C4-364F-E660-7164E795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87246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>
            <a:extLst>
              <a:ext uri="{FF2B5EF4-FFF2-40B4-BE49-F238E27FC236}">
                <a16:creationId xmlns:a16="http://schemas.microsoft.com/office/drawing/2014/main" id="{3543BA2B-511C-D4A6-443B-03B28EF5BFFB}"/>
              </a:ext>
            </a:extLst>
          </p:cNvPr>
          <p:cNvSpPr/>
          <p:nvPr/>
        </p:nvSpPr>
        <p:spPr>
          <a:xfrm>
            <a:off x="0" y="1752600"/>
            <a:ext cx="7696200" cy="1021080"/>
          </a:xfrm>
          <a:prstGeom prst="homePlate">
            <a:avLst/>
          </a:prstGeom>
          <a:solidFill>
            <a:schemeClr val="accent3">
              <a:alpha val="21305"/>
            </a:schemeClr>
          </a:solidFill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324907C5-5614-3AAE-5414-BF62B5344BF0}"/>
              </a:ext>
            </a:extLst>
          </p:cNvPr>
          <p:cNvSpPr/>
          <p:nvPr/>
        </p:nvSpPr>
        <p:spPr>
          <a:xfrm>
            <a:off x="0" y="2939289"/>
            <a:ext cx="8839200" cy="1021080"/>
          </a:xfrm>
          <a:prstGeom prst="homePlate">
            <a:avLst/>
          </a:prstGeom>
          <a:solidFill>
            <a:schemeClr val="accent2">
              <a:alpha val="20269"/>
            </a:schemeClr>
          </a:solidFill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E5AE543B-0BFC-B79C-1366-E7B3C9AA3874}"/>
              </a:ext>
            </a:extLst>
          </p:cNvPr>
          <p:cNvSpPr/>
          <p:nvPr/>
        </p:nvSpPr>
        <p:spPr>
          <a:xfrm>
            <a:off x="0" y="4114793"/>
            <a:ext cx="9829800" cy="1021080"/>
          </a:xfrm>
          <a:prstGeom prst="homePlate">
            <a:avLst/>
          </a:prstGeom>
          <a:solidFill>
            <a:schemeClr val="accent5">
              <a:alpha val="17686"/>
            </a:schemeClr>
          </a:solidFill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410C9-14CA-697E-E674-3B986A64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FF390-B9F3-75BA-7AB8-545583822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4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31650-33A0-41F4-A40A-6CB69A9709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A2683-CA37-F011-A6FA-E193948039A7}"/>
              </a:ext>
            </a:extLst>
          </p:cNvPr>
          <p:cNvSpPr txBox="1"/>
          <p:nvPr/>
        </p:nvSpPr>
        <p:spPr>
          <a:xfrm>
            <a:off x="1902616" y="2097301"/>
            <a:ext cx="5107784" cy="430887"/>
          </a:xfrm>
          <a:prstGeom prst="rect">
            <a:avLst/>
          </a:prstGeom>
          <a:noFill/>
          <a:ln w="6350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595959"/>
                </a:solidFill>
                <a:latin typeface="Arial Narrow"/>
              </a:rPr>
              <a:t>Solidify your team’s top values.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6EDA82-0F00-297D-B266-86139F06241F}"/>
              </a:ext>
            </a:extLst>
          </p:cNvPr>
          <p:cNvSpPr txBox="1"/>
          <p:nvPr/>
        </p:nvSpPr>
        <p:spPr>
          <a:xfrm>
            <a:off x="1902616" y="3099010"/>
            <a:ext cx="5869784" cy="769441"/>
          </a:xfrm>
          <a:prstGeom prst="rect">
            <a:avLst/>
          </a:prstGeom>
          <a:noFill/>
          <a:ln w="6350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595959"/>
                </a:solidFill>
                <a:latin typeface="Arial Narrow"/>
              </a:rPr>
              <a:t>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valuate your team’s current goals</a:t>
            </a:r>
            <a:r>
              <a:rPr lang="en-US" sz="2200" b="1" dirty="0">
                <a:solidFill>
                  <a:srgbClr val="595959"/>
                </a:solidFill>
                <a:latin typeface="Arial Narrow"/>
              </a:rPr>
              <a:t> and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priorities based on your team’s top values.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81AC5E-CFF7-7ACC-0331-7B358C4B241E}"/>
              </a:ext>
            </a:extLst>
          </p:cNvPr>
          <p:cNvSpPr/>
          <p:nvPr/>
        </p:nvSpPr>
        <p:spPr>
          <a:xfrm>
            <a:off x="835816" y="1752600"/>
            <a:ext cx="838200" cy="1021080"/>
          </a:xfrm>
          <a:prstGeom prst="rect">
            <a:avLst/>
          </a:prstGeom>
          <a:solidFill>
            <a:schemeClr val="accent3">
              <a:alpha val="30082"/>
            </a:schemeClr>
          </a:solidFill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D571EE-E0BA-95AF-FB9C-74AF7E4D3F6F}"/>
              </a:ext>
            </a:extLst>
          </p:cNvPr>
          <p:cNvSpPr/>
          <p:nvPr/>
        </p:nvSpPr>
        <p:spPr>
          <a:xfrm>
            <a:off x="835816" y="2939289"/>
            <a:ext cx="838200" cy="1021080"/>
          </a:xfrm>
          <a:prstGeom prst="rect">
            <a:avLst/>
          </a:prstGeom>
          <a:solidFill>
            <a:schemeClr val="accent2">
              <a:alpha val="16027"/>
            </a:schemeClr>
          </a:solidFill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1B83C-C005-F418-68CD-BDB88DB9A8B3}"/>
              </a:ext>
            </a:extLst>
          </p:cNvPr>
          <p:cNvSpPr/>
          <p:nvPr/>
        </p:nvSpPr>
        <p:spPr>
          <a:xfrm>
            <a:off x="835816" y="4114793"/>
            <a:ext cx="838200" cy="1021080"/>
          </a:xfrm>
          <a:prstGeom prst="rect">
            <a:avLst/>
          </a:prstGeom>
          <a:solidFill>
            <a:schemeClr val="accent5">
              <a:alpha val="24000"/>
            </a:schemeClr>
          </a:solidFill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BB7A3E-8B31-2628-0754-B47B0774E4F2}"/>
              </a:ext>
            </a:extLst>
          </p:cNvPr>
          <p:cNvSpPr/>
          <p:nvPr/>
        </p:nvSpPr>
        <p:spPr>
          <a:xfrm>
            <a:off x="931750" y="1939975"/>
            <a:ext cx="646331" cy="646331"/>
          </a:xfrm>
          <a:prstGeom prst="ellipse">
            <a:avLst/>
          </a:prstGeom>
          <a:solidFill>
            <a:schemeClr val="accent3"/>
          </a:solidFill>
          <a:effectLst>
            <a:outerShdw blurRad="38100" dist="25400" dir="2700000" algn="tl" rotWithShape="0">
              <a:prstClr val="black">
                <a:alpha val="17276"/>
              </a:prstClr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0144CE1-E3AA-627D-3EA4-8EF7C6C8B03D}"/>
              </a:ext>
            </a:extLst>
          </p:cNvPr>
          <p:cNvSpPr/>
          <p:nvPr/>
        </p:nvSpPr>
        <p:spPr>
          <a:xfrm>
            <a:off x="914400" y="3105834"/>
            <a:ext cx="646331" cy="646331"/>
          </a:xfrm>
          <a:prstGeom prst="ellipse">
            <a:avLst/>
          </a:prstGeom>
          <a:solidFill>
            <a:schemeClr val="accent2"/>
          </a:solidFill>
          <a:effectLst>
            <a:outerShdw blurRad="38100" dist="25400" dir="2700000" algn="tl" rotWithShape="0">
              <a:prstClr val="black">
                <a:alpha val="17276"/>
              </a:prstClr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3F8A8FD-5922-7739-F743-C8C22FDC9817}"/>
              </a:ext>
            </a:extLst>
          </p:cNvPr>
          <p:cNvSpPr/>
          <p:nvPr/>
        </p:nvSpPr>
        <p:spPr>
          <a:xfrm>
            <a:off x="931242" y="4302168"/>
            <a:ext cx="646331" cy="646331"/>
          </a:xfrm>
          <a:prstGeom prst="ellipse">
            <a:avLst/>
          </a:prstGeom>
          <a:solidFill>
            <a:schemeClr val="accent5"/>
          </a:solidFill>
          <a:effectLst>
            <a:outerShdw blurRad="38100" dist="25400" dir="2700000" algn="tl" rotWithShape="0">
              <a:prstClr val="black">
                <a:alpha val="17276"/>
              </a:prstClr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5DBB04-B639-E491-2952-BED9AC5DA78C}"/>
              </a:ext>
            </a:extLst>
          </p:cNvPr>
          <p:cNvSpPr txBox="1"/>
          <p:nvPr/>
        </p:nvSpPr>
        <p:spPr>
          <a:xfrm>
            <a:off x="1938711" y="4225371"/>
            <a:ext cx="6555584" cy="769441"/>
          </a:xfrm>
          <a:prstGeom prst="rect">
            <a:avLst/>
          </a:prstGeom>
          <a:noFill/>
          <a:ln w="6350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595959"/>
                </a:solidFill>
                <a:latin typeface="Arial Narrow"/>
              </a:rPr>
              <a:t>Consider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how your team’s top values will inform future goals and priorities for your work.</a:t>
            </a:r>
          </a:p>
        </p:txBody>
      </p:sp>
      <p:sp>
        <p:nvSpPr>
          <p:cNvPr id="29" name="Pentagon 6">
            <a:extLst>
              <a:ext uri="{FF2B5EF4-FFF2-40B4-BE49-F238E27FC236}">
                <a16:creationId xmlns:a16="http://schemas.microsoft.com/office/drawing/2014/main" id="{34446F7D-F501-0EA2-D491-285761248C43}"/>
              </a:ext>
            </a:extLst>
          </p:cNvPr>
          <p:cNvSpPr/>
          <p:nvPr/>
        </p:nvSpPr>
        <p:spPr>
          <a:xfrm>
            <a:off x="0" y="5323248"/>
            <a:ext cx="10668000" cy="1021080"/>
          </a:xfrm>
          <a:prstGeom prst="homePlate">
            <a:avLst/>
          </a:prstGeom>
          <a:solidFill>
            <a:schemeClr val="tx2">
              <a:alpha val="17686"/>
            </a:schemeClr>
          </a:solidFill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4CF32E-961C-E3A0-708D-DA0385E7041A}"/>
              </a:ext>
            </a:extLst>
          </p:cNvPr>
          <p:cNvSpPr/>
          <p:nvPr/>
        </p:nvSpPr>
        <p:spPr>
          <a:xfrm>
            <a:off x="835816" y="5323248"/>
            <a:ext cx="922670" cy="1021080"/>
          </a:xfrm>
          <a:prstGeom prst="rect">
            <a:avLst/>
          </a:prstGeom>
          <a:solidFill>
            <a:schemeClr val="tx2">
              <a:alpha val="24000"/>
            </a:schemeClr>
          </a:solidFill>
          <a:effectLst>
            <a:outerShdw sx="1000" sy="1000" algn="ctr" rotWithShape="0">
              <a:schemeClr val="bg1"/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EA4EDD-53B7-981D-0E5C-14527F91A798}"/>
              </a:ext>
            </a:extLst>
          </p:cNvPr>
          <p:cNvSpPr txBox="1"/>
          <p:nvPr/>
        </p:nvSpPr>
        <p:spPr>
          <a:xfrm>
            <a:off x="1938711" y="5603103"/>
            <a:ext cx="7216224" cy="430887"/>
          </a:xfrm>
          <a:prstGeom prst="rect">
            <a:avLst/>
          </a:prstGeom>
          <a:noFill/>
          <a:ln w="6350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What else?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389B719-336D-4CE3-7D6E-5D5A47C935E5}"/>
              </a:ext>
            </a:extLst>
          </p:cNvPr>
          <p:cNvSpPr/>
          <p:nvPr/>
        </p:nvSpPr>
        <p:spPr>
          <a:xfrm>
            <a:off x="928982" y="5495380"/>
            <a:ext cx="646331" cy="646331"/>
          </a:xfrm>
          <a:prstGeom prst="ellipse">
            <a:avLst/>
          </a:prstGeom>
          <a:solidFill>
            <a:schemeClr val="accent4"/>
          </a:solidFill>
          <a:effectLst>
            <a:outerShdw blurRad="38100" dist="25400" dir="2700000" algn="tl" rotWithShape="0">
              <a:prstClr val="black">
                <a:alpha val="17276"/>
              </a:prstClr>
            </a:outerShdw>
          </a:effectLst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4" name="Graphic 33" descr="Question Mark with solid fill">
            <a:extLst>
              <a:ext uri="{FF2B5EF4-FFF2-40B4-BE49-F238E27FC236}">
                <a16:creationId xmlns:a16="http://schemas.microsoft.com/office/drawing/2014/main" id="{18F07EBF-3ABA-1DF8-BD8D-BA5C5A349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746" y="5585051"/>
            <a:ext cx="488801" cy="488801"/>
          </a:xfrm>
          <a:prstGeom prst="rect">
            <a:avLst/>
          </a:prstGeom>
        </p:spPr>
      </p:pic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68EA171A-7CBF-BD7F-B1BE-3DFA76E60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266" y="2058638"/>
            <a:ext cx="419318" cy="419318"/>
          </a:xfrm>
          <a:prstGeom prst="rect">
            <a:avLst/>
          </a:prstGeom>
        </p:spPr>
      </p:pic>
      <p:pic>
        <p:nvPicPr>
          <p:cNvPr id="39" name="Graphic 38" descr="Magnifying glass with solid fill">
            <a:extLst>
              <a:ext uri="{FF2B5EF4-FFF2-40B4-BE49-F238E27FC236}">
                <a16:creationId xmlns:a16="http://schemas.microsoft.com/office/drawing/2014/main" id="{E2BD2333-FFAC-0288-ED5B-E826A448D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7799" y="3200400"/>
            <a:ext cx="457200" cy="457200"/>
          </a:xfrm>
          <a:prstGeom prst="rect">
            <a:avLst/>
          </a:prstGeom>
        </p:spPr>
      </p:pic>
      <p:pic>
        <p:nvPicPr>
          <p:cNvPr id="41" name="Graphic 40" descr="Chevron arrows with solid fill">
            <a:extLst>
              <a:ext uri="{FF2B5EF4-FFF2-40B4-BE49-F238E27FC236}">
                <a16:creationId xmlns:a16="http://schemas.microsoft.com/office/drawing/2014/main" id="{83D305D6-F069-6DB1-6E74-8C046CF750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6800" y="4419600"/>
            <a:ext cx="413122" cy="4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4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C52A-ADA9-4109-9BB9-FF1AA257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3DFEA-8399-4988-A287-3D768CD8B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31650-33A0-41F4-A40A-6CB69A9709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97FF17-F20A-4383-9E52-6F53D88F6CAB}"/>
              </a:ext>
            </a:extLst>
          </p:cNvPr>
          <p:cNvSpPr/>
          <p:nvPr/>
        </p:nvSpPr>
        <p:spPr>
          <a:xfrm>
            <a:off x="838200" y="1676400"/>
            <a:ext cx="6629400" cy="4026218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0"/>
              <a:solidFill>
                <a:srgbClr val="DA5521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AE2C-59AD-42A7-98CB-223DBE336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941671"/>
            <a:ext cx="6096000" cy="402621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5"/>
                </a:solidFill>
                <a:latin typeface="+mj-lt"/>
              </a:rPr>
              <a:t>ACTIVITY: HEAD, HEART, HANDS</a:t>
            </a:r>
          </a:p>
          <a:p>
            <a:pPr marL="0" indent="0">
              <a:buNone/>
            </a:pPr>
            <a:r>
              <a:rPr lang="en-US" sz="2200" b="1" dirty="0">
                <a:latin typeface="+mj-lt"/>
              </a:rPr>
              <a:t>HEAD: </a:t>
            </a:r>
            <a:r>
              <a:rPr lang="en-US" sz="2200" dirty="0"/>
              <a:t>What is one new piece of information you are taking away?</a:t>
            </a:r>
          </a:p>
          <a:p>
            <a:pPr marL="0" indent="0">
              <a:buNone/>
            </a:pPr>
            <a:r>
              <a:rPr lang="en-US" sz="2200" b="1" dirty="0">
                <a:latin typeface="+mj-lt"/>
              </a:rPr>
              <a:t>HEART</a:t>
            </a:r>
            <a:r>
              <a:rPr lang="en-US" sz="2200" dirty="0">
                <a:latin typeface="+mj-lt"/>
              </a:rPr>
              <a:t>: </a:t>
            </a:r>
            <a:r>
              <a:rPr lang="en-US" sz="2200" dirty="0"/>
              <a:t>What is one new awareness you are taking away?</a:t>
            </a:r>
          </a:p>
          <a:p>
            <a:pPr marL="0" indent="0">
              <a:buNone/>
            </a:pPr>
            <a:r>
              <a:rPr lang="en-US" sz="2200" b="1" dirty="0">
                <a:latin typeface="+mj-lt"/>
              </a:rPr>
              <a:t>HANDS: </a:t>
            </a:r>
            <a:r>
              <a:rPr lang="en-US" sz="2200" dirty="0"/>
              <a:t>What is one action you commit to doing to increase your youth-adult partnerships?</a:t>
            </a:r>
          </a:p>
        </p:txBody>
      </p:sp>
      <p:pic>
        <p:nvPicPr>
          <p:cNvPr id="5" name="Content Placeholder 38" descr="A person giving a thumbs up&#10;&#10;Description automatically generated with medium confidence">
            <a:extLst>
              <a:ext uri="{FF2B5EF4-FFF2-40B4-BE49-F238E27FC236}">
                <a16:creationId xmlns:a16="http://schemas.microsoft.com/office/drawing/2014/main" id="{31CDF7DC-2284-4272-8351-7246E9649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8271" r="5931" b="4331"/>
          <a:stretch/>
        </p:blipFill>
        <p:spPr>
          <a:xfrm>
            <a:off x="8305800" y="1732234"/>
            <a:ext cx="3048000" cy="436098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291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1001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54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42B7-7CD0-40EE-8D7D-7E6F4984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555E6-AB7D-4F0C-B723-9C589D24E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00000"/>
              <a:buNone/>
            </a:pPr>
            <a:r>
              <a:rPr lang="en-US" b="1" dirty="0">
                <a:solidFill>
                  <a:schemeClr val="dk1"/>
                </a:solidFill>
                <a:latin typeface="+mj-lt"/>
              </a:rPr>
              <a:t>Participants will: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00000"/>
            </a:pPr>
            <a:r>
              <a:rPr lang="en-US" dirty="0">
                <a:solidFill>
                  <a:schemeClr val="dk1"/>
                </a:solidFill>
              </a:rPr>
              <a:t>understand how individual values contribute to self-identity, decision making and relating to others;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dirty="0">
                <a:solidFill>
                  <a:schemeClr val="dk1"/>
                </a:solidFill>
              </a:rPr>
              <a:t>identify their current top values;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dirty="0">
                <a:solidFill>
                  <a:schemeClr val="dk1"/>
                </a:solidFill>
              </a:rPr>
              <a:t>collectively identify team values; and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dirty="0">
                <a:solidFill>
                  <a:schemeClr val="dk1"/>
                </a:solidFill>
              </a:rPr>
              <a:t>understand the role team values play in success.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00396-0775-4A6C-8B67-9929D07166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1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6554-2D03-475F-8770-4B836FB6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DBA64-7437-451B-A015-68322DD15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5943600" cy="4663439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Location, role</a:t>
            </a:r>
          </a:p>
          <a:p>
            <a:r>
              <a:rPr lang="en-US" dirty="0">
                <a:solidFill>
                  <a:schemeClr val="tx1"/>
                </a:solidFill>
              </a:rPr>
              <a:t>What is</a:t>
            </a: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 one word/phrase/action that describes partnership?</a:t>
            </a:r>
          </a:p>
          <a:p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Reflect on a time you felt a sense of accomplishment. </a:t>
            </a:r>
          </a:p>
          <a:p>
            <a:pPr lvl="1"/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Why did you feel accomplished?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EE4BC90-29B4-8A20-2FE4-13A6577D973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7600" y="1905000"/>
            <a:ext cx="3810000" cy="381000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13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0D51-BADD-15FF-6EA0-DE9B7303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Authentic Youth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6D07-33FC-FCC5-03B1-0B1E77CA9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5715000" cy="46634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should adults engage youth in our work in meaningful ways?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32687-C916-DC4E-18CA-0B58E1D61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31650-33A0-41F4-A40A-6CB69A9709AF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006A09-8361-3F5D-0C0D-00DE2950D27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3800" y="1828800"/>
            <a:ext cx="3810000" cy="381000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8956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49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9DAA-CB97-4D3D-8082-6D1F3759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Context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EAB7E-7961-43D2-9064-B0D003340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2209800"/>
            <a:ext cx="5030789" cy="38119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Personal and group values</a:t>
            </a:r>
          </a:p>
          <a:p>
            <a:r>
              <a:rPr lang="en-US" dirty="0">
                <a:solidFill>
                  <a:schemeClr val="tx1"/>
                </a:solidFill>
              </a:rPr>
              <a:t>How identifying values can help us work together to achieve our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DC169-4A1F-4923-BFBE-95D870840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209800"/>
            <a:ext cx="5281614" cy="381196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Participants agree that including young people who have experienced foster care is necessary to improve system policy and practice.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E9B68-A4C7-4E08-94CD-A58F1F3200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31650-33A0-41F4-A40A-6CB69A9709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1A945E0-DD3A-FACF-8D74-08ECB5006267}"/>
              </a:ext>
            </a:extLst>
          </p:cNvPr>
          <p:cNvSpPr txBox="1">
            <a:spLocks/>
          </p:cNvSpPr>
          <p:nvPr/>
        </p:nvSpPr>
        <p:spPr>
          <a:xfrm>
            <a:off x="839788" y="1690688"/>
            <a:ext cx="5157787" cy="823912"/>
          </a:xfrm>
          <a:prstGeom prst="rect">
            <a:avLst/>
          </a:prstGeom>
        </p:spPr>
        <p:txBody>
          <a:bodyPr vert="horz" lIns="0" tIns="27432" rIns="91440" bIns="4572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3000" b="1" kern="1500" spc="1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" panose="05000000000000000000" pitchFamily="2" charset="2"/>
              <a:buNone/>
              <a:tabLst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None/>
              <a:defRPr sz="13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None/>
              <a:tabLst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None/>
              <a:tabLst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FOCUS: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8E7A550-5750-DF54-DDA6-7A9BF9159F85}"/>
              </a:ext>
            </a:extLst>
          </p:cNvPr>
          <p:cNvSpPr txBox="1">
            <a:spLocks/>
          </p:cNvSpPr>
          <p:nvPr/>
        </p:nvSpPr>
        <p:spPr>
          <a:xfrm>
            <a:off x="6194426" y="1690688"/>
            <a:ext cx="5183188" cy="823912"/>
          </a:xfrm>
          <a:prstGeom prst="rect">
            <a:avLst/>
          </a:prstGeom>
        </p:spPr>
        <p:txBody>
          <a:bodyPr vert="horz" lIns="0" tIns="27432" rIns="9144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85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900" b="1" kern="1500" spc="1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" panose="05000000000000000000" pitchFamily="2" charset="2"/>
              <a:buNone/>
              <a:tabLst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None/>
              <a:defRPr sz="13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None/>
              <a:tabLst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5000"/>
              </a:lnSpc>
              <a:spcBef>
                <a:spcPts val="1800"/>
              </a:spcBef>
              <a:buClr>
                <a:schemeClr val="accent1">
                  <a:lumMod val="60000"/>
                  <a:lumOff val="40000"/>
                </a:schemeClr>
              </a:buClr>
              <a:buSzPct val="66000"/>
              <a:buFont typeface="Wingdings" panose="05000000000000000000" pitchFamily="2" charset="2"/>
              <a:buNone/>
              <a:tabLst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ASSUMPTION: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469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FD44-1487-442B-8B17-D08645CA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Authentic Youth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11FBC-4FC2-4C1F-9C52-6A177A59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5867400" cy="46634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solidFill>
                  <a:schemeClr val="tx1"/>
                </a:solidFill>
              </a:rPr>
              <a:t>It is a philosophical and strategic approach to working with young people.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Through this signature practice, young people use their individual and collective power and expertise in helping to shape a better future for those in and transitioning from foster care into adulthood.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24699-BAF1-4553-8734-CEC3289D19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31650-33A0-41F4-A40A-6CB69A9709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Content Placeholder 8" descr="A group of women sitting at a table&#10;&#10;Description automatically generated">
            <a:extLst>
              <a:ext uri="{FF2B5EF4-FFF2-40B4-BE49-F238E27FC236}">
                <a16:creationId xmlns:a16="http://schemas.microsoft.com/office/drawing/2014/main" id="{ED22AA45-E560-EF9C-71E7-FE34289A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38" y="1752600"/>
            <a:ext cx="4022162" cy="3124200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5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2B02-5371-4CBA-A87F-0183BF1B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Authentic Youth Engagement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A64C8-B472-41BD-AC0E-3AEEEE17D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31650-33A0-41F4-A40A-6CB69A9709A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E5F86B-73A0-5629-A93B-04B3F89D4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45920"/>
            <a:ext cx="4948221" cy="4663439"/>
          </a:xfrm>
        </p:spPr>
        <p:txBody>
          <a:bodyPr/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This approach prioritizes young people’s expertise and ability to help shape solutions. It also provides </a:t>
            </a:r>
            <a:r>
              <a:rPr lang="en-US" b="1" i="0" u="none" strike="noStrike" dirty="0">
                <a:solidFill>
                  <a:schemeClr val="accent2"/>
                </a:solidFill>
                <a:effectLst/>
              </a:rPr>
              <a:t>meaningful </a:t>
            </a:r>
            <a:r>
              <a:rPr lang="en-US" b="1" dirty="0">
                <a:solidFill>
                  <a:schemeClr val="accent2"/>
                </a:solidFill>
              </a:rPr>
              <a:t>opportunities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b="1" dirty="0">
                <a:solidFill>
                  <a:schemeClr val="accent2"/>
                </a:solidFill>
              </a:rPr>
              <a:t>professional development</a:t>
            </a:r>
            <a:r>
              <a:rPr lang="en-US" dirty="0">
                <a:solidFill>
                  <a:schemeClr val="accent2"/>
                </a:solidFill>
              </a:rPr>
              <a:t>. </a:t>
            </a:r>
            <a:br>
              <a:rPr lang="en-US" b="0" dirty="0">
                <a:effectLst/>
              </a:rPr>
            </a:br>
            <a:endParaRPr lang="en-US" dirty="0"/>
          </a:p>
        </p:txBody>
      </p:sp>
      <p:grpSp>
        <p:nvGrpSpPr>
          <p:cNvPr id="8" name="Google Shape;146;gfba845065d_0_16">
            <a:extLst>
              <a:ext uri="{FF2B5EF4-FFF2-40B4-BE49-F238E27FC236}">
                <a16:creationId xmlns:a16="http://schemas.microsoft.com/office/drawing/2014/main" id="{269C6D4E-FFB4-F55E-A960-B932F726DD79}"/>
              </a:ext>
            </a:extLst>
          </p:cNvPr>
          <p:cNvGrpSpPr/>
          <p:nvPr/>
        </p:nvGrpSpPr>
        <p:grpSpPr>
          <a:xfrm>
            <a:off x="6629400" y="1679196"/>
            <a:ext cx="4216652" cy="4788938"/>
            <a:chOff x="2030693" y="1340"/>
            <a:chExt cx="3250727" cy="4731206"/>
          </a:xfrm>
        </p:grpSpPr>
        <p:sp>
          <p:nvSpPr>
            <p:cNvPr id="9" name="Google Shape;147;gfba845065d_0_16">
              <a:extLst>
                <a:ext uri="{FF2B5EF4-FFF2-40B4-BE49-F238E27FC236}">
                  <a16:creationId xmlns:a16="http://schemas.microsoft.com/office/drawing/2014/main" id="{41798BD9-7ADD-C2AB-9F1D-810369B066AF}"/>
                </a:ext>
              </a:extLst>
            </p:cNvPr>
            <p:cNvSpPr/>
            <p:nvPr/>
          </p:nvSpPr>
          <p:spPr>
            <a:xfrm rot="5400000">
              <a:off x="2677074" y="1604041"/>
              <a:ext cx="1753800" cy="1525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48;gfba845065d_0_16">
              <a:extLst>
                <a:ext uri="{FF2B5EF4-FFF2-40B4-BE49-F238E27FC236}">
                  <a16:creationId xmlns:a16="http://schemas.microsoft.com/office/drawing/2014/main" id="{D67ED8AF-9250-C835-415E-BC2511B1858B}"/>
                </a:ext>
              </a:extLst>
            </p:cNvPr>
            <p:cNvSpPr txBox="1"/>
            <p:nvPr/>
          </p:nvSpPr>
          <p:spPr>
            <a:xfrm>
              <a:off x="2791068" y="1763348"/>
              <a:ext cx="1525801" cy="1079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Partnering</a:t>
              </a:r>
              <a:endParaRPr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49;gfba845065d_0_16">
              <a:extLst>
                <a:ext uri="{FF2B5EF4-FFF2-40B4-BE49-F238E27FC236}">
                  <a16:creationId xmlns:a16="http://schemas.microsoft.com/office/drawing/2014/main" id="{075EA8E8-3C80-12CB-3531-F3D68B5DE88F}"/>
                </a:ext>
              </a:extLst>
            </p:cNvPr>
            <p:cNvSpPr/>
            <p:nvPr/>
          </p:nvSpPr>
          <p:spPr>
            <a:xfrm rot="5400000">
              <a:off x="1916693" y="115340"/>
              <a:ext cx="1753800" cy="1525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0;gfba845065d_0_16">
              <a:extLst>
                <a:ext uri="{FF2B5EF4-FFF2-40B4-BE49-F238E27FC236}">
                  <a16:creationId xmlns:a16="http://schemas.microsoft.com/office/drawing/2014/main" id="{782917A8-9E8A-574D-1368-F507E29440CD}"/>
                </a:ext>
              </a:extLst>
            </p:cNvPr>
            <p:cNvSpPr txBox="1"/>
            <p:nvPr/>
          </p:nvSpPr>
          <p:spPr>
            <a:xfrm>
              <a:off x="2268393" y="274656"/>
              <a:ext cx="1050300" cy="12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Skill Building</a:t>
              </a:r>
              <a:endParaRPr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1;gfba845065d_0_16">
              <a:extLst>
                <a:ext uri="{FF2B5EF4-FFF2-40B4-BE49-F238E27FC236}">
                  <a16:creationId xmlns:a16="http://schemas.microsoft.com/office/drawing/2014/main" id="{9AD6F76E-9888-CB64-4527-A95EBCB27344}"/>
                </a:ext>
              </a:extLst>
            </p:cNvPr>
            <p:cNvSpPr/>
            <p:nvPr/>
          </p:nvSpPr>
          <p:spPr>
            <a:xfrm rot="5400000">
              <a:off x="3641620" y="115355"/>
              <a:ext cx="1753800" cy="1525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2;gfba845065d_0_16">
              <a:extLst>
                <a:ext uri="{FF2B5EF4-FFF2-40B4-BE49-F238E27FC236}">
                  <a16:creationId xmlns:a16="http://schemas.microsoft.com/office/drawing/2014/main" id="{2D3420B9-12CA-3000-D0F4-A88E2CB93418}"/>
                </a:ext>
              </a:extLst>
            </p:cNvPr>
            <p:cNvSpPr txBox="1"/>
            <p:nvPr/>
          </p:nvSpPr>
          <p:spPr>
            <a:xfrm>
              <a:off x="3993370" y="274659"/>
              <a:ext cx="1050300" cy="12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Problem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Solving</a:t>
              </a:r>
              <a:endParaRPr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3;gfba845065d_0_16">
              <a:extLst>
                <a:ext uri="{FF2B5EF4-FFF2-40B4-BE49-F238E27FC236}">
                  <a16:creationId xmlns:a16="http://schemas.microsoft.com/office/drawing/2014/main" id="{39EE684C-2AA3-D159-D90D-880BFDE78CAF}"/>
                </a:ext>
              </a:extLst>
            </p:cNvPr>
            <p:cNvSpPr/>
            <p:nvPr/>
          </p:nvSpPr>
          <p:spPr>
            <a:xfrm rot="5400000">
              <a:off x="3564649" y="3092745"/>
              <a:ext cx="1753800" cy="1525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4;gfba845065d_0_16">
              <a:extLst>
                <a:ext uri="{FF2B5EF4-FFF2-40B4-BE49-F238E27FC236}">
                  <a16:creationId xmlns:a16="http://schemas.microsoft.com/office/drawing/2014/main" id="{66FB1780-E741-46DC-4B70-5F4FAE7361FF}"/>
                </a:ext>
              </a:extLst>
            </p:cNvPr>
            <p:cNvSpPr txBox="1"/>
            <p:nvPr/>
          </p:nvSpPr>
          <p:spPr>
            <a:xfrm>
              <a:off x="3859749" y="3252061"/>
              <a:ext cx="1106900" cy="12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Leading Together</a:t>
              </a:r>
              <a:endParaRPr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5;gfba845065d_0_16">
              <a:extLst>
                <a:ext uri="{FF2B5EF4-FFF2-40B4-BE49-F238E27FC236}">
                  <a16:creationId xmlns:a16="http://schemas.microsoft.com/office/drawing/2014/main" id="{405221D2-4395-F4FA-B228-8512A7E01070}"/>
                </a:ext>
              </a:extLst>
            </p:cNvPr>
            <p:cNvSpPr/>
            <p:nvPr/>
          </p:nvSpPr>
          <p:spPr>
            <a:xfrm rot="5400000">
              <a:off x="1916693" y="3092746"/>
              <a:ext cx="1753800" cy="1525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6;gfba845065d_0_16">
              <a:extLst>
                <a:ext uri="{FF2B5EF4-FFF2-40B4-BE49-F238E27FC236}">
                  <a16:creationId xmlns:a16="http://schemas.microsoft.com/office/drawing/2014/main" id="{856D7362-8CAE-BADA-21A5-CB402C26F00D}"/>
                </a:ext>
              </a:extLst>
            </p:cNvPr>
            <p:cNvSpPr txBox="1"/>
            <p:nvPr/>
          </p:nvSpPr>
          <p:spPr>
            <a:xfrm>
              <a:off x="2159564" y="3260245"/>
              <a:ext cx="1288101" cy="120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2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Mutual Learning</a:t>
              </a:r>
              <a:endParaRPr sz="2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52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45BF-67C8-4686-B928-6E3056F75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20846"/>
            <a:ext cx="12192000" cy="1389434"/>
          </a:xfrm>
        </p:spPr>
        <p:txBody>
          <a:bodyPr/>
          <a:lstStyle/>
          <a:p>
            <a:r>
              <a:rPr lang="en-US" dirty="0"/>
              <a:t>Part One: Individual Values</a:t>
            </a:r>
          </a:p>
        </p:txBody>
      </p:sp>
    </p:spTree>
    <p:extLst>
      <p:ext uri="{BB962C8B-B14F-4D97-AF65-F5344CB8AC3E}">
        <p14:creationId xmlns:p14="http://schemas.microsoft.com/office/powerpoint/2010/main" val="67180285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Cover--Text-Only (Casey Font--Casey PC Only!)">
  <a:themeElements>
    <a:clrScheme name="CaseyPalette">
      <a:dk1>
        <a:srgbClr val="000000"/>
      </a:dk1>
      <a:lt1>
        <a:srgbClr val="FFFFFF"/>
      </a:lt1>
      <a:dk2>
        <a:srgbClr val="97A825"/>
      </a:dk2>
      <a:lt2>
        <a:srgbClr val="F7EED4"/>
      </a:lt2>
      <a:accent1>
        <a:srgbClr val="595959"/>
      </a:accent1>
      <a:accent2>
        <a:srgbClr val="DA5521"/>
      </a:accent2>
      <a:accent3>
        <a:srgbClr val="E9AF1D"/>
      </a:accent3>
      <a:accent4>
        <a:srgbClr val="849120"/>
      </a:accent4>
      <a:accent5>
        <a:srgbClr val="005293"/>
      </a:accent5>
      <a:accent6>
        <a:srgbClr val="5A5284"/>
      </a:accent6>
      <a:hlink>
        <a:srgbClr val="0665A4"/>
      </a:hlink>
      <a:folHlink>
        <a:srgbClr val="7030A0"/>
      </a:folHlink>
    </a:clrScheme>
    <a:fontScheme name="CaseySystem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457200" tIns="0" rIns="457200" bIns="182880" rtlCol="0" anchor="t" anchorCtr="0">
        <a:noAutofit/>
      </a:bodyPr>
      <a:lstStyle>
        <a:defPPr marL="0" marR="0" indent="0" algn="l" defTabSz="685800" rtl="0" eaLnBrk="1" fontAlgn="auto" latinLnBrk="0" hangingPunct="1">
          <a:lnSpc>
            <a:spcPct val="90000"/>
          </a:lnSpc>
          <a:spcBef>
            <a:spcPts val="1800"/>
          </a:spcBef>
          <a:spcAft>
            <a:spcPts val="0"/>
          </a:spcAft>
          <a:buClr>
            <a:srgbClr val="DA5521"/>
          </a:buClr>
          <a:buSzTx/>
          <a:buFont typeface="Wingdings" panose="05000000000000000000" pitchFamily="2" charset="2"/>
          <a:buNone/>
          <a:tabLst/>
          <a:defRPr kumimoji="0" sz="1800" b="0" i="0" u="none" strike="noStrike" kern="2400" cap="none" spc="30" normalizeH="0" baseline="0" noProof="0" dirty="0" smtClean="0">
            <a:ln>
              <a:noFill/>
            </a:ln>
            <a:solidFill>
              <a:srgbClr val="9D740F"/>
            </a:solidFill>
            <a:effectLst/>
            <a:uLnTx/>
            <a:uFillTx/>
            <a:latin typeface="Knockout 30 Junior Welterwt" pitchFamily="50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8A1791-EE98-4C2B-9D3A-C79BC4AEC6AD}" vid="{1D8B845E-EA4C-4E2B-A3AC-B3EBA4F13C9B}"/>
    </a:ext>
  </a:extLst>
</a:theme>
</file>

<file path=ppt/theme/theme10.xml><?xml version="1.0" encoding="utf-8"?>
<a:theme xmlns:a="http://schemas.openxmlformats.org/drawingml/2006/main" name="1_Title Cover--Text-Only (System Font) ">
  <a:themeElements>
    <a:clrScheme name="CaseyPalette">
      <a:dk1>
        <a:srgbClr val="000000"/>
      </a:dk1>
      <a:lt1>
        <a:srgbClr val="FFFFFF"/>
      </a:lt1>
      <a:dk2>
        <a:srgbClr val="97A825"/>
      </a:dk2>
      <a:lt2>
        <a:srgbClr val="F7EED4"/>
      </a:lt2>
      <a:accent1>
        <a:srgbClr val="595959"/>
      </a:accent1>
      <a:accent2>
        <a:srgbClr val="DA5521"/>
      </a:accent2>
      <a:accent3>
        <a:srgbClr val="E9AF1D"/>
      </a:accent3>
      <a:accent4>
        <a:srgbClr val="849120"/>
      </a:accent4>
      <a:accent5>
        <a:srgbClr val="005293"/>
      </a:accent5>
      <a:accent6>
        <a:srgbClr val="5A5284"/>
      </a:accent6>
      <a:hlink>
        <a:srgbClr val="0665A4"/>
      </a:hlink>
      <a:folHlink>
        <a:srgbClr val="7030A0"/>
      </a:folHlink>
    </a:clrScheme>
    <a:fontScheme name="CaseySystem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457200" tIns="45720" rIns="457200" bIns="45720" rtlCol="0" anchor="b">
        <a:norm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BeigeWide" id="{E0D19F4D-A724-45CB-B90A-041314E2D266}" vid="{7E36691D-1816-4D02-A9C1-776970F30E93}"/>
    </a:ext>
  </a:extLst>
</a:theme>
</file>

<file path=ppt/theme/theme11.xml><?xml version="1.0" encoding="utf-8"?>
<a:theme xmlns:a="http://schemas.openxmlformats.org/drawingml/2006/main" name="1_Presentation Layouts">
  <a:themeElements>
    <a:clrScheme name="CaseyPalette">
      <a:dk1>
        <a:srgbClr val="595959"/>
      </a:dk1>
      <a:lt1>
        <a:srgbClr val="FFFFFF"/>
      </a:lt1>
      <a:dk2>
        <a:srgbClr val="97A825"/>
      </a:dk2>
      <a:lt2>
        <a:srgbClr val="F7EED4"/>
      </a:lt2>
      <a:accent1>
        <a:srgbClr val="595959"/>
      </a:accent1>
      <a:accent2>
        <a:srgbClr val="DA5521"/>
      </a:accent2>
      <a:accent3>
        <a:srgbClr val="E9AF1D"/>
      </a:accent3>
      <a:accent4>
        <a:srgbClr val="849120"/>
      </a:accent4>
      <a:accent5>
        <a:srgbClr val="005293"/>
      </a:accent5>
      <a:accent6>
        <a:srgbClr val="5A5284"/>
      </a:accent6>
      <a:hlink>
        <a:srgbClr val="0665A4"/>
      </a:hlink>
      <a:folHlink>
        <a:srgbClr val="7030A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>
          <a:outerShdw sx="1000" sy="1000" algn="ctr" rotWithShape="0">
            <a:schemeClr val="bg1"/>
          </a:outerShdw>
        </a:effectLst>
      </a:spPr>
      <a:bodyPr wrap="none" lIns="91440" tIns="45720" rIns="91440" bIns="45720">
        <a:spAutoFit/>
      </a:bodyPr>
      <a:lstStyle>
        <a:defPPr algn="ctr">
          <a:defRPr sz="4500" b="1" cap="none" spc="0" dirty="0">
            <a:ln w="0"/>
            <a:solidFill>
              <a:schemeClr val="accent2"/>
            </a:solidFill>
            <a:latin typeface="+mj-lt"/>
          </a:defRPr>
        </a:defPPr>
      </a:lstStyle>
    </a:spDef>
    <a:txDef>
      <a:spPr>
        <a:noFill/>
        <a:ln w="63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230188" indent="-230188" algn="l" defTabSz="685800">
          <a:lnSpc>
            <a:spcPct val="95000"/>
          </a:lnSpc>
          <a:spcBef>
            <a:spcPts val="1400"/>
          </a:spcBef>
          <a:buClr>
            <a:srgbClr val="DA5521"/>
          </a:buClr>
          <a:buFont typeface="Wingdings" panose="05000000000000000000" pitchFamily="2" charset="2"/>
          <a:buChar char="§"/>
          <a:defRPr kern="2400" dirty="0">
            <a:solidFill>
              <a:srgbClr val="59595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BeigeWide" id="{E0D19F4D-A724-45CB-B90A-041314E2D266}" vid="{69024995-C348-4156-B587-6BC662B334D1}"/>
    </a:ext>
  </a:extLst>
</a:theme>
</file>

<file path=ppt/theme/theme12.xml><?xml version="1.0" encoding="utf-8"?>
<a:theme xmlns:a="http://schemas.openxmlformats.org/drawingml/2006/main" name="1_Divider / Closing">
  <a:themeElements>
    <a:clrScheme name="CaseyPalette">
      <a:dk1>
        <a:srgbClr val="000000"/>
      </a:dk1>
      <a:lt1>
        <a:srgbClr val="FFFFFF"/>
      </a:lt1>
      <a:dk2>
        <a:srgbClr val="97A825"/>
      </a:dk2>
      <a:lt2>
        <a:srgbClr val="F7EED4"/>
      </a:lt2>
      <a:accent1>
        <a:srgbClr val="595959"/>
      </a:accent1>
      <a:accent2>
        <a:srgbClr val="DA5521"/>
      </a:accent2>
      <a:accent3>
        <a:srgbClr val="E9AF1D"/>
      </a:accent3>
      <a:accent4>
        <a:srgbClr val="849120"/>
      </a:accent4>
      <a:accent5>
        <a:srgbClr val="005293"/>
      </a:accent5>
      <a:accent6>
        <a:srgbClr val="5A5284"/>
      </a:accent6>
      <a:hlink>
        <a:srgbClr val="0665A4"/>
      </a:hlink>
      <a:folHlink>
        <a:srgbClr val="7030A0"/>
      </a:folHlink>
    </a:clrScheme>
    <a:fontScheme name="CaseySystem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457200" tIns="45720" rIns="457200" bIns="45720" rtlCol="0" anchor="b">
        <a:norm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BeigeWide" id="{E0D19F4D-A724-45CB-B90A-041314E2D266}" vid="{6D8EAD26-AEFA-4D1C-89EB-F7459B4C1649}"/>
    </a:ext>
  </a:extLst>
</a:theme>
</file>

<file path=ppt/theme/theme13.xml><?xml version="1.0" encoding="utf-8"?>
<a:theme xmlns:a="http://schemas.openxmlformats.org/drawingml/2006/main" name="2_Divider / Closing">
  <a:themeElements>
    <a:clrScheme name="CaseyPalette">
      <a:dk1>
        <a:srgbClr val="000000"/>
      </a:dk1>
      <a:lt1>
        <a:srgbClr val="FFFFFF"/>
      </a:lt1>
      <a:dk2>
        <a:srgbClr val="97A825"/>
      </a:dk2>
      <a:lt2>
        <a:srgbClr val="F7EED4"/>
      </a:lt2>
      <a:accent1>
        <a:srgbClr val="595959"/>
      </a:accent1>
      <a:accent2>
        <a:srgbClr val="DA5521"/>
      </a:accent2>
      <a:accent3>
        <a:srgbClr val="E9AF1D"/>
      </a:accent3>
      <a:accent4>
        <a:srgbClr val="849120"/>
      </a:accent4>
      <a:accent5>
        <a:srgbClr val="005293"/>
      </a:accent5>
      <a:accent6>
        <a:srgbClr val="5A5284"/>
      </a:accent6>
      <a:hlink>
        <a:srgbClr val="0665A4"/>
      </a:hlink>
      <a:folHlink>
        <a:srgbClr val="7030A0"/>
      </a:folHlink>
    </a:clrScheme>
    <a:fontScheme name="CaseySystem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457200" tIns="45720" rIns="457200" bIns="45720" rtlCol="0" anchor="b">
        <a:norm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BeigeWide" id="{E0D19F4D-A724-45CB-B90A-041314E2D266}" vid="{6D8EAD26-AEFA-4D1C-89EB-F7459B4C1649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Cover--Text-Only (System Font) ">
  <a:themeElements>
    <a:clrScheme name="CaseyPalette">
      <a:dk1>
        <a:srgbClr val="000000"/>
      </a:dk1>
      <a:lt1>
        <a:srgbClr val="FFFFFF"/>
      </a:lt1>
      <a:dk2>
        <a:srgbClr val="97A825"/>
      </a:dk2>
      <a:lt2>
        <a:srgbClr val="F7EED4"/>
      </a:lt2>
      <a:accent1>
        <a:srgbClr val="595959"/>
      </a:accent1>
      <a:accent2>
        <a:srgbClr val="DA5521"/>
      </a:accent2>
      <a:accent3>
        <a:srgbClr val="E9AF1D"/>
      </a:accent3>
      <a:accent4>
        <a:srgbClr val="849120"/>
      </a:accent4>
      <a:accent5>
        <a:srgbClr val="005293"/>
      </a:accent5>
      <a:accent6>
        <a:srgbClr val="5A5284"/>
      </a:accent6>
      <a:hlink>
        <a:srgbClr val="0665A4"/>
      </a:hlink>
      <a:folHlink>
        <a:srgbClr val="7030A0"/>
      </a:folHlink>
    </a:clrScheme>
    <a:fontScheme name="CaseySystem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457200" tIns="45720" rIns="457200" bIns="45720" rtlCol="0" anchor="b">
        <a:norm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8A1791-EE98-4C2B-9D3A-C79BC4AEC6AD}" vid="{6F76A389-89D2-4F6E-9C11-43AF7CE61E87}"/>
    </a:ext>
  </a:extLst>
</a:theme>
</file>

<file path=ppt/theme/theme3.xml><?xml version="1.0" encoding="utf-8"?>
<a:theme xmlns:a="http://schemas.openxmlformats.org/drawingml/2006/main" name="Title Cover--Photo (Casey Font--Casey PC Only!)">
  <a:themeElements>
    <a:clrScheme name="CaseyPalette">
      <a:dk1>
        <a:srgbClr val="000000"/>
      </a:dk1>
      <a:lt1>
        <a:srgbClr val="FFFFFF"/>
      </a:lt1>
      <a:dk2>
        <a:srgbClr val="97A825"/>
      </a:dk2>
      <a:lt2>
        <a:srgbClr val="F7EED4"/>
      </a:lt2>
      <a:accent1>
        <a:srgbClr val="595959"/>
      </a:accent1>
      <a:accent2>
        <a:srgbClr val="DA5521"/>
      </a:accent2>
      <a:accent3>
        <a:srgbClr val="E9AF1D"/>
      </a:accent3>
      <a:accent4>
        <a:srgbClr val="849120"/>
      </a:accent4>
      <a:accent5>
        <a:srgbClr val="005293"/>
      </a:accent5>
      <a:accent6>
        <a:srgbClr val="5A5284"/>
      </a:accent6>
      <a:hlink>
        <a:srgbClr val="0665A4"/>
      </a:hlink>
      <a:folHlink>
        <a:srgbClr val="7030A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457200" tIns="45720" rIns="457200" bIns="45720" rtlCol="0" anchor="b">
        <a:norm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8A1791-EE98-4C2B-9D3A-C79BC4AEC6AD}" vid="{CA3AFBFF-FE80-4258-AC4C-E3027175FB85}"/>
    </a:ext>
  </a:extLst>
</a:theme>
</file>

<file path=ppt/theme/theme4.xml><?xml version="1.0" encoding="utf-8"?>
<a:theme xmlns:a="http://schemas.openxmlformats.org/drawingml/2006/main" name="Title Cover--Photo (System Font)">
  <a:themeElements>
    <a:clrScheme name="CaseyPalette">
      <a:dk1>
        <a:srgbClr val="000000"/>
      </a:dk1>
      <a:lt1>
        <a:srgbClr val="FFFFFF"/>
      </a:lt1>
      <a:dk2>
        <a:srgbClr val="97A825"/>
      </a:dk2>
      <a:lt2>
        <a:srgbClr val="F7EED4"/>
      </a:lt2>
      <a:accent1>
        <a:srgbClr val="595959"/>
      </a:accent1>
      <a:accent2>
        <a:srgbClr val="DA5521"/>
      </a:accent2>
      <a:accent3>
        <a:srgbClr val="E9AF1D"/>
      </a:accent3>
      <a:accent4>
        <a:srgbClr val="849120"/>
      </a:accent4>
      <a:accent5>
        <a:srgbClr val="005293"/>
      </a:accent5>
      <a:accent6>
        <a:srgbClr val="5A5284"/>
      </a:accent6>
      <a:hlink>
        <a:srgbClr val="0665A4"/>
      </a:hlink>
      <a:folHlink>
        <a:srgbClr val="7030A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457200" tIns="45720" rIns="457200" bIns="45720" rtlCol="0" anchor="b">
        <a:norm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8A1791-EE98-4C2B-9D3A-C79BC4AEC6AD}" vid="{940E84EE-830B-4966-BBBC-4E6DF614BD8A}"/>
    </a:ext>
  </a:extLst>
</a:theme>
</file>

<file path=ppt/theme/theme5.xml><?xml version="1.0" encoding="utf-8"?>
<a:theme xmlns:a="http://schemas.openxmlformats.org/drawingml/2006/main" name="1_Title Cover--Text-Only (Casey Font--Casey PC Only!)">
  <a:themeElements>
    <a:clrScheme name="CaseyPalette">
      <a:dk1>
        <a:srgbClr val="000000"/>
      </a:dk1>
      <a:lt1>
        <a:srgbClr val="FFFFFF"/>
      </a:lt1>
      <a:dk2>
        <a:srgbClr val="97A825"/>
      </a:dk2>
      <a:lt2>
        <a:srgbClr val="F7EED4"/>
      </a:lt2>
      <a:accent1>
        <a:srgbClr val="595959"/>
      </a:accent1>
      <a:accent2>
        <a:srgbClr val="DA5521"/>
      </a:accent2>
      <a:accent3>
        <a:srgbClr val="E9AF1D"/>
      </a:accent3>
      <a:accent4>
        <a:srgbClr val="849120"/>
      </a:accent4>
      <a:accent5>
        <a:srgbClr val="005293"/>
      </a:accent5>
      <a:accent6>
        <a:srgbClr val="5A5284"/>
      </a:accent6>
      <a:hlink>
        <a:srgbClr val="0665A4"/>
      </a:hlink>
      <a:folHlink>
        <a:srgbClr val="7030A0"/>
      </a:folHlink>
    </a:clrScheme>
    <a:fontScheme name="CaseySystem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457200" tIns="0" rIns="457200" bIns="182880" rtlCol="0" anchor="t" anchorCtr="0">
        <a:noAutofit/>
      </a:bodyPr>
      <a:lstStyle>
        <a:defPPr marL="0" marR="0" indent="0" algn="l" defTabSz="685800" rtl="0" eaLnBrk="1" fontAlgn="auto" latinLnBrk="0" hangingPunct="1">
          <a:lnSpc>
            <a:spcPct val="90000"/>
          </a:lnSpc>
          <a:spcBef>
            <a:spcPts val="1800"/>
          </a:spcBef>
          <a:spcAft>
            <a:spcPts val="0"/>
          </a:spcAft>
          <a:buClr>
            <a:srgbClr val="DA5521"/>
          </a:buClr>
          <a:buSzTx/>
          <a:buFont typeface="Wingdings" panose="05000000000000000000" pitchFamily="2" charset="2"/>
          <a:buNone/>
          <a:tabLst/>
          <a:defRPr kumimoji="0" sz="1800" b="0" i="0" u="none" strike="noStrike" kern="2400" cap="none" spc="30" normalizeH="0" baseline="0" noProof="0" dirty="0" smtClean="0">
            <a:ln>
              <a:noFill/>
            </a:ln>
            <a:solidFill>
              <a:srgbClr val="9D740F"/>
            </a:solidFill>
            <a:effectLst/>
            <a:uLnTx/>
            <a:uFillTx/>
            <a:latin typeface="Knockout 30 Junior Welterwt" pitchFamily="50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BeigeWide" id="{E0D19F4D-A724-45CB-B90A-041314E2D266}" vid="{4F19AD51-ABBF-4C97-A77B-53B087498803}"/>
    </a:ext>
  </a:extLst>
</a:theme>
</file>

<file path=ppt/theme/theme6.xml><?xml version="1.0" encoding="utf-8"?>
<a:theme xmlns:a="http://schemas.openxmlformats.org/drawingml/2006/main" name="Presentation Layouts">
  <a:themeElements>
    <a:clrScheme name="CaseyPalette">
      <a:dk1>
        <a:srgbClr val="595959"/>
      </a:dk1>
      <a:lt1>
        <a:srgbClr val="FFFFFF"/>
      </a:lt1>
      <a:dk2>
        <a:srgbClr val="97A825"/>
      </a:dk2>
      <a:lt2>
        <a:srgbClr val="F7EED4"/>
      </a:lt2>
      <a:accent1>
        <a:srgbClr val="595959"/>
      </a:accent1>
      <a:accent2>
        <a:srgbClr val="DA5521"/>
      </a:accent2>
      <a:accent3>
        <a:srgbClr val="E9AF1D"/>
      </a:accent3>
      <a:accent4>
        <a:srgbClr val="849120"/>
      </a:accent4>
      <a:accent5>
        <a:srgbClr val="005293"/>
      </a:accent5>
      <a:accent6>
        <a:srgbClr val="5A5284"/>
      </a:accent6>
      <a:hlink>
        <a:srgbClr val="0665A4"/>
      </a:hlink>
      <a:folHlink>
        <a:srgbClr val="7030A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>
          <a:outerShdw sx="1000" sy="1000" algn="ctr" rotWithShape="0">
            <a:schemeClr val="bg1"/>
          </a:outerShdw>
        </a:effectLst>
      </a:spPr>
      <a:bodyPr wrap="none" lIns="91440" tIns="45720" rIns="91440" bIns="45720">
        <a:spAutoFit/>
      </a:bodyPr>
      <a:lstStyle>
        <a:defPPr algn="ctr">
          <a:defRPr sz="4500" b="1" cap="none" spc="0" dirty="0">
            <a:ln w="0"/>
            <a:solidFill>
              <a:schemeClr val="accent2"/>
            </a:solidFill>
            <a:latin typeface="+mj-lt"/>
          </a:defRPr>
        </a:defPPr>
      </a:lstStyle>
    </a:spDef>
    <a:txDef>
      <a:spPr>
        <a:noFill/>
        <a:ln w="63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230188" indent="-230188" algn="l" defTabSz="685800">
          <a:lnSpc>
            <a:spcPct val="95000"/>
          </a:lnSpc>
          <a:spcBef>
            <a:spcPts val="1400"/>
          </a:spcBef>
          <a:buClr>
            <a:srgbClr val="DA5521"/>
          </a:buClr>
          <a:buFont typeface="Wingdings" panose="05000000000000000000" pitchFamily="2" charset="2"/>
          <a:buChar char="§"/>
          <a:defRPr kern="2400" dirty="0">
            <a:solidFill>
              <a:srgbClr val="59595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8A1791-EE98-4C2B-9D3A-C79BC4AEC6AD}" vid="{37656641-B749-4361-B3A3-91BBAA79062F}"/>
    </a:ext>
  </a:extLst>
</a:theme>
</file>

<file path=ppt/theme/theme7.xml><?xml version="1.0" encoding="utf-8"?>
<a:theme xmlns:a="http://schemas.openxmlformats.org/drawingml/2006/main" name="Blank Slide">
  <a:themeElements>
    <a:clrScheme name="CaseyPalette">
      <a:dk1>
        <a:srgbClr val="595959"/>
      </a:dk1>
      <a:lt1>
        <a:srgbClr val="FFFFFF"/>
      </a:lt1>
      <a:dk2>
        <a:srgbClr val="97A825"/>
      </a:dk2>
      <a:lt2>
        <a:srgbClr val="F7EED4"/>
      </a:lt2>
      <a:accent1>
        <a:srgbClr val="595959"/>
      </a:accent1>
      <a:accent2>
        <a:srgbClr val="DA5521"/>
      </a:accent2>
      <a:accent3>
        <a:srgbClr val="E9AF1D"/>
      </a:accent3>
      <a:accent4>
        <a:srgbClr val="849120"/>
      </a:accent4>
      <a:accent5>
        <a:srgbClr val="005293"/>
      </a:accent5>
      <a:accent6>
        <a:srgbClr val="5A5284"/>
      </a:accent6>
      <a:hlink>
        <a:srgbClr val="0665A4"/>
      </a:hlink>
      <a:folHlink>
        <a:srgbClr val="7030A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>
          <a:outerShdw sx="1000" sy="1000" algn="ctr" rotWithShape="0">
            <a:schemeClr val="bg1"/>
          </a:outerShdw>
        </a:effectLst>
      </a:spPr>
      <a:bodyPr wrap="none" lIns="91440" tIns="45720" rIns="91440" bIns="45720">
        <a:spAutoFit/>
      </a:bodyPr>
      <a:lstStyle>
        <a:defPPr algn="ctr">
          <a:defRPr sz="4500" b="1" cap="none" spc="0" dirty="0">
            <a:ln w="0"/>
            <a:solidFill>
              <a:schemeClr val="accent2"/>
            </a:solidFill>
            <a:latin typeface="+mj-lt"/>
          </a:defRPr>
        </a:defPPr>
      </a:lstStyle>
    </a:spDef>
    <a:txDef>
      <a:spPr>
        <a:noFill/>
        <a:ln w="63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230188" indent="-230188" algn="l" defTabSz="685800">
          <a:lnSpc>
            <a:spcPct val="95000"/>
          </a:lnSpc>
          <a:spcBef>
            <a:spcPts val="1400"/>
          </a:spcBef>
          <a:buClr>
            <a:srgbClr val="DA5521"/>
          </a:buClr>
          <a:buFont typeface="Wingdings" panose="05000000000000000000" pitchFamily="2" charset="2"/>
          <a:buChar char="§"/>
          <a:defRPr kern="2400" dirty="0">
            <a:solidFill>
              <a:srgbClr val="59595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8A1791-EE98-4C2B-9D3A-C79BC4AEC6AD}" vid="{7574DE2F-AA43-4EDB-A24A-7C09F6DC0158}"/>
    </a:ext>
  </a:extLst>
</a:theme>
</file>

<file path=ppt/theme/theme8.xml><?xml version="1.0" encoding="utf-8"?>
<a:theme xmlns:a="http://schemas.openxmlformats.org/drawingml/2006/main" name="Divider / Closing">
  <a:themeElements>
    <a:clrScheme name="CaseyPalette">
      <a:dk1>
        <a:srgbClr val="000000"/>
      </a:dk1>
      <a:lt1>
        <a:srgbClr val="FFFFFF"/>
      </a:lt1>
      <a:dk2>
        <a:srgbClr val="97A825"/>
      </a:dk2>
      <a:lt2>
        <a:srgbClr val="F7EED4"/>
      </a:lt2>
      <a:accent1>
        <a:srgbClr val="595959"/>
      </a:accent1>
      <a:accent2>
        <a:srgbClr val="DA5521"/>
      </a:accent2>
      <a:accent3>
        <a:srgbClr val="E9AF1D"/>
      </a:accent3>
      <a:accent4>
        <a:srgbClr val="849120"/>
      </a:accent4>
      <a:accent5>
        <a:srgbClr val="005293"/>
      </a:accent5>
      <a:accent6>
        <a:srgbClr val="5A5284"/>
      </a:accent6>
      <a:hlink>
        <a:srgbClr val="0665A4"/>
      </a:hlink>
      <a:folHlink>
        <a:srgbClr val="7030A0"/>
      </a:folHlink>
    </a:clrScheme>
    <a:fontScheme name="CaseySystem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457200" tIns="45720" rIns="457200" bIns="45720" rtlCol="0" anchor="b">
        <a:norm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B8A1791-EE98-4C2B-9D3A-C79BC4AEC6AD}" vid="{C6FF92E4-9282-487C-B8CC-8C5E384A5321}"/>
    </a:ext>
  </a:extLst>
</a:theme>
</file>

<file path=ppt/theme/theme9.xml><?xml version="1.0" encoding="utf-8"?>
<a:theme xmlns:a="http://schemas.openxmlformats.org/drawingml/2006/main" name="Presentation Layouts (Portrait)">
  <a:themeElements>
    <a:clrScheme name="CaseyPalette">
      <a:dk1>
        <a:srgbClr val="000000"/>
      </a:dk1>
      <a:lt1>
        <a:srgbClr val="FFFFFF"/>
      </a:lt1>
      <a:dk2>
        <a:srgbClr val="97A825"/>
      </a:dk2>
      <a:lt2>
        <a:srgbClr val="F7EED4"/>
      </a:lt2>
      <a:accent1>
        <a:srgbClr val="595959"/>
      </a:accent1>
      <a:accent2>
        <a:srgbClr val="DA5521"/>
      </a:accent2>
      <a:accent3>
        <a:srgbClr val="E9AF1D"/>
      </a:accent3>
      <a:accent4>
        <a:srgbClr val="849120"/>
      </a:accent4>
      <a:accent5>
        <a:srgbClr val="005293"/>
      </a:accent5>
      <a:accent6>
        <a:srgbClr val="5A5284"/>
      </a:accent6>
      <a:hlink>
        <a:srgbClr val="0665A4"/>
      </a:hlink>
      <a:folHlink>
        <a:srgbClr val="7030A0"/>
      </a:folHlink>
    </a:clrScheme>
    <a:fontScheme name="CaseySystem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6350">
          <a:noFill/>
        </a:ln>
      </a:spPr>
      <a:bodyPr rot="0" spcFirstLastPara="0" vertOverflow="overflow" horzOverflow="overflow" vert="horz" wrap="square" lIns="0" tIns="0" rIns="777240" bIns="0" numCol="1" spcCol="0" rtlCol="0" fromWordArt="0" anchor="t" anchorCtr="0" forceAA="0" compatLnSpc="1">
        <a:prstTxWarp prst="textNoShape">
          <a:avLst/>
        </a:prstTxWarp>
        <a:spAutoFit/>
      </a:bodyPr>
      <a:lstStyle/>
    </a:txDef>
  </a:objectDefaults>
  <a:extraClrSchemeLst/>
  <a:extLst>
    <a:ext uri="{05A4C25C-085E-4340-85A3-A5531E510DB2}">
      <thm15:themeFamily xmlns:thm15="http://schemas.microsoft.com/office/thememl/2012/main" name="Presentation1" id="{8B8A1791-EE98-4C2B-9D3A-C79BC4AEC6AD}" vid="{E47DB8F6-4B9E-44A7-B477-754CAC46E1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Presentation_BeigeWide (3)</Template>
  <TotalTime>12861</TotalTime>
  <Words>925</Words>
  <Application>Microsoft Office PowerPoint</Application>
  <PresentationFormat>Widescreen</PresentationFormat>
  <Paragraphs>159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Arial</vt:lpstr>
      <vt:lpstr>Arial Narrow</vt:lpstr>
      <vt:lpstr>Calibri</vt:lpstr>
      <vt:lpstr>Knockout 30 Junior Welterwt</vt:lpstr>
      <vt:lpstr>Knockout 31 Junior Middlewt</vt:lpstr>
      <vt:lpstr>Wingdings</vt:lpstr>
      <vt:lpstr>Title Cover--Text-Only (Casey Font--Casey PC Only!)</vt:lpstr>
      <vt:lpstr>Title Cover--Text-Only (System Font) </vt:lpstr>
      <vt:lpstr>Title Cover--Photo (Casey Font--Casey PC Only!)</vt:lpstr>
      <vt:lpstr>Title Cover--Photo (System Font)</vt:lpstr>
      <vt:lpstr>1_Title Cover--Text-Only (Casey Font--Casey PC Only!)</vt:lpstr>
      <vt:lpstr>Presentation Layouts</vt:lpstr>
      <vt:lpstr>Blank Slide</vt:lpstr>
      <vt:lpstr>Divider / Closing</vt:lpstr>
      <vt:lpstr>Presentation Layouts (Portrait)</vt:lpstr>
      <vt:lpstr>1_Title Cover--Text-Only (System Font) </vt:lpstr>
      <vt:lpstr>1_Presentation Layouts</vt:lpstr>
      <vt:lpstr>1_Divider / Closing</vt:lpstr>
      <vt:lpstr>2_Divider / Closing</vt:lpstr>
      <vt:lpstr>PowerPoint Presentation</vt:lpstr>
      <vt:lpstr>Agenda</vt:lpstr>
      <vt:lpstr>Module Results</vt:lpstr>
      <vt:lpstr>Check In</vt:lpstr>
      <vt:lpstr>Discussion: Authentic Youth Engagement</vt:lpstr>
      <vt:lpstr>Module Context</vt:lpstr>
      <vt:lpstr>Definition of Authentic Youth Engagement</vt:lpstr>
      <vt:lpstr>Characteristics of Authentic Youth Engagement</vt:lpstr>
      <vt:lpstr>Part One: Individual Values</vt:lpstr>
      <vt:lpstr>What Are Values?</vt:lpstr>
      <vt:lpstr>Exploration of Individual Values</vt:lpstr>
      <vt:lpstr>Reflection: Influence and Connection of Values</vt:lpstr>
      <vt:lpstr>Using Values to Increase Understanding </vt:lpstr>
      <vt:lpstr>Check Out</vt:lpstr>
      <vt:lpstr>Part Two: Team Values</vt:lpstr>
      <vt:lpstr>Purpose of Core Team/Organization Values</vt:lpstr>
      <vt:lpstr>Identify Core Values of a Team/Organization</vt:lpstr>
      <vt:lpstr>Characteristics of Authentic Youth Engagement in Action</vt:lpstr>
      <vt:lpstr>Core Values of a Team/Organization</vt:lpstr>
      <vt:lpstr>Next Steps</vt:lpstr>
      <vt:lpstr>Check Out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template  Delete this slide when finished.</dc:title>
  <dc:creator>Jean Griffith-Thompson</dc:creator>
  <cp:lastModifiedBy>Jean Griffith-Thompson</cp:lastModifiedBy>
  <cp:revision>128</cp:revision>
  <dcterms:created xsi:type="dcterms:W3CDTF">2022-02-04T01:17:38Z</dcterms:created>
  <dcterms:modified xsi:type="dcterms:W3CDTF">2025-09-16T20:52:50Z</dcterms:modified>
</cp:coreProperties>
</file>