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theme/theme6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7.xml" ContentType="application/vnd.openxmlformats-officedocument.theme+xml"/>
  <Override PartName="/ppt/slideLayouts/slideLayout39.xml" ContentType="application/vnd.openxmlformats-officedocument.presentationml.slideLayout+xml"/>
  <Override PartName="/ppt/theme/theme8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9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10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1"/>
    <p:sldMasterId id="2147483672" r:id="rId2"/>
    <p:sldMasterId id="2147483778" r:id="rId3"/>
    <p:sldMasterId id="2147483767" r:id="rId4"/>
    <p:sldMasterId id="2147483684" r:id="rId5"/>
    <p:sldMasterId id="2147483746" r:id="rId6"/>
    <p:sldMasterId id="2147483739" r:id="rId7"/>
    <p:sldMasterId id="2147483715" r:id="rId8"/>
    <p:sldMasterId id="2147483821" r:id="rId9"/>
    <p:sldMasterId id="2147483798" r:id="rId10"/>
    <p:sldMasterId id="2147483801" r:id="rId11"/>
  </p:sldMasterIdLst>
  <p:notesMasterIdLst>
    <p:notesMasterId r:id="rId32"/>
  </p:notesMasterIdLst>
  <p:handoutMasterIdLst>
    <p:handoutMasterId r:id="rId33"/>
  </p:handoutMasterIdLst>
  <p:sldIdLst>
    <p:sldId id="390" r:id="rId12"/>
    <p:sldId id="306" r:id="rId13"/>
    <p:sldId id="338" r:id="rId14"/>
    <p:sldId id="307" r:id="rId15"/>
    <p:sldId id="308" r:id="rId16"/>
    <p:sldId id="389" r:id="rId17"/>
    <p:sldId id="339" r:id="rId18"/>
    <p:sldId id="372" r:id="rId19"/>
    <p:sldId id="373" r:id="rId20"/>
    <p:sldId id="309" r:id="rId21"/>
    <p:sldId id="375" r:id="rId22"/>
    <p:sldId id="376" r:id="rId23"/>
    <p:sldId id="378" r:id="rId24"/>
    <p:sldId id="381" r:id="rId25"/>
    <p:sldId id="382" r:id="rId26"/>
    <p:sldId id="383" r:id="rId27"/>
    <p:sldId id="384" r:id="rId28"/>
    <p:sldId id="388" r:id="rId29"/>
    <p:sldId id="387" r:id="rId30"/>
    <p:sldId id="33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7A4A07-13D3-8CDE-4CD8-17CCFC6BC2AB}" name="Norris West" initials="NW" userId="e789620da8b79763" providerId="Windows Live"/>
  <p188:author id="{A648FD48-57FF-9C99-326E-CCAB56B69AA4}" name="Jean Griffith-Thompson" initials="JGT" userId="S::JGriffithThompson@AECF.ORG::da45b680-55d6-4be3-8572-c1b6cb1bd765" providerId="AD"/>
  <p188:author id="{B61EB75C-E0E3-CCDC-55A4-DC13856146A3}" name="Alexandra Lohrbach" initials="AL" userId="RI0L1UX6i2P/zXRvlHBgNbpZrpcR+B4RoT6KQfzz6+g=" providerId="None"/>
  <p188:author id="{B73F6264-CF38-9F4C-D503-716E01DCE7CB}" name="Kristin Coffey" initials="KC" userId="Kristin Coffey" providerId="None"/>
  <p188:author id="{ACFC8271-0766-0383-7D02-E1F0656AC3DE}" name="Raven Wells" initials="RW" userId="S::rwells@aecf.org::38a63c19-8f26-403e-aeb5-ee8759350f6d" providerId="AD"/>
  <p188:author id="{D22DD0C5-0F2A-38A6-5ED0-046CF049A11D}" name="Ashley Cheatham" initials="AC" userId="S::acheatham@aecf.org::66b3f7c7-4ef5-4022-94a5-2b6965cda3bd" providerId="AD"/>
  <p188:author id="{8AFB9EE8-A55E-5D11-A3E0-07B1DC6D2AFF}" name="Gina Davis" initials="GD" userId="S::gdavis@AECF.ORG::26c9bfc2-5ea4-4ba1-bdb2-637277c3e0ec" providerId="AD"/>
  <p188:author id="{967238F7-3076-30AA-269F-F235A7CC65D1}" name="Raven Wells" initials="RW" userId="S::RWells@aecf.org::38a63c19-8f26-403e-aeb5-ee8759350f6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k Brynildsen" initials="EB" lastIdx="1" clrIdx="0">
    <p:extLst>
      <p:ext uri="{19B8F6BF-5375-455C-9EA6-DF929625EA0E}">
        <p15:presenceInfo xmlns:p15="http://schemas.microsoft.com/office/powerpoint/2012/main" userId="dd28a42ba725e77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784D"/>
    <a:srgbClr val="9D74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7B26C5-4107-4FEC-AEDC-1716B250A1E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80" autoAdjust="0"/>
    <p:restoredTop sz="94726"/>
  </p:normalViewPr>
  <p:slideViewPr>
    <p:cSldViewPr>
      <p:cViewPr varScale="1">
        <p:scale>
          <a:sx n="71" d="100"/>
          <a:sy n="71" d="100"/>
        </p:scale>
        <p:origin x="52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328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microsoft.com/office/2018/10/relationships/authors" Target="authors.xml"/><Relationship Id="rId21" Type="http://schemas.openxmlformats.org/officeDocument/2006/relationships/slide" Target="slides/slide10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F85AFF-4956-B74D-A715-A78B16E793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FA673A-7E97-D94F-A4A9-7717B232B9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C8DEE4-D064-E742-AAE4-046DB7914353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BAFE6F-5EE9-D845-AB6E-95D66B0E8A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E4CDFF-8EA5-5047-9611-0AE5D3A78F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F128F4-BA33-8244-8D89-9A1F2087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165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93669-7633-4426-A8C3-40939B242792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A44FCF-FACB-4686-8B3E-04A4A3B47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25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2148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283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09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085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32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094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44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91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314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50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257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jp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ver--Masthead (Casey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39DF-9643-402A-B710-9B3AEF1A68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2120529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5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93449-4864-463F-81FA-F70FF678A9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>
            <a:no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2801ED-C8D5-4564-81A5-68F9CC425C05}"/>
              </a:ext>
            </a:extLst>
          </p:cNvPr>
          <p:cNvSpPr/>
          <p:nvPr userDrawn="1"/>
        </p:nvSpPr>
        <p:spPr>
          <a:xfrm>
            <a:off x="0" y="-11398"/>
            <a:ext cx="12192000" cy="8182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5D907ED-E8B3-49FF-A78F-45B99BAE94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6172200"/>
            <a:ext cx="9395884" cy="685800"/>
          </a:xfrm>
        </p:spPr>
        <p:txBody>
          <a:bodyPr lIns="457200" tIns="0" rIns="457200" bIns="457200" anchor="b" anchorCtr="0"/>
          <a:lstStyle>
            <a:lvl1pPr algn="l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625766D-29B8-4A4D-ABC3-8C04745D2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95885" y="6172200"/>
            <a:ext cx="2796116" cy="685800"/>
          </a:xfrm>
        </p:spPr>
        <p:txBody>
          <a:bodyPr lIns="0" tIns="0" rIns="457200" bIns="457200" anchor="b" anchorCtr="0"/>
          <a:lstStyle>
            <a:lvl1pPr algn="r">
              <a:defRPr sz="130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FB17D86-A949-45EE-9E61-9114974FE0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12480" y="76200"/>
            <a:ext cx="410527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34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1 (System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AFD3894-80D4-4551-ACA5-4B063C3C911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" y="5693869"/>
            <a:ext cx="12191999" cy="573087"/>
          </a:xfrm>
        </p:spPr>
        <p:txBody>
          <a:bodyPr lIns="457200" rIns="457200">
            <a:noAutofit/>
          </a:bodyPr>
          <a:lstStyle>
            <a:lvl1pPr marL="0" indent="0" algn="ctr">
              <a:buNone/>
              <a:defRPr sz="2200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284914"/>
            <a:ext cx="9144000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1" y="6284914"/>
            <a:ext cx="3048000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7D6E0D-B79E-4E62-ABE9-5431D0F394C8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1" y="533400"/>
            <a:ext cx="12191999" cy="43815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291D7D7-7B4E-418D-9DDE-A8C2D96894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534400" y="45720"/>
            <a:ext cx="3491865" cy="55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2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 userDrawn="1">
          <p15:clr>
            <a:srgbClr val="FBAE40"/>
          </p15:clr>
        </p15:guide>
        <p15:guide id="2" orient="horz" pos="309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2 (System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AFD3894-80D4-4551-ACA5-4B063C3C911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" y="5693869"/>
            <a:ext cx="12191999" cy="573087"/>
          </a:xfrm>
        </p:spPr>
        <p:txBody>
          <a:bodyPr lIns="457200" rIns="457200">
            <a:noAutofit/>
          </a:bodyPr>
          <a:lstStyle>
            <a:lvl1pPr marL="0" indent="0" algn="ctr">
              <a:buNone/>
              <a:defRPr sz="2200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284914"/>
            <a:ext cx="9144000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1" y="6284914"/>
            <a:ext cx="3048000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5B041E4-3EC0-42F2-97EF-BA5E434658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34400" y="45720"/>
            <a:ext cx="3491865" cy="5510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A54EAC-E926-420C-8AC7-A046F69A6B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" b="17"/>
          <a:stretch/>
        </p:blipFill>
        <p:spPr>
          <a:xfrm>
            <a:off x="0" y="533400"/>
            <a:ext cx="3429000" cy="4381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376578-8D27-43E5-9021-39E9EDE072A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" b="17"/>
          <a:stretch/>
        </p:blipFill>
        <p:spPr>
          <a:xfrm>
            <a:off x="3505200" y="533400"/>
            <a:ext cx="86868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02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 userDrawn="1">
          <p15:clr>
            <a:srgbClr val="FBAE40"/>
          </p15:clr>
        </p15:guide>
        <p15:guide id="2" orient="horz" pos="3096" userDrawn="1">
          <p15:clr>
            <a:srgbClr val="FBAE40"/>
          </p15:clr>
        </p15:guide>
        <p15:guide id="3" pos="5544" userDrawn="1">
          <p15:clr>
            <a:srgbClr val="FBAE40"/>
          </p15:clr>
        </p15:guide>
        <p15:guide id="4" pos="5496" userDrawn="1">
          <p15:clr>
            <a:srgbClr val="FBAE40"/>
          </p15:clr>
        </p15:guide>
        <p15:guide id="5" pos="2160" userDrawn="1">
          <p15:clr>
            <a:srgbClr val="FBAE40"/>
          </p15:clr>
        </p15:guide>
        <p15:guide id="6" pos="220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3 (System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AFD3894-80D4-4551-ACA5-4B063C3C911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" y="5693869"/>
            <a:ext cx="12191999" cy="573087"/>
          </a:xfrm>
        </p:spPr>
        <p:txBody>
          <a:bodyPr lIns="457200" rIns="457200">
            <a:noAutofit/>
          </a:bodyPr>
          <a:lstStyle>
            <a:lvl1pPr marL="0" indent="0" algn="ctr">
              <a:buNone/>
              <a:defRPr sz="2200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284914"/>
            <a:ext cx="9144000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1" y="6284914"/>
            <a:ext cx="3048000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5B041E4-3EC0-42F2-97EF-BA5E434658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34400" y="45720"/>
            <a:ext cx="3491865" cy="5510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B22166-76E0-4090-BB0F-60D672F020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>
          <a:xfrm>
            <a:off x="-2" y="533400"/>
            <a:ext cx="3429001" cy="4381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C0DDF3-E66E-464A-A52D-65790A2E9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"/>
          <a:stretch/>
        </p:blipFill>
        <p:spPr>
          <a:xfrm>
            <a:off x="3505200" y="533400"/>
            <a:ext cx="86868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11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>
          <p15:clr>
            <a:srgbClr val="FBAE40"/>
          </p15:clr>
        </p15:guide>
        <p15:guide id="2" orient="horz" pos="3096">
          <p15:clr>
            <a:srgbClr val="FBAE40"/>
          </p15:clr>
        </p15:guide>
        <p15:guide id="3" pos="5544">
          <p15:clr>
            <a:srgbClr val="FBAE40"/>
          </p15:clr>
        </p15:guide>
        <p15:guide id="4" pos="5496">
          <p15:clr>
            <a:srgbClr val="FBAE40"/>
          </p15:clr>
        </p15:guide>
        <p15:guide id="5" pos="2160">
          <p15:clr>
            <a:srgbClr val="FBAE40"/>
          </p15:clr>
        </p15:guide>
        <p15:guide id="6" pos="220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4 (System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AFD3894-80D4-4551-ACA5-4B063C3C911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" y="5693869"/>
            <a:ext cx="12191999" cy="573087"/>
          </a:xfrm>
        </p:spPr>
        <p:txBody>
          <a:bodyPr lIns="457200" rIns="457200">
            <a:noAutofit/>
          </a:bodyPr>
          <a:lstStyle>
            <a:lvl1pPr marL="0" indent="0" algn="ctr">
              <a:buNone/>
              <a:defRPr sz="2200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284914"/>
            <a:ext cx="9144000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1" y="6284914"/>
            <a:ext cx="3048000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291D7D7-7B4E-418D-9DDE-A8C2D96894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34400" y="45720"/>
            <a:ext cx="3491865" cy="5510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5F4E30-45FE-404D-992C-DCCA2256D101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"/>
          <a:stretch/>
        </p:blipFill>
        <p:spPr>
          <a:xfrm>
            <a:off x="0" y="533400"/>
            <a:ext cx="6096000" cy="4381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6243FA-E834-46B8-A652-95410961FDE8}"/>
              </a:ext>
            </a:extLst>
          </p:cNvPr>
          <p:cNvPicPr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"/>
          <a:stretch/>
        </p:blipFill>
        <p:spPr>
          <a:xfrm>
            <a:off x="6096000" y="533400"/>
            <a:ext cx="6096000" cy="4381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DCED604-353B-4859-8598-CE8F889ED1E7}"/>
              </a:ext>
            </a:extLst>
          </p:cNvPr>
          <p:cNvSpPr/>
          <p:nvPr userDrawn="1"/>
        </p:nvSpPr>
        <p:spPr>
          <a:xfrm>
            <a:off x="6057900" y="454820"/>
            <a:ext cx="76200" cy="45759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1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>
          <p15:clr>
            <a:srgbClr val="FBAE40"/>
          </p15:clr>
        </p15:guide>
        <p15:guide id="2" orient="horz" pos="3096">
          <p15:clr>
            <a:srgbClr val="FBAE40"/>
          </p15:clr>
        </p15:guide>
        <p15:guide id="3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5 (System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F14C0255-102B-4107-BACB-E6990362B8E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349622"/>
            <a:ext cx="4457697" cy="2135139"/>
          </a:xfrm>
        </p:spPr>
        <p:txBody>
          <a:bodyPr lIns="457200" tIns="137160" rIns="137160" anchor="t" anchorCtr="0">
            <a:no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C5B8A71-6F26-4045-BF36-37717E0EAC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388269"/>
            <a:ext cx="4457700" cy="1961353"/>
          </a:xfrm>
        </p:spPr>
        <p:txBody>
          <a:bodyPr lIns="457200" rIns="137160" anchor="t" anchorCtr="0">
            <a:noAutofit/>
          </a:bodyPr>
          <a:lstStyle>
            <a:lvl1pPr algn="l">
              <a:spcBef>
                <a:spcPts val="1800"/>
              </a:spcBef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95E82A5F-FCE4-4ADF-8738-0AAA286194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5486401"/>
            <a:ext cx="4457699" cy="798513"/>
          </a:xfrm>
        </p:spPr>
        <p:txBody>
          <a:bodyPr bIns="182880" anchor="t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D954CA8F-E143-45EE-9571-BF2661B9C0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622" y="6284913"/>
            <a:ext cx="4457699" cy="573087"/>
          </a:xfrm>
        </p:spPr>
        <p:txBody>
          <a:bodyPr lIns="457200" bIns="182880" anchor="b" anchorCtr="0"/>
          <a:lstStyle>
            <a:lvl1pPr algn="l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D320901-DD12-418D-AF65-D3DB65D451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3824" y="310896"/>
            <a:ext cx="3491865" cy="5510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043E3D-EAA7-4421-939C-EAD6721A13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" b="8"/>
          <a:stretch/>
        </p:blipFill>
        <p:spPr>
          <a:xfrm>
            <a:off x="4495800" y="1"/>
            <a:ext cx="76962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83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83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ntent_3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0E09-999C-4F9F-86A6-2AAD9E00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5EE7C-FC9E-418A-9B23-FAE88622B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74320" indent="-274320">
              <a:lnSpc>
                <a:spcPct val="105000"/>
              </a:lnSpc>
              <a:spcBef>
                <a:spcPts val="2000"/>
              </a:spcBef>
              <a:defRPr sz="3000"/>
            </a:lvl1pPr>
            <a:lvl2pPr marL="548640" indent="-274320">
              <a:lnSpc>
                <a:spcPct val="95000"/>
              </a:lnSpc>
              <a:spcBef>
                <a:spcPts val="2000"/>
              </a:spcBef>
              <a:defRPr sz="3000"/>
            </a:lvl2pPr>
            <a:lvl3pPr marL="822960" indent="-274320">
              <a:lnSpc>
                <a:spcPct val="95000"/>
              </a:lnSpc>
              <a:spcBef>
                <a:spcPts val="2000"/>
              </a:spcBef>
              <a:defRPr sz="3000"/>
            </a:lvl3pPr>
            <a:lvl4pPr marL="1097280" indent="-274320">
              <a:lnSpc>
                <a:spcPct val="95000"/>
              </a:lnSpc>
              <a:spcBef>
                <a:spcPts val="2000"/>
              </a:spcBef>
              <a:buSzPct val="66000"/>
              <a:defRPr sz="3000"/>
            </a:lvl4pPr>
            <a:lvl5pPr marL="1371600" indent="-274320">
              <a:lnSpc>
                <a:spcPct val="95000"/>
              </a:lnSpc>
              <a:spcBef>
                <a:spcPts val="2000"/>
              </a:spcBef>
              <a:buSzPct val="66000"/>
              <a:defRPr sz="3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1DD7B-3497-4E63-AFB9-751D466D9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997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_28pt_w/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0E09-999C-4F9F-86A6-2AAD9E00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5EE7C-FC9E-418A-9B23-FAE88622B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920"/>
            <a:ext cx="10515600" cy="4469132"/>
          </a:xfrm>
        </p:spPr>
        <p:txBody>
          <a:bodyPr/>
          <a:lstStyle>
            <a:lvl1pPr marL="274320" indent="-274320">
              <a:lnSpc>
                <a:spcPct val="105000"/>
              </a:lnSpc>
              <a:defRPr/>
            </a:lvl1pPr>
            <a:lvl2pPr marL="548640" indent="-274320">
              <a:lnSpc>
                <a:spcPct val="95000"/>
              </a:lnSpc>
              <a:defRPr/>
            </a:lvl2pPr>
            <a:lvl3pPr marL="822960" indent="-274320">
              <a:lnSpc>
                <a:spcPct val="95000"/>
              </a:lnSpc>
              <a:defRPr/>
            </a:lvl3pPr>
            <a:lvl4pPr marL="1097280" indent="-274320">
              <a:lnSpc>
                <a:spcPct val="95000"/>
              </a:lnSpc>
              <a:buSzPct val="66000"/>
              <a:defRPr/>
            </a:lvl4pPr>
            <a:lvl5pPr marL="1371600" indent="-274320">
              <a:lnSpc>
                <a:spcPct val="95000"/>
              </a:lnSpc>
              <a:buSzPct val="66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1DD7B-3497-4E63-AFB9-751D466D9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E3898A7-510F-4BFC-8EAE-5AF191AAD9A0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8" y="6115051"/>
            <a:ext cx="10512424" cy="194308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7393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ntent_2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0E09-999C-4F9F-86A6-2AAD9E00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5EE7C-FC9E-418A-9B23-FAE88622B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28600" indent="-228600">
              <a:lnSpc>
                <a:spcPct val="105000"/>
              </a:lnSpc>
              <a:spcBef>
                <a:spcPts val="1400"/>
              </a:spcBef>
              <a:defRPr sz="2200"/>
            </a:lvl1pPr>
            <a:lvl2pPr marL="457200" indent="-228600">
              <a:lnSpc>
                <a:spcPct val="95000"/>
              </a:lnSpc>
              <a:spcBef>
                <a:spcPts val="1400"/>
              </a:spcBef>
              <a:defRPr sz="2200"/>
            </a:lvl2pPr>
            <a:lvl3pPr marL="685800" indent="-228600">
              <a:lnSpc>
                <a:spcPct val="95000"/>
              </a:lnSpc>
              <a:spcBef>
                <a:spcPts val="1400"/>
              </a:spcBef>
              <a:defRPr sz="2200"/>
            </a:lvl3pPr>
            <a:lvl4pPr marL="914400" indent="-228600">
              <a:lnSpc>
                <a:spcPct val="95000"/>
              </a:lnSpc>
              <a:spcBef>
                <a:spcPts val="1400"/>
              </a:spcBef>
              <a:buSzPct val="66000"/>
              <a:defRPr sz="2200"/>
            </a:lvl4pPr>
            <a:lvl5pPr marL="1143000" indent="-228600">
              <a:lnSpc>
                <a:spcPct val="95000"/>
              </a:lnSpc>
              <a:spcBef>
                <a:spcPts val="1400"/>
              </a:spcBef>
              <a:buSzPct val="66000"/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1DD7B-3497-4E63-AFB9-751D466D9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42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ntent_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0E09-999C-4F9F-86A6-2AAD9E00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5EE7C-FC9E-418A-9B23-FAE88622B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28600" indent="-228600">
              <a:lnSpc>
                <a:spcPct val="105000"/>
              </a:lnSpc>
              <a:spcBef>
                <a:spcPts val="1400"/>
              </a:spcBef>
              <a:defRPr sz="1800"/>
            </a:lvl1pPr>
            <a:lvl2pPr marL="457200" indent="-228600">
              <a:lnSpc>
                <a:spcPct val="95000"/>
              </a:lnSpc>
              <a:spcBef>
                <a:spcPts val="1400"/>
              </a:spcBef>
              <a:defRPr sz="1800"/>
            </a:lvl2pPr>
            <a:lvl3pPr marL="685800" indent="-228600">
              <a:lnSpc>
                <a:spcPct val="95000"/>
              </a:lnSpc>
              <a:spcBef>
                <a:spcPts val="1400"/>
              </a:spcBef>
              <a:defRPr sz="1800"/>
            </a:lvl3pPr>
            <a:lvl4pPr marL="914400" indent="-228600">
              <a:lnSpc>
                <a:spcPct val="95000"/>
              </a:lnSpc>
              <a:spcBef>
                <a:spcPts val="1400"/>
              </a:spcBef>
              <a:buSzPct val="66000"/>
              <a:defRPr sz="1800"/>
            </a:lvl4pPr>
            <a:lvl5pPr marL="1143000" indent="-228600">
              <a:lnSpc>
                <a:spcPct val="95000"/>
              </a:lnSpc>
              <a:spcBef>
                <a:spcPts val="1400"/>
              </a:spcBef>
              <a:buSzPct val="66000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1DD7B-3497-4E63-AFB9-751D466D9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892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2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39"/>
          </a:xfrm>
        </p:spPr>
        <p:txBody>
          <a:bodyPr/>
          <a:lstStyle>
            <a:lvl1pPr marL="274320" indent="-274320">
              <a:defRPr/>
            </a:lvl1pPr>
            <a:lvl2pPr marL="548640" indent="-274320">
              <a:defRPr/>
            </a:lvl2pPr>
            <a:lvl3pPr marL="822960" indent="-274320">
              <a:defRPr/>
            </a:lvl3pPr>
            <a:lvl4pPr marL="1097280" indent="-274320">
              <a:defRPr/>
            </a:lvl4pPr>
            <a:lvl5pPr marL="1371600" indent="-2743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39"/>
          </a:xfrm>
        </p:spPr>
        <p:txBody>
          <a:bodyPr/>
          <a:lstStyle>
            <a:lvl1pPr marL="274320" indent="-274320">
              <a:defRPr/>
            </a:lvl1pPr>
            <a:lvl2pPr marL="548640" indent="-274320">
              <a:defRPr/>
            </a:lvl2pPr>
            <a:lvl3pPr marL="822960" indent="-274320">
              <a:defRPr/>
            </a:lvl3pPr>
            <a:lvl4pPr marL="1097280" indent="-274320">
              <a:defRPr/>
            </a:lvl4pPr>
            <a:lvl5pPr marL="1371600" indent="-2743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18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Color (Casey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7596E5C5-87C0-45F0-B045-834081FB6E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>
            <a:noAutofit/>
          </a:bodyPr>
          <a:lstStyle>
            <a:lvl1pPr marL="0" indent="0" algn="ctr">
              <a:buNone/>
              <a:defRPr sz="280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728828-510F-4679-AB37-D7D93BDAE6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2121408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5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608F177-66AE-4CFD-82C8-86B4EEE8CB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170614"/>
            <a:ext cx="9400117" cy="687387"/>
          </a:xfrm>
        </p:spPr>
        <p:txBody>
          <a:bodyPr lIns="457200" tIns="0" rIns="457200" bIns="45720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A58374A-24A0-4A5A-9CB9-1250445312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00117" y="6170614"/>
            <a:ext cx="2791883" cy="687387"/>
          </a:xfrm>
        </p:spPr>
        <p:txBody>
          <a:bodyPr lIns="0" tIns="0" rIns="457200" bIns="457200" anchor="b" anchorCtr="0"/>
          <a:lstStyle>
            <a:lvl1pPr algn="r">
              <a:defRPr sz="130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F1BCB62-B90D-41B1-A42E-CFB9BA2331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10450" y="-47625"/>
            <a:ext cx="520065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814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2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39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39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044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4853"/>
            <a:ext cx="10515600" cy="865222"/>
          </a:xfrm>
        </p:spPr>
        <p:txBody>
          <a:bodyPr lIns="0"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39"/>
          </a:xfrm>
        </p:spPr>
        <p:txBody>
          <a:bodyPr lIns="0">
            <a:noAutofit/>
          </a:bodyPr>
          <a:lstStyle>
            <a:lvl1pPr marL="182880" indent="-182880">
              <a:spcBef>
                <a:spcPts val="1400"/>
              </a:spcBef>
              <a:defRPr sz="1800"/>
            </a:lvl1pPr>
            <a:lvl2pPr marL="365760" indent="-182880">
              <a:spcBef>
                <a:spcPts val="1400"/>
              </a:spcBef>
              <a:defRPr sz="1800"/>
            </a:lvl2pPr>
            <a:lvl3pPr marL="548640" indent="-182880">
              <a:spcBef>
                <a:spcPts val="1400"/>
              </a:spcBef>
              <a:defRPr sz="1800"/>
            </a:lvl3pPr>
            <a:lvl4pPr marL="731520" indent="-182880">
              <a:spcBef>
                <a:spcPts val="1400"/>
              </a:spcBef>
              <a:defRPr sz="1800"/>
            </a:lvl4pPr>
            <a:lvl5pPr marL="914400" indent="-182880">
              <a:spcBef>
                <a:spcPts val="14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39"/>
          </a:xfrm>
        </p:spPr>
        <p:txBody>
          <a:bodyPr lIns="0">
            <a:noAutofit/>
          </a:bodyPr>
          <a:lstStyle>
            <a:lvl1pPr marL="182880" indent="-182880">
              <a:spcBef>
                <a:spcPts val="1400"/>
              </a:spcBef>
              <a:defRPr sz="1800"/>
            </a:lvl1pPr>
            <a:lvl2pPr marL="365760" indent="-182880">
              <a:spcBef>
                <a:spcPts val="1400"/>
              </a:spcBef>
              <a:defRPr sz="1800"/>
            </a:lvl2pPr>
            <a:lvl3pPr marL="548640" indent="-182880">
              <a:spcBef>
                <a:spcPts val="1400"/>
              </a:spcBef>
              <a:defRPr sz="1800"/>
            </a:lvl3pPr>
            <a:lvl4pPr marL="731520" indent="-182880">
              <a:spcBef>
                <a:spcPts val="1400"/>
              </a:spcBef>
              <a:defRPr sz="1800"/>
            </a:lvl4pPr>
            <a:lvl5pPr marL="914400" indent="-182880">
              <a:spcBef>
                <a:spcPts val="14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515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15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3776"/>
            <a:ext cx="10515600" cy="8686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40"/>
          </a:xfrm>
        </p:spPr>
        <p:txBody>
          <a:bodyPr>
            <a:noAutofit/>
          </a:bodyPr>
          <a:lstStyle>
            <a:lvl1pPr marL="182880" indent="-182880">
              <a:spcBef>
                <a:spcPts val="1000"/>
              </a:spcBef>
              <a:defRPr sz="1500"/>
            </a:lvl1pPr>
            <a:lvl2pPr marL="365760" indent="-182880">
              <a:spcBef>
                <a:spcPts val="1000"/>
              </a:spcBef>
              <a:defRPr sz="1500"/>
            </a:lvl2pPr>
            <a:lvl3pPr marL="548640" indent="-182880">
              <a:spcBef>
                <a:spcPts val="1000"/>
              </a:spcBef>
              <a:defRPr sz="1500"/>
            </a:lvl3pPr>
            <a:lvl4pPr marL="731520" indent="-182880">
              <a:spcBef>
                <a:spcPts val="1000"/>
              </a:spcBef>
              <a:defRPr sz="1500"/>
            </a:lvl4pPr>
            <a:lvl5pPr marL="914400" indent="-182880">
              <a:spcBef>
                <a:spcPts val="10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40"/>
          </a:xfrm>
        </p:spPr>
        <p:txBody>
          <a:bodyPr>
            <a:noAutofit/>
          </a:bodyPr>
          <a:lstStyle>
            <a:lvl1pPr marL="182880" indent="-182880">
              <a:spcBef>
                <a:spcPts val="1000"/>
              </a:spcBef>
              <a:defRPr sz="1500"/>
            </a:lvl1pPr>
            <a:lvl2pPr marL="365760" indent="-182880">
              <a:spcBef>
                <a:spcPts val="1000"/>
              </a:spcBef>
              <a:defRPr sz="1500"/>
            </a:lvl2pPr>
            <a:lvl3pPr marL="548640" indent="-182880">
              <a:spcBef>
                <a:spcPts val="1000"/>
              </a:spcBef>
              <a:defRPr sz="1500"/>
            </a:lvl3pPr>
            <a:lvl4pPr marL="731520" indent="-182880">
              <a:spcBef>
                <a:spcPts val="1000"/>
              </a:spcBef>
              <a:defRPr sz="1500"/>
            </a:lvl4pPr>
            <a:lvl5pPr marL="914400" indent="-182880">
              <a:spcBef>
                <a:spcPts val="10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355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13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3776"/>
            <a:ext cx="10515600" cy="8686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40"/>
          </a:xfrm>
        </p:spPr>
        <p:txBody>
          <a:bodyPr>
            <a:noAutofit/>
          </a:bodyPr>
          <a:lstStyle>
            <a:lvl1pPr marL="137160" indent="-137160">
              <a:spcBef>
                <a:spcPts val="800"/>
              </a:spcBef>
              <a:defRPr sz="1300"/>
            </a:lvl1pPr>
            <a:lvl2pPr marL="274320" indent="-137160">
              <a:spcBef>
                <a:spcPts val="800"/>
              </a:spcBef>
              <a:defRPr sz="1300"/>
            </a:lvl2pPr>
            <a:lvl3pPr marL="411480" indent="-137160">
              <a:spcBef>
                <a:spcPts val="800"/>
              </a:spcBef>
              <a:defRPr sz="1300"/>
            </a:lvl3pPr>
            <a:lvl4pPr marL="548640" indent="-137160">
              <a:spcBef>
                <a:spcPts val="800"/>
              </a:spcBef>
              <a:defRPr sz="1300"/>
            </a:lvl4pPr>
            <a:lvl5pPr marL="685800" indent="-137160">
              <a:spcBef>
                <a:spcPts val="800"/>
              </a:spcBef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40"/>
          </a:xfrm>
        </p:spPr>
        <p:txBody>
          <a:bodyPr>
            <a:noAutofit/>
          </a:bodyPr>
          <a:lstStyle>
            <a:lvl1pPr marL="137160" indent="-137160">
              <a:spcBef>
                <a:spcPts val="800"/>
              </a:spcBef>
              <a:defRPr sz="1300"/>
            </a:lvl1pPr>
            <a:lvl2pPr marL="274320" indent="-137160">
              <a:spcBef>
                <a:spcPts val="800"/>
              </a:spcBef>
              <a:defRPr sz="1300"/>
            </a:lvl2pPr>
            <a:lvl3pPr marL="411480" indent="-137160">
              <a:spcBef>
                <a:spcPts val="800"/>
              </a:spcBef>
              <a:defRPr sz="1300"/>
            </a:lvl3pPr>
            <a:lvl4pPr marL="548640" indent="-137160">
              <a:spcBef>
                <a:spcPts val="800"/>
              </a:spcBef>
              <a:defRPr sz="1300"/>
            </a:lvl4pPr>
            <a:lvl5pPr marL="685800" indent="-137160">
              <a:spcBef>
                <a:spcPts val="800"/>
              </a:spcBef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276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/Header_2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599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08760"/>
            <a:ext cx="5157787" cy="823912"/>
          </a:xfrm>
        </p:spPr>
        <p:txBody>
          <a:bodyPr tIns="27432" anchor="t" anchorCtr="0">
            <a:noAutofit/>
          </a:bodyPr>
          <a:lstStyle>
            <a:lvl1pPr marL="0" indent="0">
              <a:lnSpc>
                <a:spcPct val="85000"/>
              </a:lnSpc>
              <a:buNone/>
              <a:defRPr sz="3000" b="1" kern="1500" spc="1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811968"/>
          </a:xfrm>
        </p:spPr>
        <p:txBody>
          <a:bodyPr/>
          <a:lstStyle>
            <a:lvl1pPr marL="274320" indent="-274320">
              <a:defRPr/>
            </a:lvl1pPr>
            <a:lvl2pPr marL="548640" indent="-274320">
              <a:defRPr/>
            </a:lvl2pPr>
            <a:lvl3pPr marL="822960" indent="-274320">
              <a:defRPr/>
            </a:lvl3pPr>
            <a:lvl4pPr marL="1097280" indent="-274320">
              <a:defRPr/>
            </a:lvl4pPr>
            <a:lvl5pPr marL="1371600" indent="-2743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08760"/>
            <a:ext cx="5183188" cy="823912"/>
          </a:xfrm>
        </p:spPr>
        <p:txBody>
          <a:bodyPr tIns="27432" bIns="0" anchor="t" anchorCtr="0">
            <a:noAutofit/>
          </a:bodyPr>
          <a:lstStyle>
            <a:lvl1pPr marL="0" indent="0">
              <a:lnSpc>
                <a:spcPct val="85000"/>
              </a:lnSpc>
              <a:buNone/>
              <a:defRPr sz="2900" b="1" kern="1500" spc="1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811968"/>
          </a:xfrm>
        </p:spPr>
        <p:txBody>
          <a:bodyPr/>
          <a:lstStyle>
            <a:lvl1pPr marL="274320" indent="-274320">
              <a:defRPr/>
            </a:lvl1pPr>
            <a:lvl2pPr marL="548640" indent="-274320">
              <a:defRPr/>
            </a:lvl2pPr>
            <a:lvl3pPr marL="822960" indent="-274320">
              <a:defRPr/>
            </a:lvl3pPr>
            <a:lvl4pPr marL="1097280" indent="-274320">
              <a:defRPr/>
            </a:lvl4pPr>
            <a:lvl5pPr marL="1371600" indent="-2743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663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/Header_2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640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24512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4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811968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24512"/>
            <a:ext cx="5183188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4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811968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478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/Header, Sourceline_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640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24512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617660"/>
          </a:xfrm>
        </p:spPr>
        <p:txBody>
          <a:bodyPr>
            <a:noAutofit/>
          </a:bodyPr>
          <a:lstStyle>
            <a:lvl1pPr marL="182880" indent="-182880">
              <a:spcBef>
                <a:spcPts val="1200"/>
              </a:spcBef>
              <a:defRPr sz="1800"/>
            </a:lvl1pPr>
            <a:lvl2pPr marL="365760" indent="-182880">
              <a:spcBef>
                <a:spcPts val="1200"/>
              </a:spcBef>
              <a:defRPr sz="1800"/>
            </a:lvl2pPr>
            <a:lvl3pPr marL="548640" indent="-182880">
              <a:spcBef>
                <a:spcPts val="1200"/>
              </a:spcBef>
              <a:defRPr sz="1800"/>
            </a:lvl3pPr>
            <a:lvl4pPr marL="731520" indent="-182880">
              <a:spcBef>
                <a:spcPts val="1200"/>
              </a:spcBef>
              <a:defRPr sz="1800"/>
            </a:lvl4pPr>
            <a:lvl5pPr marL="914400" indent="-182880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24512"/>
            <a:ext cx="5183188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617660"/>
          </a:xfrm>
        </p:spPr>
        <p:txBody>
          <a:bodyPr>
            <a:noAutofit/>
          </a:bodyPr>
          <a:lstStyle>
            <a:lvl1pPr marL="182880" indent="-182880">
              <a:spcBef>
                <a:spcPts val="1200"/>
              </a:spcBef>
              <a:defRPr sz="1800"/>
            </a:lvl1pPr>
            <a:lvl2pPr marL="365760" indent="-182880">
              <a:spcBef>
                <a:spcPts val="1200"/>
              </a:spcBef>
              <a:defRPr sz="1800"/>
            </a:lvl2pPr>
            <a:lvl3pPr marL="731520" indent="-182880">
              <a:spcBef>
                <a:spcPts val="1200"/>
              </a:spcBef>
              <a:defRPr sz="1800"/>
            </a:lvl3pPr>
            <a:lvl4pPr indent="-182880">
              <a:spcBef>
                <a:spcPts val="1200"/>
              </a:spcBef>
              <a:defRPr sz="1800"/>
            </a:lvl4pPr>
            <a:lvl5pPr marL="1097280" indent="-182880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D45E81E-A569-4288-9C67-AD44935A62A4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8" y="6115051"/>
            <a:ext cx="10512424" cy="194308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80048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/Header_15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640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24512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811968"/>
          </a:xfrm>
        </p:spPr>
        <p:txBody>
          <a:bodyPr>
            <a:noAutofit/>
          </a:bodyPr>
          <a:lstStyle>
            <a:lvl1pPr marL="182880" indent="-182880">
              <a:spcBef>
                <a:spcPts val="1000"/>
              </a:spcBef>
              <a:defRPr sz="1500"/>
            </a:lvl1pPr>
            <a:lvl2pPr marL="365760" indent="-182880">
              <a:spcBef>
                <a:spcPts val="1000"/>
              </a:spcBef>
              <a:defRPr sz="1500"/>
            </a:lvl2pPr>
            <a:lvl3pPr marL="548640" indent="-182880">
              <a:spcBef>
                <a:spcPts val="1000"/>
              </a:spcBef>
              <a:defRPr sz="1500"/>
            </a:lvl3pPr>
            <a:lvl4pPr marL="731520" indent="-182880">
              <a:spcBef>
                <a:spcPts val="1000"/>
              </a:spcBef>
              <a:defRPr sz="1500"/>
            </a:lvl4pPr>
            <a:lvl5pPr marL="914400" indent="-182880">
              <a:spcBef>
                <a:spcPts val="10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24512"/>
            <a:ext cx="5183188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811968"/>
          </a:xfrm>
        </p:spPr>
        <p:txBody>
          <a:bodyPr>
            <a:noAutofit/>
          </a:bodyPr>
          <a:lstStyle>
            <a:lvl1pPr marL="182880" indent="-182880">
              <a:spcBef>
                <a:spcPts val="1000"/>
              </a:spcBef>
              <a:defRPr sz="1500"/>
            </a:lvl1pPr>
            <a:lvl2pPr marL="365760" indent="-182880">
              <a:spcBef>
                <a:spcPts val="1000"/>
              </a:spcBef>
              <a:defRPr sz="1500"/>
            </a:lvl2pPr>
            <a:lvl3pPr marL="548640" indent="-182880">
              <a:spcBef>
                <a:spcPts val="1000"/>
              </a:spcBef>
              <a:defRPr sz="1500"/>
            </a:lvl3pPr>
            <a:lvl4pPr marL="731520" indent="-182880">
              <a:spcBef>
                <a:spcPts val="1000"/>
              </a:spcBef>
              <a:defRPr sz="1500"/>
            </a:lvl4pPr>
            <a:lvl5pPr marL="914400" indent="-182880">
              <a:spcBef>
                <a:spcPts val="10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3714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/Header_13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226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24512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811968"/>
          </a:xfrm>
        </p:spPr>
        <p:txBody>
          <a:bodyPr>
            <a:noAutofit/>
          </a:bodyPr>
          <a:lstStyle>
            <a:lvl1pPr marL="137160" indent="-137160">
              <a:spcBef>
                <a:spcPts val="800"/>
              </a:spcBef>
              <a:defRPr sz="1300"/>
            </a:lvl1pPr>
            <a:lvl2pPr marL="274320" indent="-137160">
              <a:spcBef>
                <a:spcPts val="800"/>
              </a:spcBef>
              <a:defRPr sz="1300"/>
            </a:lvl2pPr>
            <a:lvl3pPr marL="411480" indent="-137160">
              <a:spcBef>
                <a:spcPts val="800"/>
              </a:spcBef>
              <a:defRPr sz="1300"/>
            </a:lvl3pPr>
            <a:lvl4pPr marL="548640" indent="-137160">
              <a:spcBef>
                <a:spcPts val="800"/>
              </a:spcBef>
              <a:defRPr sz="1300"/>
            </a:lvl4pPr>
            <a:lvl5pPr marL="685800" indent="-137160">
              <a:spcBef>
                <a:spcPts val="800"/>
              </a:spcBef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24512"/>
            <a:ext cx="5183188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811968"/>
          </a:xfrm>
        </p:spPr>
        <p:txBody>
          <a:bodyPr>
            <a:noAutofit/>
          </a:bodyPr>
          <a:lstStyle>
            <a:lvl1pPr marL="137160" indent="-137160">
              <a:spcBef>
                <a:spcPts val="800"/>
              </a:spcBef>
              <a:defRPr sz="1300"/>
            </a:lvl1pPr>
            <a:lvl2pPr marL="274320" indent="-137160">
              <a:spcBef>
                <a:spcPts val="800"/>
              </a:spcBef>
              <a:defRPr sz="1300"/>
            </a:lvl2pPr>
            <a:lvl3pPr marL="411480" indent="-137160">
              <a:spcBef>
                <a:spcPts val="800"/>
              </a:spcBef>
              <a:defRPr sz="1300"/>
            </a:lvl3pPr>
            <a:lvl4pPr marL="548640" indent="-137160">
              <a:spcBef>
                <a:spcPts val="800"/>
              </a:spcBef>
              <a:defRPr sz="1300"/>
            </a:lvl4pPr>
            <a:lvl5pPr marL="685800" indent="-137160">
              <a:spcBef>
                <a:spcPts val="800"/>
              </a:spcBef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5434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/Caption,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D660C1-DA55-4FD9-8EA0-4DB9AA9D55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1415144"/>
            <a:ext cx="10515600" cy="445309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868238"/>
            <a:ext cx="10512424" cy="296564"/>
          </a:xfrm>
        </p:spPr>
        <p:txBody>
          <a:bodyPr tIns="0" bIns="0"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623856E-D38A-496A-B171-3BB4ED14DCC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3436" y="6170277"/>
            <a:ext cx="10515601" cy="194308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3166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ver--Masthead (System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39DF-9643-402A-B710-9B3AEF1A68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2120529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500" baseline="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93449-4864-463F-81FA-F70FF678A9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>
            <a:no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2801ED-C8D5-4564-81A5-68F9CC425C05}"/>
              </a:ext>
            </a:extLst>
          </p:cNvPr>
          <p:cNvSpPr/>
          <p:nvPr userDrawn="1"/>
        </p:nvSpPr>
        <p:spPr>
          <a:xfrm>
            <a:off x="0" y="-11398"/>
            <a:ext cx="12192000" cy="8182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74A3775-B4AF-4E72-8F3B-57FC05937F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172200"/>
            <a:ext cx="9144000" cy="685800"/>
          </a:xfrm>
        </p:spPr>
        <p:txBody>
          <a:bodyPr lIns="457200" tIns="0" rIns="457200" bIns="457200" anchor="b" anchorCtr="0"/>
          <a:lstStyle>
            <a:lvl1pPr algn="l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5D834DC-1A6D-4D04-AF5C-1A6EC50206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0" y="6172200"/>
            <a:ext cx="3048000" cy="685800"/>
          </a:xfrm>
        </p:spPr>
        <p:txBody>
          <a:bodyPr lIns="0" tIns="0" rIns="457200" bIns="45720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6EE1CF0-5842-4FC0-8A29-F0F8D2B0F6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9600" y="76200"/>
            <a:ext cx="410527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286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/Caption, Sourceline on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1645921"/>
            <a:ext cx="2267552" cy="3630087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A6362E7-8CAE-EE45-B761-118800884C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3301551" y="1654013"/>
            <a:ext cx="8030132" cy="470233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AC93E07-F170-4EE2-B9C8-ED179589EA5B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3436" y="5405481"/>
            <a:ext cx="2267553" cy="959105"/>
          </a:xfrm>
        </p:spPr>
        <p:txBody>
          <a:bodyPr anchor="t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19647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658634"/>
            <a:ext cx="10491893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A6362E7-8CAE-EE45-B761-118800884C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39790" y="1645921"/>
            <a:ext cx="520162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B61A7F0-511E-954C-9346-133AF7CA36E6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150593" y="1645921"/>
            <a:ext cx="520162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740834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/Caption (Small, Large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D660C1-DA55-4FD9-8EA0-4DB9AA9D55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1645921"/>
            <a:ext cx="341376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658634"/>
            <a:ext cx="10491893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A6362E7-8CAE-EE45-B761-118800884C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378854" y="1645921"/>
            <a:ext cx="6952828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81582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/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D660C1-DA55-4FD9-8EA0-4DB9AA9D55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1645921"/>
            <a:ext cx="341376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658634"/>
            <a:ext cx="3413760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A6362E7-8CAE-EE45-B761-118800884C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378855" y="1645921"/>
            <a:ext cx="341376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3706506-31F6-D04B-85BA-A93005B87132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7917921" y="1645921"/>
            <a:ext cx="341376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0DF2C16-61CF-B74C-833F-8ABFC42EF064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378855" y="5658634"/>
            <a:ext cx="3413760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7C068E7-78A4-DD4D-87DF-1C0360DD683E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7917921" y="5658634"/>
            <a:ext cx="3413760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14753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FD8A9-1478-4632-A0BE-E410E364F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3776"/>
            <a:ext cx="10515600" cy="85953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31D3D-F09D-4076-8C96-19F79758C5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124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31D3D-F09D-4076-8C96-19F79758C5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6534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39DF-9643-402A-B710-9B3AEF1A68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2120529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000"/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93449-4864-463F-81FA-F70FF678A9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 anchor="ctr" anchorCtr="0">
            <a:noAutofit/>
          </a:bodyPr>
          <a:lstStyle>
            <a:lvl1pPr marL="0" indent="0" algn="ctr">
              <a:buNone/>
              <a:defRPr sz="2200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28547446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--Masthea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39DF-9643-402A-B710-9B3AEF1A68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2120529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0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93449-4864-463F-81FA-F70FF678A9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 anchor="ctr" anchorCtr="0">
            <a:no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Section Subtitle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2801ED-C8D5-4564-81A5-68F9CC425C05}"/>
              </a:ext>
            </a:extLst>
          </p:cNvPr>
          <p:cNvSpPr/>
          <p:nvPr userDrawn="1"/>
        </p:nvSpPr>
        <p:spPr>
          <a:xfrm>
            <a:off x="0" y="0"/>
            <a:ext cx="12192000" cy="8182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887396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3516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ne Content (Portra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049AAA-A74F-4AAE-A2E6-5C82A29E91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42A2F1-5472-42C6-9557-87E6711C02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9E0857-EF9A-4796-9F4D-843F241907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3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Color (System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7596E5C5-87C0-45F0-B045-834081FB6E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>
            <a:noAutofit/>
          </a:bodyPr>
          <a:lstStyle>
            <a:lvl1pPr marL="0" indent="0" algn="ctr">
              <a:buNone/>
              <a:defRPr sz="280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728828-510F-4679-AB37-D7D93BDAE6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2121408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5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6BCEC6-B127-4814-9A19-0D855DB5C5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0" y="6172200"/>
            <a:ext cx="3048000" cy="685800"/>
          </a:xfrm>
        </p:spPr>
        <p:txBody>
          <a:bodyPr lIns="0" tIns="0" rIns="457200" bIns="457200" anchor="b" anchorCtr="0"/>
          <a:lstStyle>
            <a:lvl1pPr algn="r">
              <a:defRPr sz="1300" baseline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51F83BF-14DA-411B-B4ED-51D6D8BCA2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172200"/>
            <a:ext cx="9144000" cy="685800"/>
          </a:xfrm>
        </p:spPr>
        <p:txBody>
          <a:bodyPr lIns="457200" tIns="0" rIns="457200" bIns="457200" anchor="b" anchorCtr="0"/>
          <a:lstStyle>
            <a:lvl1pPr algn="l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 of group, unit or event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78D5C0A-B6BB-4F0A-BF60-CEDFD97010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10450" y="-47625"/>
            <a:ext cx="520065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006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ver--Masthead (Casey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39DF-9643-402A-B710-9B3AEF1A68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2120529"/>
            <a:ext cx="12172949" cy="1389434"/>
          </a:xfrm>
          <a:prstGeom prst="rect">
            <a:avLst/>
          </a:prstGeom>
        </p:spPr>
        <p:txBody>
          <a:bodyPr lIns="457200" rIns="457200" anchor="ctr" anchorCtr="0">
            <a:noAutofit/>
          </a:bodyPr>
          <a:lstStyle>
            <a:lvl1pPr algn="ctr">
              <a:defRPr sz="45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93449-4864-463F-81FA-F70FF678A9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  <a:prstGeom prst="rect">
            <a:avLst/>
          </a:prstGeom>
        </p:spPr>
        <p:txBody>
          <a:bodyPr lIns="914400" rIns="914400">
            <a:no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2801ED-C8D5-4564-81A5-68F9CC425C05}"/>
              </a:ext>
            </a:extLst>
          </p:cNvPr>
          <p:cNvSpPr/>
          <p:nvPr userDrawn="1"/>
        </p:nvSpPr>
        <p:spPr>
          <a:xfrm>
            <a:off x="-457200" y="1318873"/>
            <a:ext cx="12192000" cy="8182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5D907ED-E8B3-49FF-A78F-45B99BAE94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6172200"/>
            <a:ext cx="9395884" cy="685800"/>
          </a:xfrm>
          <a:prstGeom prst="rect">
            <a:avLst/>
          </a:prstGeom>
        </p:spPr>
        <p:txBody>
          <a:bodyPr lIns="457200" tIns="0" rIns="457200" bIns="457200" anchor="b" anchorCtr="0"/>
          <a:lstStyle>
            <a:lvl1pPr algn="l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625766D-29B8-4A4D-ABC3-8C04745D2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95885" y="6172200"/>
            <a:ext cx="2796116" cy="685800"/>
          </a:xfrm>
          <a:prstGeom prst="rect">
            <a:avLst/>
          </a:prstGeom>
        </p:spPr>
        <p:txBody>
          <a:bodyPr lIns="0" tIns="0" rIns="457200" bIns="457200" anchor="b" anchorCtr="0"/>
          <a:lstStyle>
            <a:lvl1pPr algn="r">
              <a:defRPr sz="130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FB17D86-A949-45EE-9E61-9114974FE0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12480" y="76200"/>
            <a:ext cx="410527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364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Color (Casey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E982EE-E4C9-9534-1654-251840DE70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3" r="9647"/>
          <a:stretch/>
        </p:blipFill>
        <p:spPr>
          <a:xfrm>
            <a:off x="4453991" y="609600"/>
            <a:ext cx="7738009" cy="553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295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ver--Masthead (System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39DF-9643-402A-B710-9B3AEF1A68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2120529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500" baseline="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93449-4864-463F-81FA-F70FF678A9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>
            <a:no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2801ED-C8D5-4564-81A5-68F9CC425C05}"/>
              </a:ext>
            </a:extLst>
          </p:cNvPr>
          <p:cNvSpPr/>
          <p:nvPr userDrawn="1"/>
        </p:nvSpPr>
        <p:spPr>
          <a:xfrm>
            <a:off x="0" y="-11398"/>
            <a:ext cx="12192000" cy="8182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74A3775-B4AF-4E72-8F3B-57FC05937F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172200"/>
            <a:ext cx="9144000" cy="685800"/>
          </a:xfrm>
        </p:spPr>
        <p:txBody>
          <a:bodyPr lIns="457200" tIns="0" rIns="457200" bIns="457200" anchor="b" anchorCtr="0"/>
          <a:lstStyle>
            <a:lvl1pPr algn="l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5D834DC-1A6D-4D04-AF5C-1A6EC50206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0" y="6172200"/>
            <a:ext cx="3048000" cy="685800"/>
          </a:xfrm>
        </p:spPr>
        <p:txBody>
          <a:bodyPr lIns="0" tIns="0" rIns="457200" bIns="45720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6EE1CF0-5842-4FC0-8A29-F0F8D2B0F6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9600" y="76200"/>
            <a:ext cx="410527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419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Color (System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7596E5C5-87C0-45F0-B045-834081FB6E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>
            <a:noAutofit/>
          </a:bodyPr>
          <a:lstStyle>
            <a:lvl1pPr marL="0" indent="0" algn="ctr">
              <a:buNone/>
              <a:defRPr sz="280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728828-510F-4679-AB37-D7D93BDAE6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2121408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5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6BCEC6-B127-4814-9A19-0D855DB5C5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0" y="6172200"/>
            <a:ext cx="3048000" cy="685800"/>
          </a:xfrm>
        </p:spPr>
        <p:txBody>
          <a:bodyPr lIns="0" tIns="0" rIns="457200" bIns="457200" anchor="b" anchorCtr="0"/>
          <a:lstStyle>
            <a:lvl1pPr algn="r">
              <a:defRPr sz="1300" baseline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51F83BF-14DA-411B-B4ED-51D6D8BCA2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172200"/>
            <a:ext cx="9144000" cy="685800"/>
          </a:xfrm>
        </p:spPr>
        <p:txBody>
          <a:bodyPr lIns="457200" tIns="0" rIns="457200" bIns="457200" anchor="b" anchorCtr="0"/>
          <a:lstStyle>
            <a:lvl1pPr algn="l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 of group, unit or event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78D5C0A-B6BB-4F0A-BF60-CEDFD97010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10450" y="-47625"/>
            <a:ext cx="520065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944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ntent_3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0E09-999C-4F9F-86A6-2AAD9E00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5EE7C-FC9E-418A-9B23-FAE88622B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74320" indent="-274320">
              <a:lnSpc>
                <a:spcPct val="105000"/>
              </a:lnSpc>
              <a:spcBef>
                <a:spcPts val="2000"/>
              </a:spcBef>
              <a:defRPr sz="3000"/>
            </a:lvl1pPr>
            <a:lvl2pPr marL="548640" indent="-274320">
              <a:lnSpc>
                <a:spcPct val="95000"/>
              </a:lnSpc>
              <a:spcBef>
                <a:spcPts val="2000"/>
              </a:spcBef>
              <a:defRPr sz="3000"/>
            </a:lvl2pPr>
            <a:lvl3pPr marL="822960" indent="-274320">
              <a:lnSpc>
                <a:spcPct val="95000"/>
              </a:lnSpc>
              <a:spcBef>
                <a:spcPts val="2000"/>
              </a:spcBef>
              <a:defRPr sz="3000"/>
            </a:lvl3pPr>
            <a:lvl4pPr marL="1097280" indent="-274320">
              <a:lnSpc>
                <a:spcPct val="95000"/>
              </a:lnSpc>
              <a:spcBef>
                <a:spcPts val="2000"/>
              </a:spcBef>
              <a:buSzPct val="66000"/>
              <a:defRPr sz="3000"/>
            </a:lvl4pPr>
            <a:lvl5pPr marL="1371600" indent="-274320">
              <a:lnSpc>
                <a:spcPct val="95000"/>
              </a:lnSpc>
              <a:spcBef>
                <a:spcPts val="2000"/>
              </a:spcBef>
              <a:buSzPct val="66000"/>
              <a:defRPr sz="3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1DD7B-3497-4E63-AFB9-751D466D9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521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_28pt_w/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0E09-999C-4F9F-86A6-2AAD9E00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5EE7C-FC9E-418A-9B23-FAE88622B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920"/>
            <a:ext cx="10515600" cy="4469132"/>
          </a:xfrm>
        </p:spPr>
        <p:txBody>
          <a:bodyPr/>
          <a:lstStyle>
            <a:lvl1pPr marL="274320" indent="-274320">
              <a:lnSpc>
                <a:spcPct val="105000"/>
              </a:lnSpc>
              <a:defRPr/>
            </a:lvl1pPr>
            <a:lvl2pPr marL="548640" indent="-274320">
              <a:lnSpc>
                <a:spcPct val="95000"/>
              </a:lnSpc>
              <a:defRPr/>
            </a:lvl2pPr>
            <a:lvl3pPr marL="822960" indent="-274320">
              <a:lnSpc>
                <a:spcPct val="95000"/>
              </a:lnSpc>
              <a:defRPr/>
            </a:lvl3pPr>
            <a:lvl4pPr marL="1097280" indent="-274320">
              <a:lnSpc>
                <a:spcPct val="95000"/>
              </a:lnSpc>
              <a:buSzPct val="66000"/>
              <a:defRPr/>
            </a:lvl4pPr>
            <a:lvl5pPr marL="1371600" indent="-274320">
              <a:lnSpc>
                <a:spcPct val="95000"/>
              </a:lnSpc>
              <a:buSzPct val="66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1DD7B-3497-4E63-AFB9-751D466D9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E3898A7-510F-4BFC-8EAE-5AF191AAD9A0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8" y="6115051"/>
            <a:ext cx="10512424" cy="194308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39566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ntent_2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0E09-999C-4F9F-86A6-2AAD9E00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5EE7C-FC9E-418A-9B23-FAE88622B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28600" indent="-228600">
              <a:lnSpc>
                <a:spcPct val="105000"/>
              </a:lnSpc>
              <a:spcBef>
                <a:spcPts val="1400"/>
              </a:spcBef>
              <a:defRPr sz="2200"/>
            </a:lvl1pPr>
            <a:lvl2pPr marL="457200" indent="-228600">
              <a:lnSpc>
                <a:spcPct val="95000"/>
              </a:lnSpc>
              <a:spcBef>
                <a:spcPts val="1400"/>
              </a:spcBef>
              <a:defRPr sz="2200"/>
            </a:lvl2pPr>
            <a:lvl3pPr marL="685800" indent="-228600">
              <a:lnSpc>
                <a:spcPct val="95000"/>
              </a:lnSpc>
              <a:spcBef>
                <a:spcPts val="1400"/>
              </a:spcBef>
              <a:defRPr sz="2200"/>
            </a:lvl3pPr>
            <a:lvl4pPr marL="914400" indent="-228600">
              <a:lnSpc>
                <a:spcPct val="95000"/>
              </a:lnSpc>
              <a:spcBef>
                <a:spcPts val="1400"/>
              </a:spcBef>
              <a:buSzPct val="66000"/>
              <a:defRPr sz="2200"/>
            </a:lvl4pPr>
            <a:lvl5pPr marL="1143000" indent="-228600">
              <a:lnSpc>
                <a:spcPct val="95000"/>
              </a:lnSpc>
              <a:spcBef>
                <a:spcPts val="1400"/>
              </a:spcBef>
              <a:buSzPct val="66000"/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1DD7B-3497-4E63-AFB9-751D466D9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6172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2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39"/>
          </a:xfrm>
        </p:spPr>
        <p:txBody>
          <a:bodyPr/>
          <a:lstStyle>
            <a:lvl1pPr marL="274320" indent="-274320">
              <a:defRPr/>
            </a:lvl1pPr>
            <a:lvl2pPr marL="548640" indent="-274320">
              <a:defRPr/>
            </a:lvl2pPr>
            <a:lvl3pPr marL="822960" indent="-274320">
              <a:defRPr/>
            </a:lvl3pPr>
            <a:lvl4pPr marL="1097280" indent="-274320">
              <a:defRPr/>
            </a:lvl4pPr>
            <a:lvl5pPr marL="1371600" indent="-2743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39"/>
          </a:xfrm>
        </p:spPr>
        <p:txBody>
          <a:bodyPr/>
          <a:lstStyle>
            <a:lvl1pPr marL="274320" indent="-274320">
              <a:defRPr/>
            </a:lvl1pPr>
            <a:lvl2pPr marL="548640" indent="-274320">
              <a:defRPr/>
            </a:lvl2pPr>
            <a:lvl3pPr marL="822960" indent="-274320">
              <a:defRPr/>
            </a:lvl3pPr>
            <a:lvl4pPr marL="1097280" indent="-274320">
              <a:defRPr/>
            </a:lvl4pPr>
            <a:lvl5pPr marL="1371600" indent="-2743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6502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2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39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39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9995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4853"/>
            <a:ext cx="10515600" cy="865222"/>
          </a:xfrm>
        </p:spPr>
        <p:txBody>
          <a:bodyPr lIns="0"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39"/>
          </a:xfrm>
        </p:spPr>
        <p:txBody>
          <a:bodyPr lIns="0">
            <a:noAutofit/>
          </a:bodyPr>
          <a:lstStyle>
            <a:lvl1pPr marL="182880" indent="-182880">
              <a:spcBef>
                <a:spcPts val="1400"/>
              </a:spcBef>
              <a:defRPr sz="1800"/>
            </a:lvl1pPr>
            <a:lvl2pPr marL="365760" indent="-182880">
              <a:spcBef>
                <a:spcPts val="1400"/>
              </a:spcBef>
              <a:defRPr sz="1800"/>
            </a:lvl2pPr>
            <a:lvl3pPr marL="548640" indent="-182880">
              <a:spcBef>
                <a:spcPts val="1400"/>
              </a:spcBef>
              <a:defRPr sz="1800"/>
            </a:lvl3pPr>
            <a:lvl4pPr marL="731520" indent="-182880">
              <a:spcBef>
                <a:spcPts val="1400"/>
              </a:spcBef>
              <a:defRPr sz="1800"/>
            </a:lvl4pPr>
            <a:lvl5pPr marL="914400" indent="-182880">
              <a:spcBef>
                <a:spcPts val="14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39"/>
          </a:xfrm>
        </p:spPr>
        <p:txBody>
          <a:bodyPr lIns="0">
            <a:noAutofit/>
          </a:bodyPr>
          <a:lstStyle>
            <a:lvl1pPr marL="182880" indent="-182880">
              <a:spcBef>
                <a:spcPts val="1400"/>
              </a:spcBef>
              <a:defRPr sz="1800"/>
            </a:lvl1pPr>
            <a:lvl2pPr marL="365760" indent="-182880">
              <a:spcBef>
                <a:spcPts val="1400"/>
              </a:spcBef>
              <a:defRPr sz="1800"/>
            </a:lvl2pPr>
            <a:lvl3pPr marL="548640" indent="-182880">
              <a:spcBef>
                <a:spcPts val="1400"/>
              </a:spcBef>
              <a:defRPr sz="1800"/>
            </a:lvl3pPr>
            <a:lvl4pPr marL="731520" indent="-182880">
              <a:spcBef>
                <a:spcPts val="1400"/>
              </a:spcBef>
              <a:defRPr sz="1800"/>
            </a:lvl4pPr>
            <a:lvl5pPr marL="914400" indent="-182880">
              <a:spcBef>
                <a:spcPts val="14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699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1 (Casey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84914"/>
            <a:ext cx="9395884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5885" y="6284914"/>
            <a:ext cx="2796116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B1207CD-DB25-49C2-9874-C4E5AFC42D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5669280"/>
            <a:ext cx="12191999" cy="594360"/>
          </a:xfrm>
        </p:spPr>
        <p:txBody>
          <a:bodyPr lIns="457200" tIns="0" rIns="457200" anchor="ctr" anchorCtr="0">
            <a:no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F28F082-F308-4D4D-99CA-C01339F213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34400" y="45720"/>
            <a:ext cx="3491865" cy="5510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622868-5E75-46B7-944A-22B8FDC4C73C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1" y="533400"/>
            <a:ext cx="12191999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224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 userDrawn="1">
          <p15:clr>
            <a:srgbClr val="FBAE40"/>
          </p15:clr>
        </p15:guide>
        <p15:guide id="2" orient="horz" pos="3096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15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3776"/>
            <a:ext cx="10515600" cy="8686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40"/>
          </a:xfrm>
        </p:spPr>
        <p:txBody>
          <a:bodyPr>
            <a:noAutofit/>
          </a:bodyPr>
          <a:lstStyle>
            <a:lvl1pPr marL="182880" indent="-182880">
              <a:spcBef>
                <a:spcPts val="1000"/>
              </a:spcBef>
              <a:defRPr sz="1500"/>
            </a:lvl1pPr>
            <a:lvl2pPr marL="365760" indent="-182880">
              <a:spcBef>
                <a:spcPts val="1000"/>
              </a:spcBef>
              <a:defRPr sz="1500"/>
            </a:lvl2pPr>
            <a:lvl3pPr marL="548640" indent="-182880">
              <a:spcBef>
                <a:spcPts val="1000"/>
              </a:spcBef>
              <a:defRPr sz="1500"/>
            </a:lvl3pPr>
            <a:lvl4pPr marL="731520" indent="-182880">
              <a:spcBef>
                <a:spcPts val="1000"/>
              </a:spcBef>
              <a:defRPr sz="1500"/>
            </a:lvl4pPr>
            <a:lvl5pPr marL="914400" indent="-182880">
              <a:spcBef>
                <a:spcPts val="10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40"/>
          </a:xfrm>
        </p:spPr>
        <p:txBody>
          <a:bodyPr>
            <a:noAutofit/>
          </a:bodyPr>
          <a:lstStyle>
            <a:lvl1pPr marL="182880" indent="-182880">
              <a:spcBef>
                <a:spcPts val="1000"/>
              </a:spcBef>
              <a:defRPr sz="1500"/>
            </a:lvl1pPr>
            <a:lvl2pPr marL="365760" indent="-182880">
              <a:spcBef>
                <a:spcPts val="1000"/>
              </a:spcBef>
              <a:defRPr sz="1500"/>
            </a:lvl2pPr>
            <a:lvl3pPr marL="548640" indent="-182880">
              <a:spcBef>
                <a:spcPts val="1000"/>
              </a:spcBef>
              <a:defRPr sz="1500"/>
            </a:lvl3pPr>
            <a:lvl4pPr marL="731520" indent="-182880">
              <a:spcBef>
                <a:spcPts val="1000"/>
              </a:spcBef>
              <a:defRPr sz="1500"/>
            </a:lvl4pPr>
            <a:lvl5pPr marL="914400" indent="-182880">
              <a:spcBef>
                <a:spcPts val="10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1790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13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3776"/>
            <a:ext cx="10515600" cy="8686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40"/>
          </a:xfrm>
        </p:spPr>
        <p:txBody>
          <a:bodyPr>
            <a:noAutofit/>
          </a:bodyPr>
          <a:lstStyle>
            <a:lvl1pPr marL="137160" indent="-137160">
              <a:spcBef>
                <a:spcPts val="800"/>
              </a:spcBef>
              <a:defRPr sz="1300"/>
            </a:lvl1pPr>
            <a:lvl2pPr marL="274320" indent="-137160">
              <a:spcBef>
                <a:spcPts val="800"/>
              </a:spcBef>
              <a:defRPr sz="1300"/>
            </a:lvl2pPr>
            <a:lvl3pPr marL="411480" indent="-137160">
              <a:spcBef>
                <a:spcPts val="800"/>
              </a:spcBef>
              <a:defRPr sz="1300"/>
            </a:lvl3pPr>
            <a:lvl4pPr marL="548640" indent="-137160">
              <a:spcBef>
                <a:spcPts val="800"/>
              </a:spcBef>
              <a:defRPr sz="1300"/>
            </a:lvl4pPr>
            <a:lvl5pPr marL="685800" indent="-137160">
              <a:spcBef>
                <a:spcPts val="800"/>
              </a:spcBef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40"/>
          </a:xfrm>
        </p:spPr>
        <p:txBody>
          <a:bodyPr>
            <a:noAutofit/>
          </a:bodyPr>
          <a:lstStyle>
            <a:lvl1pPr marL="137160" indent="-137160">
              <a:spcBef>
                <a:spcPts val="800"/>
              </a:spcBef>
              <a:defRPr sz="1300"/>
            </a:lvl1pPr>
            <a:lvl2pPr marL="274320" indent="-137160">
              <a:spcBef>
                <a:spcPts val="800"/>
              </a:spcBef>
              <a:defRPr sz="1300"/>
            </a:lvl2pPr>
            <a:lvl3pPr marL="411480" indent="-137160">
              <a:spcBef>
                <a:spcPts val="800"/>
              </a:spcBef>
              <a:defRPr sz="1300"/>
            </a:lvl3pPr>
            <a:lvl4pPr marL="548640" indent="-137160">
              <a:spcBef>
                <a:spcPts val="800"/>
              </a:spcBef>
              <a:defRPr sz="1300"/>
            </a:lvl4pPr>
            <a:lvl5pPr marL="685800" indent="-137160">
              <a:spcBef>
                <a:spcPts val="800"/>
              </a:spcBef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190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/Header_2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599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08760"/>
            <a:ext cx="5157787" cy="823912"/>
          </a:xfrm>
        </p:spPr>
        <p:txBody>
          <a:bodyPr tIns="27432" anchor="t" anchorCtr="0">
            <a:noAutofit/>
          </a:bodyPr>
          <a:lstStyle>
            <a:lvl1pPr marL="0" indent="0">
              <a:lnSpc>
                <a:spcPct val="85000"/>
              </a:lnSpc>
              <a:buNone/>
              <a:defRPr sz="3000" b="1" kern="1500" spc="1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811968"/>
          </a:xfrm>
        </p:spPr>
        <p:txBody>
          <a:bodyPr/>
          <a:lstStyle>
            <a:lvl1pPr marL="274320" indent="-274320">
              <a:defRPr/>
            </a:lvl1pPr>
            <a:lvl2pPr marL="548640" indent="-274320">
              <a:defRPr/>
            </a:lvl2pPr>
            <a:lvl3pPr marL="822960" indent="-274320">
              <a:defRPr/>
            </a:lvl3pPr>
            <a:lvl4pPr marL="1097280" indent="-274320">
              <a:defRPr/>
            </a:lvl4pPr>
            <a:lvl5pPr marL="1371600" indent="-2743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08760"/>
            <a:ext cx="5183188" cy="823912"/>
          </a:xfrm>
        </p:spPr>
        <p:txBody>
          <a:bodyPr tIns="27432" bIns="0" anchor="t" anchorCtr="0">
            <a:noAutofit/>
          </a:bodyPr>
          <a:lstStyle>
            <a:lvl1pPr marL="0" indent="0">
              <a:lnSpc>
                <a:spcPct val="85000"/>
              </a:lnSpc>
              <a:buNone/>
              <a:defRPr sz="2900" b="1" kern="1500" spc="1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811968"/>
          </a:xfrm>
        </p:spPr>
        <p:txBody>
          <a:bodyPr/>
          <a:lstStyle>
            <a:lvl1pPr marL="274320" indent="-274320">
              <a:defRPr/>
            </a:lvl1pPr>
            <a:lvl2pPr marL="548640" indent="-274320">
              <a:defRPr/>
            </a:lvl2pPr>
            <a:lvl3pPr marL="822960" indent="-274320">
              <a:defRPr/>
            </a:lvl3pPr>
            <a:lvl4pPr marL="1097280" indent="-274320">
              <a:defRPr/>
            </a:lvl4pPr>
            <a:lvl5pPr marL="1371600" indent="-2743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0451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/Header_2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640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24512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4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811968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24512"/>
            <a:ext cx="5183188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4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811968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059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/Header, Sourceline_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640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24512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617660"/>
          </a:xfrm>
        </p:spPr>
        <p:txBody>
          <a:bodyPr>
            <a:noAutofit/>
          </a:bodyPr>
          <a:lstStyle>
            <a:lvl1pPr marL="182880" indent="-182880">
              <a:spcBef>
                <a:spcPts val="1200"/>
              </a:spcBef>
              <a:defRPr sz="1800"/>
            </a:lvl1pPr>
            <a:lvl2pPr marL="365760" indent="-182880">
              <a:spcBef>
                <a:spcPts val="1200"/>
              </a:spcBef>
              <a:defRPr sz="1800"/>
            </a:lvl2pPr>
            <a:lvl3pPr marL="548640" indent="-182880">
              <a:spcBef>
                <a:spcPts val="1200"/>
              </a:spcBef>
              <a:defRPr sz="1800"/>
            </a:lvl3pPr>
            <a:lvl4pPr marL="731520" indent="-182880">
              <a:spcBef>
                <a:spcPts val="1200"/>
              </a:spcBef>
              <a:defRPr sz="1800"/>
            </a:lvl4pPr>
            <a:lvl5pPr marL="914400" indent="-182880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24512"/>
            <a:ext cx="5183188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617660"/>
          </a:xfrm>
        </p:spPr>
        <p:txBody>
          <a:bodyPr>
            <a:noAutofit/>
          </a:bodyPr>
          <a:lstStyle>
            <a:lvl1pPr marL="182880" indent="-182880">
              <a:spcBef>
                <a:spcPts val="1200"/>
              </a:spcBef>
              <a:defRPr sz="1800"/>
            </a:lvl1pPr>
            <a:lvl2pPr marL="365760" indent="-182880">
              <a:spcBef>
                <a:spcPts val="1200"/>
              </a:spcBef>
              <a:defRPr sz="1800"/>
            </a:lvl2pPr>
            <a:lvl3pPr marL="731520" indent="-182880">
              <a:spcBef>
                <a:spcPts val="1200"/>
              </a:spcBef>
              <a:defRPr sz="1800"/>
            </a:lvl3pPr>
            <a:lvl4pPr indent="-182880">
              <a:spcBef>
                <a:spcPts val="1200"/>
              </a:spcBef>
              <a:defRPr sz="1800"/>
            </a:lvl4pPr>
            <a:lvl5pPr marL="1097280" indent="-182880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D45E81E-A569-4288-9C67-AD44935A62A4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8" y="6115051"/>
            <a:ext cx="10512424" cy="194308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9819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/Header_15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640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24512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811968"/>
          </a:xfrm>
        </p:spPr>
        <p:txBody>
          <a:bodyPr>
            <a:noAutofit/>
          </a:bodyPr>
          <a:lstStyle>
            <a:lvl1pPr marL="182880" indent="-182880">
              <a:spcBef>
                <a:spcPts val="1000"/>
              </a:spcBef>
              <a:defRPr sz="1500"/>
            </a:lvl1pPr>
            <a:lvl2pPr marL="365760" indent="-182880">
              <a:spcBef>
                <a:spcPts val="1000"/>
              </a:spcBef>
              <a:defRPr sz="1500"/>
            </a:lvl2pPr>
            <a:lvl3pPr marL="548640" indent="-182880">
              <a:spcBef>
                <a:spcPts val="1000"/>
              </a:spcBef>
              <a:defRPr sz="1500"/>
            </a:lvl3pPr>
            <a:lvl4pPr marL="731520" indent="-182880">
              <a:spcBef>
                <a:spcPts val="1000"/>
              </a:spcBef>
              <a:defRPr sz="1500"/>
            </a:lvl4pPr>
            <a:lvl5pPr marL="914400" indent="-182880">
              <a:spcBef>
                <a:spcPts val="10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24512"/>
            <a:ext cx="5183188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811968"/>
          </a:xfrm>
        </p:spPr>
        <p:txBody>
          <a:bodyPr>
            <a:noAutofit/>
          </a:bodyPr>
          <a:lstStyle>
            <a:lvl1pPr marL="182880" indent="-182880">
              <a:spcBef>
                <a:spcPts val="1000"/>
              </a:spcBef>
              <a:defRPr sz="1500"/>
            </a:lvl1pPr>
            <a:lvl2pPr marL="365760" indent="-182880">
              <a:spcBef>
                <a:spcPts val="1000"/>
              </a:spcBef>
              <a:defRPr sz="1500"/>
            </a:lvl2pPr>
            <a:lvl3pPr marL="548640" indent="-182880">
              <a:spcBef>
                <a:spcPts val="1000"/>
              </a:spcBef>
              <a:defRPr sz="1500"/>
            </a:lvl3pPr>
            <a:lvl4pPr marL="731520" indent="-182880">
              <a:spcBef>
                <a:spcPts val="1000"/>
              </a:spcBef>
              <a:defRPr sz="1500"/>
            </a:lvl4pPr>
            <a:lvl5pPr marL="914400" indent="-182880">
              <a:spcBef>
                <a:spcPts val="10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770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/Header_13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226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24512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811968"/>
          </a:xfrm>
        </p:spPr>
        <p:txBody>
          <a:bodyPr>
            <a:noAutofit/>
          </a:bodyPr>
          <a:lstStyle>
            <a:lvl1pPr marL="137160" indent="-137160">
              <a:spcBef>
                <a:spcPts val="800"/>
              </a:spcBef>
              <a:defRPr sz="1300"/>
            </a:lvl1pPr>
            <a:lvl2pPr marL="274320" indent="-137160">
              <a:spcBef>
                <a:spcPts val="800"/>
              </a:spcBef>
              <a:defRPr sz="1300"/>
            </a:lvl2pPr>
            <a:lvl3pPr marL="411480" indent="-137160">
              <a:spcBef>
                <a:spcPts val="800"/>
              </a:spcBef>
              <a:defRPr sz="1300"/>
            </a:lvl3pPr>
            <a:lvl4pPr marL="548640" indent="-137160">
              <a:spcBef>
                <a:spcPts val="800"/>
              </a:spcBef>
              <a:defRPr sz="1300"/>
            </a:lvl4pPr>
            <a:lvl5pPr marL="685800" indent="-137160">
              <a:spcBef>
                <a:spcPts val="800"/>
              </a:spcBef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24512"/>
            <a:ext cx="5183188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811968"/>
          </a:xfrm>
        </p:spPr>
        <p:txBody>
          <a:bodyPr>
            <a:noAutofit/>
          </a:bodyPr>
          <a:lstStyle>
            <a:lvl1pPr marL="137160" indent="-137160">
              <a:spcBef>
                <a:spcPts val="800"/>
              </a:spcBef>
              <a:defRPr sz="1300"/>
            </a:lvl1pPr>
            <a:lvl2pPr marL="274320" indent="-137160">
              <a:spcBef>
                <a:spcPts val="800"/>
              </a:spcBef>
              <a:defRPr sz="1300"/>
            </a:lvl2pPr>
            <a:lvl3pPr marL="411480" indent="-137160">
              <a:spcBef>
                <a:spcPts val="800"/>
              </a:spcBef>
              <a:defRPr sz="1300"/>
            </a:lvl3pPr>
            <a:lvl4pPr marL="548640" indent="-137160">
              <a:spcBef>
                <a:spcPts val="800"/>
              </a:spcBef>
              <a:defRPr sz="1300"/>
            </a:lvl4pPr>
            <a:lvl5pPr marL="685800" indent="-137160">
              <a:spcBef>
                <a:spcPts val="800"/>
              </a:spcBef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779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/Caption,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D660C1-DA55-4FD9-8EA0-4DB9AA9D55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1415144"/>
            <a:ext cx="10515600" cy="445309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868238"/>
            <a:ext cx="10512424" cy="296564"/>
          </a:xfrm>
        </p:spPr>
        <p:txBody>
          <a:bodyPr tIns="0" bIns="0"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623856E-D38A-496A-B171-3BB4ED14DCC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3436" y="6170277"/>
            <a:ext cx="10515601" cy="194308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24385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/Caption, Sourceline on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1645921"/>
            <a:ext cx="2267552" cy="3630087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A6362E7-8CAE-EE45-B761-118800884C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3301551" y="1654013"/>
            <a:ext cx="8030132" cy="470233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AC93E07-F170-4EE2-B9C8-ED179589EA5B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3436" y="5405481"/>
            <a:ext cx="2267553" cy="959105"/>
          </a:xfrm>
        </p:spPr>
        <p:txBody>
          <a:bodyPr anchor="t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6587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658634"/>
            <a:ext cx="10491893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A6362E7-8CAE-EE45-B761-118800884C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39790" y="1645921"/>
            <a:ext cx="520162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B61A7F0-511E-954C-9346-133AF7CA36E6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150593" y="1645921"/>
            <a:ext cx="520162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13380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2 (Casey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84914"/>
            <a:ext cx="9395884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5885" y="6284914"/>
            <a:ext cx="2796116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B1207CD-DB25-49C2-9874-C4E5AFC42D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5669280"/>
            <a:ext cx="12191999" cy="594360"/>
          </a:xfrm>
        </p:spPr>
        <p:txBody>
          <a:bodyPr lIns="457200" tIns="0" rIns="457200" anchor="ctr" anchorCtr="0">
            <a:no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2C74554-3B39-4390-84B0-F6E67DCE8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34400" y="45720"/>
            <a:ext cx="3491865" cy="5510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0D0B69-C8A4-4764-8267-B099A6D85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" b="17"/>
          <a:stretch/>
        </p:blipFill>
        <p:spPr>
          <a:xfrm>
            <a:off x="0" y="533400"/>
            <a:ext cx="3429000" cy="4381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508946-CCFB-4EB9-BCA0-982C3095D1E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" b="17"/>
          <a:stretch/>
        </p:blipFill>
        <p:spPr>
          <a:xfrm>
            <a:off x="3505200" y="533400"/>
            <a:ext cx="86868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15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 userDrawn="1">
          <p15:clr>
            <a:srgbClr val="FBAE40"/>
          </p15:clr>
        </p15:guide>
        <p15:guide id="2" orient="horz" pos="3096" userDrawn="1">
          <p15:clr>
            <a:srgbClr val="FBAE40"/>
          </p15:clr>
        </p15:guide>
        <p15:guide id="3" pos="5544" userDrawn="1">
          <p15:clr>
            <a:srgbClr val="FBAE40"/>
          </p15:clr>
        </p15:guide>
        <p15:guide id="4" pos="5496" userDrawn="1">
          <p15:clr>
            <a:srgbClr val="FBAE40"/>
          </p15:clr>
        </p15:guide>
        <p15:guide id="5" pos="2208" userDrawn="1">
          <p15:clr>
            <a:srgbClr val="FBAE40"/>
          </p15:clr>
        </p15:guide>
        <p15:guide id="6" pos="216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/Caption (Small, Large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D660C1-DA55-4FD9-8EA0-4DB9AA9D55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1645921"/>
            <a:ext cx="341376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658634"/>
            <a:ext cx="10491893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A6362E7-8CAE-EE45-B761-118800884C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378854" y="1645921"/>
            <a:ext cx="6952828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182528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/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D660C1-DA55-4FD9-8EA0-4DB9AA9D55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1645921"/>
            <a:ext cx="341376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658634"/>
            <a:ext cx="3413760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A6362E7-8CAE-EE45-B761-118800884C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378855" y="1645921"/>
            <a:ext cx="341376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3706506-31F6-D04B-85BA-A93005B87132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7917921" y="1645921"/>
            <a:ext cx="341376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0DF2C16-61CF-B74C-833F-8ABFC42EF064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378855" y="5658634"/>
            <a:ext cx="3413760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7C068E7-78A4-DD4D-87DF-1C0360DD683E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7917921" y="5658634"/>
            <a:ext cx="3413760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9780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FD8A9-1478-4632-A0BE-E410E364F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3776"/>
            <a:ext cx="10515600" cy="85953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31D3D-F09D-4076-8C96-19F79758C5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93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3 (Casey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84914"/>
            <a:ext cx="9395884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5885" y="6284914"/>
            <a:ext cx="2796116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B1207CD-DB25-49C2-9874-C4E5AFC42D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5669280"/>
            <a:ext cx="12191999" cy="594360"/>
          </a:xfrm>
        </p:spPr>
        <p:txBody>
          <a:bodyPr lIns="457200" tIns="0" rIns="457200" anchor="ctr" anchorCtr="0">
            <a:no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2C74554-3B39-4390-84B0-F6E67DCE8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34400" y="45720"/>
            <a:ext cx="3491865" cy="5510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B1EC10-ECB3-499C-909D-D867BF169D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>
          <a:xfrm>
            <a:off x="-2" y="533400"/>
            <a:ext cx="3429001" cy="4381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03C9CB-FCF5-4269-B45B-6BF65728117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"/>
          <a:stretch/>
        </p:blipFill>
        <p:spPr>
          <a:xfrm>
            <a:off x="3505200" y="533400"/>
            <a:ext cx="86868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39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>
          <p15:clr>
            <a:srgbClr val="FBAE40"/>
          </p15:clr>
        </p15:guide>
        <p15:guide id="2" orient="horz" pos="3096">
          <p15:clr>
            <a:srgbClr val="FBAE40"/>
          </p15:clr>
        </p15:guide>
        <p15:guide id="3" pos="5544">
          <p15:clr>
            <a:srgbClr val="FBAE40"/>
          </p15:clr>
        </p15:guide>
        <p15:guide id="4" pos="5496">
          <p15:clr>
            <a:srgbClr val="FBAE40"/>
          </p15:clr>
        </p15:guide>
        <p15:guide id="5" pos="2208">
          <p15:clr>
            <a:srgbClr val="FBAE40"/>
          </p15:clr>
        </p15:guide>
        <p15:guide id="6" pos="21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4 (Casey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84914"/>
            <a:ext cx="9395884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5885" y="6284914"/>
            <a:ext cx="2796116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B1207CD-DB25-49C2-9874-C4E5AFC42D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5669280"/>
            <a:ext cx="12191999" cy="594360"/>
          </a:xfrm>
        </p:spPr>
        <p:txBody>
          <a:bodyPr lIns="457200" tIns="0" rIns="457200" anchor="ctr" anchorCtr="0">
            <a:no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F28F082-F308-4D4D-99CA-C01339F213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34400" y="45720"/>
            <a:ext cx="3491865" cy="5510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E65FB7-6DE2-407C-9C50-A80CF13ADD05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"/>
          <a:stretch/>
        </p:blipFill>
        <p:spPr>
          <a:xfrm>
            <a:off x="0" y="533400"/>
            <a:ext cx="6096000" cy="4381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FB1951-3776-49BE-B37E-ED57E2D36868}"/>
              </a:ext>
            </a:extLst>
          </p:cNvPr>
          <p:cNvPicPr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"/>
          <a:stretch/>
        </p:blipFill>
        <p:spPr>
          <a:xfrm>
            <a:off x="6096000" y="533400"/>
            <a:ext cx="6096000" cy="4381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CFBB209-06D3-4DFC-9C8C-1478F9C71615}"/>
              </a:ext>
            </a:extLst>
          </p:cNvPr>
          <p:cNvSpPr/>
          <p:nvPr userDrawn="1"/>
        </p:nvSpPr>
        <p:spPr>
          <a:xfrm>
            <a:off x="6057900" y="454820"/>
            <a:ext cx="76200" cy="45759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2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>
          <p15:clr>
            <a:srgbClr val="FBAE40"/>
          </p15:clr>
        </p15:guide>
        <p15:guide id="2" orient="horz" pos="3096">
          <p15:clr>
            <a:srgbClr val="FBAE40"/>
          </p15:clr>
        </p15:guide>
        <p15:guide id="3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5 (Casey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3D4984C0-E092-4DC0-BE96-C21EB8C651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349622"/>
            <a:ext cx="4457697" cy="2135139"/>
          </a:xfrm>
        </p:spPr>
        <p:txBody>
          <a:bodyPr lIns="457200" tIns="137160" rIns="137160" anchor="t" anchorCtr="0">
            <a:no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5804FB1-D99A-4B4D-8743-C8C49F8F07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388269"/>
            <a:ext cx="4457700" cy="1961353"/>
          </a:xfrm>
        </p:spPr>
        <p:txBody>
          <a:bodyPr lIns="457200" rIns="137160" anchor="t" anchorCtr="0">
            <a:noAutofit/>
          </a:bodyPr>
          <a:lstStyle>
            <a:lvl1pPr algn="l">
              <a:spcBef>
                <a:spcPts val="1800"/>
              </a:spcBef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E29628B5-425D-4EFD-AA10-65650F5253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5486401"/>
            <a:ext cx="4457699" cy="798513"/>
          </a:xfrm>
        </p:spPr>
        <p:txBody>
          <a:bodyPr bIns="182880" anchor="t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43011FC6-EECF-4803-8BFD-BD9FE0B8F1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622" y="6284913"/>
            <a:ext cx="4457699" cy="573087"/>
          </a:xfrm>
        </p:spPr>
        <p:txBody>
          <a:bodyPr lIns="457200" bIns="182880" anchor="b" anchorCtr="0"/>
          <a:lstStyle>
            <a:lvl1pPr algn="l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CED92038-0AF8-4AFE-898B-2E0AA646DF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3824" y="310896"/>
            <a:ext cx="3491865" cy="5510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7F874B1-D015-4B59-A7F1-FA0D2EBBBB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" b="8"/>
          <a:stretch/>
        </p:blipFill>
        <p:spPr>
          <a:xfrm>
            <a:off x="4495800" y="1"/>
            <a:ext cx="76962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65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83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theme" Target="../theme/theme11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3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0429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</p:sldLayoutIdLst>
  <p:hf hdr="0" ftr="0" dt="0"/>
  <p:txStyles>
    <p:titleStyle>
      <a:lvl1pPr algn="ctr" defTabSz="685800" rtl="0" eaLnBrk="1" latinLnBrk="0" hangingPunct="1">
        <a:lnSpc>
          <a:spcPct val="80000"/>
        </a:lnSpc>
        <a:spcBef>
          <a:spcPct val="0"/>
        </a:spcBef>
        <a:buNone/>
        <a:defRPr sz="4500" b="0" kern="2200" cap="all" spc="30" baseline="0">
          <a:solidFill>
            <a:schemeClr val="accent2"/>
          </a:solidFill>
          <a:latin typeface="Knockout 30 Junior Welterwt" pitchFamily="50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ctr" defTabSz="685800" rtl="0" eaLnBrk="1" latinLnBrk="0" hangingPunct="1">
        <a:lnSpc>
          <a:spcPct val="9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None/>
        <a:defRPr sz="2800" kern="2400" spc="30" baseline="0">
          <a:solidFill>
            <a:schemeClr val="accent1"/>
          </a:solidFill>
          <a:latin typeface="Knockout 30 Junior Welterwt" pitchFamily="50" charset="0"/>
          <a:ea typeface="+mn-ea"/>
          <a:cs typeface="+mn-cs"/>
        </a:defRPr>
      </a:lvl1pPr>
      <a:lvl2pPr marL="230187" indent="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None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4911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</p:sldLayoutIdLst>
  <p:hf hdr="0" ftr="0" dt="0"/>
  <p:txStyles>
    <p:titleStyle>
      <a:lvl1pPr algn="ctr" defTabSz="685800" rtl="0" eaLnBrk="1" latinLnBrk="0" hangingPunct="1">
        <a:lnSpc>
          <a:spcPct val="80000"/>
        </a:lnSpc>
        <a:spcBef>
          <a:spcPct val="0"/>
        </a:spcBef>
        <a:buNone/>
        <a:defRPr sz="4500" b="1" kern="2200" cap="all" spc="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ctr" defTabSz="685800" rtl="0" eaLnBrk="1" latinLnBrk="0" hangingPunct="1">
        <a:lnSpc>
          <a:spcPct val="9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None/>
        <a:defRPr sz="2800" kern="2400" spc="30" baseline="0">
          <a:solidFill>
            <a:schemeClr val="accent1"/>
          </a:solidFill>
          <a:latin typeface="+mj-lt"/>
          <a:ea typeface="+mn-ea"/>
          <a:cs typeface="+mn-cs"/>
        </a:defRPr>
      </a:lvl1pPr>
      <a:lvl2pPr marL="230187" indent="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None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4853"/>
            <a:ext cx="10515600" cy="865222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ctr" anchorCtr="0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45920"/>
            <a:ext cx="10515600" cy="466343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F57E0-BA0A-4F66-96B6-C79094ECC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7BB0C43-8A2B-074E-8690-7083D75B81A2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11885"/>
            <a:ext cx="10515600" cy="0"/>
          </a:xfrm>
          <a:prstGeom prst="line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6705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18" r:id="rId17"/>
    <p:sldLayoutId id="2147483819" r:id="rId18"/>
    <p:sldLayoutId id="2147483820" r:id="rId19"/>
  </p:sldLayoutIdLst>
  <p:hf hdr="0" ftr="0" dt="0"/>
  <p:txStyles>
    <p:titleStyle>
      <a:lvl1pPr algn="l" defTabSz="685800" rtl="0" eaLnBrk="1" latinLnBrk="0" hangingPunct="1">
        <a:lnSpc>
          <a:spcPct val="87000"/>
        </a:lnSpc>
        <a:spcBef>
          <a:spcPct val="0"/>
        </a:spcBef>
        <a:buNone/>
        <a:defRPr sz="3300" b="1" kern="2200" cap="none" spc="3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Char char="§"/>
        <a:defRPr sz="2800" kern="2400" baseline="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4518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hdr="0" ftr="0" dt="0"/>
  <p:txStyles>
    <p:titleStyle>
      <a:lvl1pPr algn="ctr" defTabSz="685800" rtl="0" eaLnBrk="1" latinLnBrk="0" hangingPunct="1">
        <a:lnSpc>
          <a:spcPct val="80000"/>
        </a:lnSpc>
        <a:spcBef>
          <a:spcPct val="0"/>
        </a:spcBef>
        <a:buNone/>
        <a:defRPr sz="4500" b="1" kern="2200" cap="all" spc="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ctr" defTabSz="685800" rtl="0" eaLnBrk="1" latinLnBrk="0" hangingPunct="1">
        <a:lnSpc>
          <a:spcPct val="9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None/>
        <a:defRPr sz="2800" kern="2400" spc="30" baseline="0">
          <a:solidFill>
            <a:schemeClr val="accent1"/>
          </a:solidFill>
          <a:latin typeface="+mj-lt"/>
          <a:ea typeface="+mn-ea"/>
          <a:cs typeface="+mn-cs"/>
        </a:defRPr>
      </a:lvl1pPr>
      <a:lvl2pPr marL="230187" indent="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None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29200"/>
            <a:ext cx="12192000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5670817"/>
            <a:ext cx="12192000" cy="591670"/>
          </a:xfrm>
          <a:prstGeom prst="rect">
            <a:avLst/>
          </a:prstGeom>
        </p:spPr>
        <p:txBody>
          <a:bodyPr vert="horz" lIns="457200" tIns="0" rIns="457200" bIns="0" rtlCol="0" anchor="ctr" anchorCtr="0">
            <a:noAutofit/>
          </a:bodyPr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11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8" r:id="rId2"/>
    <p:sldLayoutId id="2147483790" r:id="rId3"/>
    <p:sldLayoutId id="2147483792" r:id="rId4"/>
    <p:sldLayoutId id="2147483794" r:id="rId5"/>
  </p:sldLayoutIdLst>
  <p:hf hdr="0" ftr="0" dt="0"/>
  <p:txStyles>
    <p:titleStyle>
      <a:lvl1pPr algn="ctr" defTabSz="685800" rtl="0" eaLnBrk="1" latinLnBrk="0" hangingPunct="1">
        <a:lnSpc>
          <a:spcPct val="80000"/>
        </a:lnSpc>
        <a:spcBef>
          <a:spcPct val="0"/>
        </a:spcBef>
        <a:buNone/>
        <a:defRPr sz="4000" b="0" kern="2200" cap="all" spc="0" baseline="0">
          <a:solidFill>
            <a:schemeClr val="accent2"/>
          </a:solidFill>
          <a:latin typeface="Knockout 30 Junior Welterwt" pitchFamily="50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ctr" defTabSz="685800" rtl="0" eaLnBrk="1" latinLnBrk="0" hangingPunct="1">
        <a:lnSpc>
          <a:spcPct val="90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None/>
        <a:defRPr sz="2200" b="0" kern="2400" spc="30" baseline="0">
          <a:solidFill>
            <a:schemeClr val="accent1"/>
          </a:solidFill>
          <a:latin typeface="Knockout 30 Junior Welterwt" pitchFamily="50" charset="0"/>
          <a:ea typeface="+mn-ea"/>
          <a:cs typeface="+mn-cs"/>
        </a:defRPr>
      </a:lvl1pPr>
      <a:lvl2pPr marL="457200" indent="-227013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29200"/>
            <a:ext cx="12192000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5670817"/>
            <a:ext cx="12192000" cy="591670"/>
          </a:xfrm>
          <a:prstGeom prst="rect">
            <a:avLst/>
          </a:prstGeom>
        </p:spPr>
        <p:txBody>
          <a:bodyPr vert="horz" lIns="457200" tIns="0" rIns="457200" bIns="0" rtlCol="0" anchor="ctr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770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89" r:id="rId2"/>
    <p:sldLayoutId id="2147483791" r:id="rId3"/>
    <p:sldLayoutId id="2147483793" r:id="rId4"/>
    <p:sldLayoutId id="2147483795" r:id="rId5"/>
  </p:sldLayoutIdLst>
  <p:hf hdr="0" ftr="0" dt="0"/>
  <p:txStyles>
    <p:titleStyle>
      <a:lvl1pPr algn="ctr" defTabSz="685800" rtl="0" eaLnBrk="1" latinLnBrk="0" hangingPunct="1">
        <a:lnSpc>
          <a:spcPct val="80000"/>
        </a:lnSpc>
        <a:spcBef>
          <a:spcPct val="0"/>
        </a:spcBef>
        <a:buNone/>
        <a:defRPr sz="4000" b="1" kern="2200" cap="all" spc="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ctr" defTabSz="685800" rtl="0" eaLnBrk="1" latinLnBrk="0" hangingPunct="1">
        <a:lnSpc>
          <a:spcPct val="90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None/>
        <a:defRPr sz="2200" b="0" kern="2400" spc="30" baseline="0">
          <a:solidFill>
            <a:schemeClr val="accent1"/>
          </a:solidFill>
          <a:latin typeface="+mj-lt"/>
          <a:ea typeface="+mn-ea"/>
          <a:cs typeface="+mn-cs"/>
        </a:defRPr>
      </a:lvl1pPr>
      <a:lvl2pPr marL="457200" indent="-227013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4853"/>
            <a:ext cx="10515600" cy="865222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ctr" anchorCtr="0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45920"/>
            <a:ext cx="10515600" cy="466343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F57E0-BA0A-4F66-96B6-C79094ECC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7BB0C43-8A2B-074E-8690-7083D75B81A2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11885"/>
            <a:ext cx="10515600" cy="0"/>
          </a:xfrm>
          <a:prstGeom prst="line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8930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6" r:id="rId2"/>
    <p:sldLayoutId id="2147483698" r:id="rId3"/>
    <p:sldLayoutId id="2147483796" r:id="rId4"/>
    <p:sldLayoutId id="2147483697" r:id="rId5"/>
    <p:sldLayoutId id="2147483700" r:id="rId6"/>
    <p:sldLayoutId id="2147483706" r:id="rId7"/>
    <p:sldLayoutId id="2147483702" r:id="rId8"/>
    <p:sldLayoutId id="2147483703" r:id="rId9"/>
    <p:sldLayoutId id="2147483705" r:id="rId10"/>
    <p:sldLayoutId id="2147483707" r:id="rId11"/>
    <p:sldLayoutId id="2147483708" r:id="rId12"/>
    <p:sldLayoutId id="2147483709" r:id="rId13"/>
    <p:sldLayoutId id="2147483710" r:id="rId14"/>
    <p:sldLayoutId id="2147483704" r:id="rId15"/>
    <p:sldLayoutId id="2147483787" r:id="rId16"/>
    <p:sldLayoutId id="2147483714" r:id="rId17"/>
    <p:sldLayoutId id="2147483713" r:id="rId18"/>
    <p:sldLayoutId id="2147483712" r:id="rId19"/>
    <p:sldLayoutId id="2147483690" r:id="rId20"/>
  </p:sldLayoutIdLst>
  <p:hf hdr="0" ftr="0" dt="0"/>
  <p:txStyles>
    <p:titleStyle>
      <a:lvl1pPr algn="l" defTabSz="685800" rtl="0" eaLnBrk="1" latinLnBrk="0" hangingPunct="1">
        <a:lnSpc>
          <a:spcPct val="87000"/>
        </a:lnSpc>
        <a:spcBef>
          <a:spcPct val="0"/>
        </a:spcBef>
        <a:buNone/>
        <a:defRPr sz="3300" b="1" kern="2200" cap="none" spc="3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Char char="§"/>
        <a:defRPr sz="2800" kern="2400" baseline="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F57E0-BA0A-4F66-96B6-C79094ECC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98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</p:sldLayoutIdLst>
  <p:hf hdr="0" ftr="0" dt="0"/>
  <p:txStyles>
    <p:titleStyle>
      <a:lvl1pPr algn="l" defTabSz="685800" rtl="0" eaLnBrk="1" latinLnBrk="0" hangingPunct="1">
        <a:lnSpc>
          <a:spcPct val="87000"/>
        </a:lnSpc>
        <a:spcBef>
          <a:spcPct val="0"/>
        </a:spcBef>
        <a:buNone/>
        <a:defRPr sz="3300" b="1" kern="2200" cap="none" spc="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Char char="§"/>
        <a:defRPr sz="2800" kern="2400" baseline="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129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0" r:id="rId2"/>
    <p:sldLayoutId id="2147483742" r:id="rId3"/>
  </p:sldLayoutIdLst>
  <p:hf hdr="0" ftr="0" dt="0"/>
  <p:txStyles>
    <p:titleStyle>
      <a:lvl1pPr algn="ctr" defTabSz="685800" rtl="0" eaLnBrk="1" latinLnBrk="0" hangingPunct="1">
        <a:lnSpc>
          <a:spcPct val="80000"/>
        </a:lnSpc>
        <a:spcBef>
          <a:spcPct val="0"/>
        </a:spcBef>
        <a:buNone/>
        <a:defRPr sz="4000" b="1" kern="2200" cap="none" spc="3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ctr" defTabSz="685800" rtl="0" eaLnBrk="1" latinLnBrk="0" hangingPunct="1">
        <a:lnSpc>
          <a:spcPct val="90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None/>
        <a:defRPr sz="2200" kern="2400" spc="30" baseline="0">
          <a:solidFill>
            <a:schemeClr val="accent1"/>
          </a:solidFill>
          <a:latin typeface="+mj-lt"/>
          <a:ea typeface="+mn-ea"/>
          <a:cs typeface="+mn-cs"/>
        </a:defRPr>
      </a:lvl1pPr>
      <a:lvl2pPr marL="457200" indent="-227013" algn="l" defTabSz="6858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3776"/>
            <a:ext cx="10515600" cy="865222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ctr" anchorCtr="0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45920"/>
            <a:ext cx="10515600" cy="46634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F57E0-BA0A-4F66-96B6-C79094ECC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5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p:hf hdr="0" ftr="0" dt="0"/>
  <p:txStyles>
    <p:titleStyle>
      <a:lvl1pPr algn="l" defTabSz="685800" rtl="0" eaLnBrk="1" latinLnBrk="0" hangingPunct="1">
        <a:lnSpc>
          <a:spcPct val="87000"/>
        </a:lnSpc>
        <a:spcBef>
          <a:spcPct val="0"/>
        </a:spcBef>
        <a:buNone/>
        <a:defRPr sz="3300" b="1" kern="2200" cap="none" spc="3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685800" rtl="0" eaLnBrk="1" latinLnBrk="0" hangingPunct="1">
        <a:lnSpc>
          <a:spcPct val="10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Char char="§"/>
        <a:defRPr sz="2800" kern="2400" baseline="0">
          <a:solidFill>
            <a:schemeClr val="accent1"/>
          </a:solidFill>
          <a:latin typeface="+mn-lt"/>
          <a:ea typeface="+mn-ea"/>
          <a:cs typeface="+mn-cs"/>
        </a:defRPr>
      </a:lvl1pPr>
      <a:lvl2pPr marL="548640" indent="-27432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22960" indent="-27432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97280" indent="-27432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71600" indent="-27432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1697576-68FA-D89B-6822-E1E85A19460D}"/>
              </a:ext>
            </a:extLst>
          </p:cNvPr>
          <p:cNvSpPr/>
          <p:nvPr userDrawn="1"/>
        </p:nvSpPr>
        <p:spPr>
          <a:xfrm>
            <a:off x="4456077" y="2783"/>
            <a:ext cx="773592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685D80-8FF9-3B7C-C8A6-DC1AE2CBA48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3824" y="310896"/>
            <a:ext cx="3491865" cy="5510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E06F06-8941-0468-6E29-CB5CF8BB45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3" r="9647"/>
          <a:stretch/>
        </p:blipFill>
        <p:spPr>
          <a:xfrm>
            <a:off x="4453991" y="609600"/>
            <a:ext cx="7738009" cy="553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58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</p:sldLayoutIdLst>
  <p:hf hdr="0" ftr="0" dt="0"/>
  <p:txStyles>
    <p:titleStyle>
      <a:lvl1pPr algn="ctr" defTabSz="685800" rtl="0" eaLnBrk="1" latinLnBrk="0" hangingPunct="1">
        <a:lnSpc>
          <a:spcPct val="80000"/>
        </a:lnSpc>
        <a:spcBef>
          <a:spcPct val="0"/>
        </a:spcBef>
        <a:buNone/>
        <a:defRPr sz="4500" b="0" kern="2200" cap="all" spc="30" baseline="0">
          <a:solidFill>
            <a:schemeClr val="accent2"/>
          </a:solidFill>
          <a:latin typeface="Knockout 30 Junior Welterwt" pitchFamily="50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ctr" defTabSz="685800" rtl="0" eaLnBrk="1" latinLnBrk="0" hangingPunct="1">
        <a:lnSpc>
          <a:spcPct val="9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None/>
        <a:defRPr sz="2800" kern="2400" spc="30" baseline="0">
          <a:solidFill>
            <a:schemeClr val="accent1"/>
          </a:solidFill>
          <a:latin typeface="Knockout 30 Junior Welterwt" pitchFamily="50" charset="0"/>
          <a:ea typeface="+mn-ea"/>
          <a:cs typeface="+mn-cs"/>
        </a:defRPr>
      </a:lvl1pPr>
      <a:lvl2pPr marL="230187" indent="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None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456D9-26D9-FC44-9FAC-C0526783A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6">
            <a:extLst>
              <a:ext uri="{FF2B5EF4-FFF2-40B4-BE49-F238E27FC236}">
                <a16:creationId xmlns:a16="http://schemas.microsoft.com/office/drawing/2014/main" id="{BE943DE5-DAD6-006F-7E74-FBBE41E1324E}"/>
              </a:ext>
            </a:extLst>
          </p:cNvPr>
          <p:cNvSpPr txBox="1">
            <a:spLocks/>
          </p:cNvSpPr>
          <p:nvPr/>
        </p:nvSpPr>
        <p:spPr>
          <a:xfrm>
            <a:off x="381001" y="3886200"/>
            <a:ext cx="3962399" cy="1598561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2800" kern="2400" spc="30" baseline="0">
                <a:solidFill>
                  <a:schemeClr val="accent1"/>
                </a:solidFill>
                <a:latin typeface="Knockout 30 Junior Welterwt" pitchFamily="50" charset="0"/>
                <a:ea typeface="+mn-ea"/>
                <a:cs typeface="+mn-cs"/>
              </a:defRPr>
            </a:lvl1pPr>
            <a:lvl2pPr marL="230187" indent="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Wingdings" panose="05000000000000000000" pitchFamily="2" charset="2"/>
              <a:buNone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DA552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200" b="1" i="0" u="none" strike="noStrike" kern="2400" cap="none" spc="3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3.2 Youth-Adult Partnerships and Adolescent Brain Development</a:t>
            </a:r>
          </a:p>
          <a:p>
            <a:pPr algn="l"/>
            <a:endParaRPr lang="en-US" sz="2200" b="1" dirty="0">
              <a:latin typeface="+mj-lt"/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E9DA09E7-DF85-7C0B-B570-92BB22A927C4}"/>
              </a:ext>
            </a:extLst>
          </p:cNvPr>
          <p:cNvSpPr txBox="1">
            <a:spLocks/>
          </p:cNvSpPr>
          <p:nvPr/>
        </p:nvSpPr>
        <p:spPr>
          <a:xfrm>
            <a:off x="381000" y="1388269"/>
            <a:ext cx="4076700" cy="1961353"/>
          </a:xfrm>
          <a:prstGeom prst="rect">
            <a:avLst/>
          </a:prstGeom>
        </p:spPr>
        <p:txBody>
          <a:bodyPr/>
          <a:lstStyle>
            <a:lvl1pPr algn="ctr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500" b="0" kern="2200" cap="all" spc="30" baseline="0">
                <a:solidFill>
                  <a:schemeClr val="accent2"/>
                </a:solidFill>
                <a:latin typeface="Knockout 30 Junior Welterwt" pitchFamily="50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4000" b="1" dirty="0">
                <a:latin typeface="+mj-lt"/>
              </a:rPr>
              <a:t>Elevating youth Engagement</a:t>
            </a:r>
            <a:br>
              <a:rPr lang="en-US" sz="4000" b="1" dirty="0">
                <a:latin typeface="+mj-lt"/>
              </a:rPr>
            </a:br>
            <a:endParaRPr lang="en-US" sz="4000" b="1" dirty="0">
              <a:latin typeface="+mj-lt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D04389B-CB64-1FDA-9A58-D36530AC8A34}"/>
              </a:ext>
            </a:extLst>
          </p:cNvPr>
          <p:cNvSpPr txBox="1">
            <a:spLocks/>
          </p:cNvSpPr>
          <p:nvPr/>
        </p:nvSpPr>
        <p:spPr>
          <a:xfrm>
            <a:off x="390770" y="2971801"/>
            <a:ext cx="3850154" cy="685800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2800" kern="2400" spc="30" baseline="0">
                <a:solidFill>
                  <a:schemeClr val="accent1"/>
                </a:solidFill>
                <a:latin typeface="Knockout 30 Junior Welterwt" pitchFamily="50" charset="0"/>
                <a:ea typeface="+mn-ea"/>
                <a:cs typeface="+mn-cs"/>
              </a:defRPr>
            </a:lvl1pPr>
            <a:lvl2pPr marL="230187" indent="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Wingdings" panose="05000000000000000000" pitchFamily="2" charset="2"/>
              <a:buNone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+mj-lt"/>
              </a:rPr>
              <a:t>TRACK THREE — FOR YOUNG PEOPLE AND ADULT SUPPORTERS</a:t>
            </a:r>
          </a:p>
          <a:p>
            <a:pPr algn="l"/>
            <a:endParaRPr lang="en-US" sz="1600" dirty="0">
              <a:latin typeface="+mj-lt"/>
            </a:endParaRP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1DAA45F-4358-1629-207C-5AEC10FE3B8D}"/>
              </a:ext>
            </a:extLst>
          </p:cNvPr>
          <p:cNvSpPr txBox="1">
            <a:spLocks/>
          </p:cNvSpPr>
          <p:nvPr/>
        </p:nvSpPr>
        <p:spPr>
          <a:xfrm>
            <a:off x="379378" y="6284913"/>
            <a:ext cx="4076699" cy="573087"/>
          </a:xfrm>
          <a:prstGeom prst="rect">
            <a:avLst/>
          </a:prstGeom>
        </p:spPr>
        <p:txBody>
          <a:bodyPr anchor="ctr"/>
          <a:lstStyle>
            <a:lvl1pPr marL="0" indent="0" algn="ctr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2800" kern="2400" spc="30" baseline="0">
                <a:solidFill>
                  <a:schemeClr val="accent1"/>
                </a:solidFill>
                <a:latin typeface="Knockout 30 Junior Welterwt" pitchFamily="50" charset="0"/>
                <a:ea typeface="+mn-ea"/>
                <a:cs typeface="+mn-cs"/>
              </a:defRPr>
            </a:lvl1pPr>
            <a:lvl2pPr marL="230187" indent="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Wingdings" panose="05000000000000000000" pitchFamily="2" charset="2"/>
              <a:buNone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Jim Casey Youth Opportunities Initiative</a:t>
            </a:r>
            <a:r>
              <a:rPr lang="en-US" sz="1300" baseline="300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1355054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6B47D-E7CF-4FEE-9CE8-72624B82B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4853"/>
            <a:ext cx="10515600" cy="865222"/>
          </a:xfrm>
        </p:spPr>
        <p:txBody>
          <a:bodyPr anchor="ctr">
            <a:normAutofit/>
          </a:bodyPr>
          <a:lstStyle/>
          <a:p>
            <a:r>
              <a:rPr lang="en-US" dirty="0"/>
              <a:t>Authentic Youth Engagement: Consider the Adolescent Brain</a:t>
            </a:r>
          </a:p>
        </p:txBody>
      </p:sp>
      <p:pic>
        <p:nvPicPr>
          <p:cNvPr id="10" name="Picture Placeholder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18105AE3-042D-4CFA-8F67-86464E4037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716694" y="1692913"/>
            <a:ext cx="4758611" cy="4663439"/>
          </a:xfrm>
          <a:noFill/>
          <a:effectLst>
            <a:outerShdw blurRad="38100" dist="25400" dir="2700000" algn="tl" rotWithShape="0">
              <a:prstClr val="black">
                <a:alpha val="17942"/>
              </a:prst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F2BCA4-511F-493C-9D0D-606C3D569F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2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FF31650-33A0-41F4-A40A-6CB69A9709AF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64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5F774-7C38-41B4-92FC-0DD530CD1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Adolescent Brain Development: The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B8465-B3FF-4EE9-B62A-4F03AF393B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1"/>
            <a:ext cx="6324600" cy="414528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latin typeface="+mj-lt"/>
              </a:rPr>
              <a:t>Characteristics of adolescence </a:t>
            </a:r>
          </a:p>
          <a:p>
            <a:r>
              <a:rPr lang="en-US" sz="1800" dirty="0"/>
              <a:t>It is a developmental window that is similar in milestones to the one in early childhood.</a:t>
            </a:r>
          </a:p>
          <a:p>
            <a:pPr lvl="1"/>
            <a:r>
              <a:rPr lang="en-US" sz="1800" dirty="0"/>
              <a:t>Different parts of the brain are integrating for more efficient information flow, meaning less reliance on the emotional center of the brain for decision making.</a:t>
            </a:r>
          </a:p>
          <a:p>
            <a:pPr lvl="1"/>
            <a:r>
              <a:rPr lang="en-US" sz="1800" dirty="0"/>
              <a:t>A surge in the brain’s “neuroplasticity” and “pruning” means new neural pathways are formed, old pathways are removed and existing connections are strengthened.</a:t>
            </a:r>
          </a:p>
          <a:p>
            <a:r>
              <a:rPr lang="en-US" sz="1800" dirty="0"/>
              <a:t>It’s sometimes the most exciting and memorable phase throughout the lifespan.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1E066E-9CA1-4214-8B89-B1D4141AAA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11</a:t>
            </a:fld>
            <a:endParaRPr lang="en-US"/>
          </a:p>
        </p:txBody>
      </p:sp>
      <p:pic>
        <p:nvPicPr>
          <p:cNvPr id="39" name="Content Placeholder 38" descr="A picture containing text, indoor, ceiling, person&#10;&#10;Description automatically generated">
            <a:extLst>
              <a:ext uri="{FF2B5EF4-FFF2-40B4-BE49-F238E27FC236}">
                <a16:creationId xmlns:a16="http://schemas.microsoft.com/office/drawing/2014/main" id="{98C5C960-5FEC-4315-A167-93058EDCDA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0" t="11152" r="6749" b="6433"/>
          <a:stretch/>
        </p:blipFill>
        <p:spPr>
          <a:xfrm>
            <a:off x="7848600" y="1752600"/>
            <a:ext cx="3505200" cy="3048000"/>
          </a:xfrm>
          <a:effectLst>
            <a:outerShdw blurRad="38100" dist="25400" dir="2700000" algn="tl" rotWithShape="0">
              <a:prstClr val="black">
                <a:alpha val="13657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3711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2C81748-ACA2-7C67-8A54-FC161A8FA9D4}"/>
              </a:ext>
            </a:extLst>
          </p:cNvPr>
          <p:cNvSpPr/>
          <p:nvPr/>
        </p:nvSpPr>
        <p:spPr>
          <a:xfrm>
            <a:off x="5791200" y="4300886"/>
            <a:ext cx="5562600" cy="1253394"/>
          </a:xfrm>
          <a:prstGeom prst="rect">
            <a:avLst/>
          </a:prstGeom>
          <a:solidFill>
            <a:schemeClr val="bg2">
              <a:alpha val="83115"/>
            </a:schemeClr>
          </a:solidFill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1838A2-73C1-5A54-2CB0-631F6C19B381}"/>
              </a:ext>
            </a:extLst>
          </p:cNvPr>
          <p:cNvSpPr/>
          <p:nvPr/>
        </p:nvSpPr>
        <p:spPr>
          <a:xfrm>
            <a:off x="5791200" y="3771200"/>
            <a:ext cx="5562600" cy="487679"/>
          </a:xfrm>
          <a:prstGeom prst="rect">
            <a:avLst/>
          </a:prstGeom>
          <a:solidFill>
            <a:schemeClr val="accent5"/>
          </a:solidFill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FDD63A-F90A-CCD7-0BB7-4BD89240525D}"/>
              </a:ext>
            </a:extLst>
          </p:cNvPr>
          <p:cNvSpPr/>
          <p:nvPr/>
        </p:nvSpPr>
        <p:spPr>
          <a:xfrm>
            <a:off x="5791200" y="2175606"/>
            <a:ext cx="5562600" cy="1253394"/>
          </a:xfrm>
          <a:prstGeom prst="rect">
            <a:avLst/>
          </a:prstGeom>
          <a:solidFill>
            <a:schemeClr val="bg2">
              <a:alpha val="83115"/>
            </a:schemeClr>
          </a:solidFill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139A7A-DC2F-F7B5-F9CF-8291A7FDB422}"/>
              </a:ext>
            </a:extLst>
          </p:cNvPr>
          <p:cNvSpPr/>
          <p:nvPr/>
        </p:nvSpPr>
        <p:spPr>
          <a:xfrm>
            <a:off x="5791200" y="1645920"/>
            <a:ext cx="5562600" cy="487679"/>
          </a:xfrm>
          <a:prstGeom prst="rect">
            <a:avLst/>
          </a:prstGeom>
          <a:solidFill>
            <a:schemeClr val="accent2"/>
          </a:solidFill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903296-78A9-9B19-53E1-821F5F723227}"/>
              </a:ext>
            </a:extLst>
          </p:cNvPr>
          <p:cNvSpPr/>
          <p:nvPr/>
        </p:nvSpPr>
        <p:spPr>
          <a:xfrm>
            <a:off x="838200" y="4300886"/>
            <a:ext cx="4648200" cy="1253394"/>
          </a:xfrm>
          <a:prstGeom prst="rect">
            <a:avLst/>
          </a:prstGeom>
          <a:solidFill>
            <a:schemeClr val="bg2">
              <a:alpha val="83115"/>
            </a:schemeClr>
          </a:solidFill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8C64E0-04E5-E414-BD2A-3466D4771A56}"/>
              </a:ext>
            </a:extLst>
          </p:cNvPr>
          <p:cNvSpPr/>
          <p:nvPr/>
        </p:nvSpPr>
        <p:spPr>
          <a:xfrm>
            <a:off x="838200" y="3771200"/>
            <a:ext cx="4648200" cy="487679"/>
          </a:xfrm>
          <a:prstGeom prst="rect">
            <a:avLst/>
          </a:prstGeom>
          <a:solidFill>
            <a:schemeClr val="accent3"/>
          </a:solidFill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F2C879-A8BD-1D35-2D9E-5DB4F01F9BD5}"/>
              </a:ext>
            </a:extLst>
          </p:cNvPr>
          <p:cNvSpPr/>
          <p:nvPr/>
        </p:nvSpPr>
        <p:spPr>
          <a:xfrm>
            <a:off x="838200" y="2175607"/>
            <a:ext cx="4648200" cy="1253394"/>
          </a:xfrm>
          <a:prstGeom prst="rect">
            <a:avLst/>
          </a:prstGeom>
          <a:solidFill>
            <a:schemeClr val="bg2">
              <a:alpha val="83115"/>
            </a:schemeClr>
          </a:solidFill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2AFF7D-608F-F8FC-5810-4209026EDACA}"/>
              </a:ext>
            </a:extLst>
          </p:cNvPr>
          <p:cNvSpPr/>
          <p:nvPr/>
        </p:nvSpPr>
        <p:spPr>
          <a:xfrm>
            <a:off x="838200" y="1645921"/>
            <a:ext cx="4648200" cy="487679"/>
          </a:xfrm>
          <a:prstGeom prst="rect">
            <a:avLst/>
          </a:prstGeom>
          <a:solidFill>
            <a:schemeClr val="tx2"/>
          </a:solidFill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330877-87AE-4C15-B22C-979D36DF0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Adolescent Brain Development: How Does It Play Out?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F6A18-601B-42AB-9E18-A29AA46C1F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0600" y="2348120"/>
            <a:ext cx="4648200" cy="1196340"/>
          </a:xfrm>
        </p:spPr>
        <p:txBody>
          <a:bodyPr/>
          <a:lstStyle/>
          <a:p>
            <a: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</a:rPr>
              <a:t>Impulse control and risk taking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</a:rPr>
              <a:t>“Hot cognition” moments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2000" b="1" dirty="0">
              <a:solidFill>
                <a:schemeClr val="tx1"/>
              </a:solidFill>
            </a:endParaRP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182898-FBEE-4BDF-9E9A-07C00DEE40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0600" y="4478006"/>
            <a:ext cx="3949535" cy="1868326"/>
          </a:xfrm>
        </p:spPr>
        <p:txBody>
          <a:bodyPr/>
          <a:lstStyle/>
          <a:p>
            <a:pPr marL="228600" indent="-228600"/>
            <a:r>
              <a:rPr lang="en-US" sz="2000" dirty="0"/>
              <a:t>Receptivity to reward-based learning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BF401-9640-4EBE-93EC-E0D50DF50E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12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B9E27D8-7D45-4C76-89D9-F1A5331F5728}"/>
              </a:ext>
            </a:extLst>
          </p:cNvPr>
          <p:cNvSpPr txBox="1">
            <a:spLocks/>
          </p:cNvSpPr>
          <p:nvPr/>
        </p:nvSpPr>
        <p:spPr>
          <a:xfrm>
            <a:off x="5965371" y="2348120"/>
            <a:ext cx="5638800" cy="208787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74320" indent="-27432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24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22960" indent="-27432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97280" indent="-27432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71600" indent="-27432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Sensitivity to social acceptance and rejection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Best learning in peer groups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000" dirty="0"/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000" dirty="0"/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None/>
            </a:pPr>
            <a:endParaRPr lang="en-US" sz="200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CE3021F-FF8D-473C-B2BD-FCFB47881842}"/>
              </a:ext>
            </a:extLst>
          </p:cNvPr>
          <p:cNvSpPr txBox="1">
            <a:spLocks/>
          </p:cNvSpPr>
          <p:nvPr/>
        </p:nvSpPr>
        <p:spPr>
          <a:xfrm>
            <a:off x="5965370" y="4478006"/>
            <a:ext cx="5236030" cy="167552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74320" indent="-27432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24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22960" indent="-27432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97280" indent="-27432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71600" indent="-27432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en-US" sz="2000" dirty="0"/>
              <a:t>Emotional regulation, planning, organizing, introspection, flexibility and critical thinking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3FE155-386A-D993-2F65-3B910CDE1B17}"/>
              </a:ext>
            </a:extLst>
          </p:cNvPr>
          <p:cNvSpPr txBox="1"/>
          <p:nvPr/>
        </p:nvSpPr>
        <p:spPr>
          <a:xfrm>
            <a:off x="990600" y="1686804"/>
            <a:ext cx="4279075" cy="400110"/>
          </a:xfrm>
          <a:prstGeom prst="rect">
            <a:avLst/>
          </a:prstGeom>
          <a:noFill/>
          <a:ln w="6350">
            <a:noFill/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  <a:latin typeface="+mj-lt"/>
              </a:rPr>
              <a:t>THE REGULATORY SYSTEM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FAFF0A-5382-14E5-A087-FE090EE40A0D}"/>
              </a:ext>
            </a:extLst>
          </p:cNvPr>
          <p:cNvSpPr txBox="1"/>
          <p:nvPr/>
        </p:nvSpPr>
        <p:spPr>
          <a:xfrm>
            <a:off x="990600" y="3830373"/>
            <a:ext cx="6097978" cy="400110"/>
          </a:xfrm>
          <a:prstGeom prst="rect">
            <a:avLst/>
          </a:prstGeom>
          <a:noFill/>
          <a:ln w="6350">
            <a:noFill/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  <a:latin typeface="+mj-lt"/>
              </a:rPr>
              <a:t>THE REWARD SYSTEM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F785AC-3473-4525-EF98-B363949F6AA8}"/>
              </a:ext>
            </a:extLst>
          </p:cNvPr>
          <p:cNvSpPr txBox="1"/>
          <p:nvPr/>
        </p:nvSpPr>
        <p:spPr>
          <a:xfrm>
            <a:off x="5965370" y="1704019"/>
            <a:ext cx="5923807" cy="400110"/>
          </a:xfrm>
          <a:prstGeom prst="rect">
            <a:avLst/>
          </a:prstGeom>
          <a:noFill/>
          <a:ln w="6350">
            <a:noFill/>
          </a:ln>
        </p:spPr>
        <p:txBody>
          <a:bodyPr wrap="square">
            <a:spAutoFit/>
          </a:bodyPr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sz="2000" b="1" dirty="0">
                <a:solidFill>
                  <a:schemeClr val="bg1"/>
                </a:solidFill>
                <a:latin typeface="+mj-lt"/>
              </a:rPr>
              <a:t>THE RELATIONSHIP SYSTEM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56523F-73A8-E7A9-E38D-DD9A15093C9F}"/>
              </a:ext>
            </a:extLst>
          </p:cNvPr>
          <p:cNvSpPr txBox="1"/>
          <p:nvPr/>
        </p:nvSpPr>
        <p:spPr>
          <a:xfrm>
            <a:off x="5965370" y="3812216"/>
            <a:ext cx="6097978" cy="400110"/>
          </a:xfrm>
          <a:prstGeom prst="rect">
            <a:avLst/>
          </a:prstGeom>
          <a:noFill/>
          <a:ln w="6350">
            <a:noFill/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  <a:latin typeface="+mj-lt"/>
              </a:rPr>
              <a:t>EXECUTIVE FUNCTIONS</a:t>
            </a:r>
          </a:p>
        </p:txBody>
      </p:sp>
    </p:spTree>
    <p:extLst>
      <p:ext uri="{BB962C8B-B14F-4D97-AF65-F5344CB8AC3E}">
        <p14:creationId xmlns:p14="http://schemas.microsoft.com/office/powerpoint/2010/main" val="3777385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47971D2-BCC1-A390-B3E9-8C652A521725}"/>
              </a:ext>
            </a:extLst>
          </p:cNvPr>
          <p:cNvSpPr txBox="1"/>
          <p:nvPr/>
        </p:nvSpPr>
        <p:spPr>
          <a:xfrm>
            <a:off x="7010399" y="2372419"/>
            <a:ext cx="4341813" cy="2504381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30188" marR="0" lvl="0" indent="-230188" algn="l" defTabSz="685800" rtl="0" eaLnBrk="1" fontAlgn="auto" latinLnBrk="0" hangingPunct="1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Clr>
                <a:srgbClr val="DA552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24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1265B5-B8FB-4EA8-D8A7-801EE038AF83}"/>
              </a:ext>
            </a:extLst>
          </p:cNvPr>
          <p:cNvSpPr/>
          <p:nvPr/>
        </p:nvSpPr>
        <p:spPr>
          <a:xfrm>
            <a:off x="11430000" y="2372419"/>
            <a:ext cx="762000" cy="2504381"/>
          </a:xfrm>
          <a:prstGeom prst="rect">
            <a:avLst/>
          </a:prstGeom>
          <a:solidFill>
            <a:schemeClr val="accent2"/>
          </a:solidFill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0D1991-0A02-4C4D-9F13-5444B848F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4853"/>
            <a:ext cx="10668000" cy="865222"/>
          </a:xfrm>
        </p:spPr>
        <p:txBody>
          <a:bodyPr/>
          <a:lstStyle/>
          <a:p>
            <a:r>
              <a:rPr lang="en-US" dirty="0"/>
              <a:t>Adolescent Brain Development: The Experience of Foster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D7889-5FA1-4BE5-A956-5FBC14897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2600"/>
            <a:ext cx="5867400" cy="4069080"/>
          </a:xfrm>
        </p:spPr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200" dirty="0">
                <a:solidFill>
                  <a:schemeClr val="dk1"/>
                </a:solidFill>
              </a:rPr>
              <a:t>Youth may have few opportunities to make independent decisions and take on consistent responsibilities in a supportive environment.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en-US" sz="2200" dirty="0"/>
          </a:p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</a:pPr>
            <a:r>
              <a:rPr lang="en-US" sz="2200" dirty="0">
                <a:solidFill>
                  <a:schemeClr val="dk1"/>
                </a:solidFill>
              </a:rPr>
              <a:t>Risk-averse caregivers</a:t>
            </a:r>
          </a:p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</a:pPr>
            <a:endParaRPr lang="en-US" sz="2200" dirty="0">
              <a:solidFill>
                <a:schemeClr val="dk1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en-US" sz="2200" dirty="0">
                <a:solidFill>
                  <a:schemeClr val="dk1"/>
                </a:solidFill>
              </a:rPr>
              <a:t>Examples: no going to sleepovers or              learning to drive</a:t>
            </a:r>
          </a:p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</a:pPr>
            <a:endParaRPr lang="en-US" sz="2200" dirty="0"/>
          </a:p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</a:pPr>
            <a:r>
              <a:rPr lang="en-US" sz="2200" dirty="0">
                <a:solidFill>
                  <a:schemeClr val="dk1"/>
                </a:solidFill>
              </a:rPr>
              <a:t>Independent living classes vs. interdependent relationships and families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en-US" sz="2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en-US" sz="22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8CEE4-9CA5-49AE-8E73-FBF8403E87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13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76A9644-6514-44C1-81EE-23E20A4C9A83}"/>
              </a:ext>
            </a:extLst>
          </p:cNvPr>
          <p:cNvSpPr txBox="1">
            <a:spLocks/>
          </p:cNvSpPr>
          <p:nvPr/>
        </p:nvSpPr>
        <p:spPr>
          <a:xfrm>
            <a:off x="6248400" y="1625377"/>
            <a:ext cx="4572000" cy="406908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74320" indent="-27432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24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22960" indent="-27432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97280" indent="-27432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71600" indent="-27432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Wingdings" panose="05000000000000000000" pitchFamily="2" charset="2"/>
              <a:buNone/>
            </a:pPr>
            <a:endParaRPr lang="en-US" sz="2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Wingdings" panose="05000000000000000000" pitchFamily="2" charset="2"/>
              <a:buNone/>
            </a:pPr>
            <a:endParaRPr lang="en-US" sz="2200" dirty="0">
              <a:solidFill>
                <a:schemeClr val="dk1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0A1982-E674-4594-BE12-ADA3BA86EBBC}"/>
              </a:ext>
            </a:extLst>
          </p:cNvPr>
          <p:cNvSpPr txBox="1">
            <a:spLocks/>
          </p:cNvSpPr>
          <p:nvPr/>
        </p:nvSpPr>
        <p:spPr>
          <a:xfrm>
            <a:off x="7335981" y="2636520"/>
            <a:ext cx="3789217" cy="224028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74320" indent="-27432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24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22960" indent="-27432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97280" indent="-27432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71600" indent="-27432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Wingdings" panose="05000000000000000000" pitchFamily="2" charset="2"/>
              <a:buNone/>
            </a:pPr>
            <a:r>
              <a:rPr lang="en-US" sz="2200" b="1" dirty="0">
                <a:solidFill>
                  <a:schemeClr val="dk1"/>
                </a:solidFill>
                <a:latin typeface="+mj-lt"/>
              </a:rPr>
              <a:t>Tendency to pathologize behavior that is typical for youth this age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Wingdings" panose="05000000000000000000" pitchFamily="2" charset="2"/>
              <a:buNone/>
            </a:pPr>
            <a:endParaRPr lang="en-US" sz="2200" dirty="0">
              <a:solidFill>
                <a:schemeClr val="dk1"/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en-US" sz="2200" dirty="0">
                <a:solidFill>
                  <a:schemeClr val="dk1"/>
                </a:solidFill>
                <a:latin typeface="+mj-lt"/>
              </a:rPr>
              <a:t>Strong emotions interpreted as behavioral issues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Wingdings" panose="05000000000000000000" pitchFamily="2" charset="2"/>
              <a:buNone/>
            </a:pPr>
            <a:endParaRPr lang="en-US" sz="2200" dirty="0"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Wingdings" panose="05000000000000000000" pitchFamily="2" charset="2"/>
              <a:buNone/>
            </a:pPr>
            <a:endParaRPr lang="en-US" sz="2200" dirty="0"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Wingdings" panose="05000000000000000000" pitchFamily="2" charset="2"/>
              <a:buNone/>
            </a:pPr>
            <a:endParaRPr lang="en-US" sz="2200" dirty="0">
              <a:solidFill>
                <a:schemeClr val="dk1"/>
              </a:solidFill>
              <a:latin typeface="+mj-lt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93387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C422B-0051-4D8F-A68F-CDA289F74E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6629400" cy="4663439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latin typeface="+mj-lt"/>
              </a:rPr>
              <a:t>Trauma and adversity interfere with healthy adolescent brain development</a:t>
            </a:r>
          </a:p>
          <a:p>
            <a:r>
              <a:rPr lang="en-US" sz="2000" dirty="0"/>
              <a:t>Prolonged exposure to toxic stress and adverse childhood experiences alters the architecture of the developing brain.</a:t>
            </a:r>
          </a:p>
          <a:p>
            <a:r>
              <a:rPr lang="en-US" sz="2000" dirty="0"/>
              <a:t>When young people are required to adapt to an environment where chronic stress and frequent transitions are the norm, young brains prime themselves to focus on survival.</a:t>
            </a:r>
          </a:p>
          <a:p>
            <a:r>
              <a:rPr lang="en-US" sz="2000" dirty="0"/>
              <a:t>However, this period of rapid change and rewiring </a:t>
            </a:r>
            <a:br>
              <a:rPr lang="en-US" sz="2000" dirty="0"/>
            </a:br>
            <a:r>
              <a:rPr lang="en-US" sz="2000" dirty="0"/>
              <a:t>poses a critical moment for healing and growth as young people learn from their experiences. </a:t>
            </a:r>
            <a:endParaRPr lang="en-US" sz="20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8BE2B-FD08-491D-B773-E38D065EFA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DCF0A2-EA22-BACB-76C3-192569BD5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089900" y="1981200"/>
            <a:ext cx="3263900" cy="3429000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11738"/>
              </a:prstClr>
            </a:outerShdw>
          </a:effec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198A91BE-2A6B-317D-1ECA-CB2F2C4C8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Adolescent Brain Development: Trauma and Adversity</a:t>
            </a:r>
          </a:p>
        </p:txBody>
      </p:sp>
    </p:spTree>
    <p:extLst>
      <p:ext uri="{BB962C8B-B14F-4D97-AF65-F5344CB8AC3E}">
        <p14:creationId xmlns:p14="http://schemas.microsoft.com/office/powerpoint/2010/main" val="2775238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62E0A-159A-41BF-BF27-21566E37B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94853"/>
            <a:ext cx="10581167" cy="865222"/>
          </a:xfrm>
        </p:spPr>
        <p:txBody>
          <a:bodyPr/>
          <a:lstStyle/>
          <a:p>
            <a:r>
              <a:rPr lang="en-US" dirty="0"/>
              <a:t>Change the Narrative From Impulsive to Creative Contributors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2BEAC-2A67-47E2-A15E-A8880EA42E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1"/>
            <a:ext cx="5232991" cy="3916679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>
                <a:latin typeface="+mj-lt"/>
              </a:rPr>
              <a:t>Young people are:</a:t>
            </a:r>
          </a:p>
          <a:p>
            <a:r>
              <a:rPr lang="en-US" sz="2200" dirty="0"/>
              <a:t>uniquely primed for learning;</a:t>
            </a:r>
          </a:p>
          <a:p>
            <a:r>
              <a:rPr lang="en-US" sz="2200" dirty="0"/>
              <a:t>more sensitive and receptive to the influence of others; and</a:t>
            </a:r>
          </a:p>
          <a:p>
            <a:r>
              <a:rPr lang="en-US" sz="2200" dirty="0"/>
              <a:t>motivated by curiosity, passion and excitement.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FFE291-EACF-4A95-A8E3-B741AAE675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15</a:t>
            </a:fld>
            <a:endParaRPr lang="en-US"/>
          </a:p>
        </p:txBody>
      </p:sp>
      <p:pic>
        <p:nvPicPr>
          <p:cNvPr id="34" name="Content Placeholder 18" descr="A picture containing text, person, table, indoor&#10;&#10;Description automatically generated">
            <a:extLst>
              <a:ext uri="{FF2B5EF4-FFF2-40B4-BE49-F238E27FC236}">
                <a16:creationId xmlns:a16="http://schemas.microsoft.com/office/drawing/2014/main" id="{B4191D59-F781-4DFB-A2DE-5D618DA188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" r="3311" b="9018"/>
          <a:stretch/>
        </p:blipFill>
        <p:spPr>
          <a:xfrm>
            <a:off x="7162800" y="1679918"/>
            <a:ext cx="4191000" cy="3992879"/>
          </a:xfrm>
          <a:effectLst>
            <a:outerShdw blurRad="38100" dist="25400" dir="2700000" algn="tl" rotWithShape="0">
              <a:prstClr val="black">
                <a:alpha val="11775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4791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5BDC1-5B37-4859-A9F3-230EBA88D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Group Discussion: Change the Narrative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4ACA5-A35C-429C-9339-C5414F0A9E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1"/>
            <a:ext cx="4191000" cy="2240280"/>
          </a:xfrm>
        </p:spPr>
        <p:txBody>
          <a:bodyPr/>
          <a:lstStyle/>
          <a:p>
            <a:pPr marL="0" indent="0">
              <a:lnSpc>
                <a:spcPts val="3560"/>
              </a:lnSpc>
              <a:buNone/>
            </a:pPr>
            <a:r>
              <a:rPr lang="en-US" dirty="0"/>
              <a:t>What opportunities do young people need to support their adolescent brain development?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E45D8-9680-4631-A0DE-F7C711C4FF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16</a:t>
            </a:fld>
            <a:endParaRPr lang="en-US"/>
          </a:p>
        </p:txBody>
      </p:sp>
      <p:pic>
        <p:nvPicPr>
          <p:cNvPr id="7" name="Content Placeholder 12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4874EACF-11F3-1980-0D2E-7FA2FED99F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" b="12821"/>
          <a:stretch/>
        </p:blipFill>
        <p:spPr>
          <a:xfrm>
            <a:off x="5650753" y="1752600"/>
            <a:ext cx="5703047" cy="3352800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11775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2902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8AAB4B-239A-C572-889C-5C559D5F5C9C}"/>
              </a:ext>
            </a:extLst>
          </p:cNvPr>
          <p:cNvSpPr txBox="1"/>
          <p:nvPr/>
        </p:nvSpPr>
        <p:spPr>
          <a:xfrm>
            <a:off x="6553477" y="1834418"/>
            <a:ext cx="4798736" cy="3880581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30188" marR="0" lvl="0" indent="-230188" algn="l" defTabSz="685800" rtl="0" eaLnBrk="1" fontAlgn="auto" latinLnBrk="0" hangingPunct="1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Clr>
                <a:srgbClr val="DA552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24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E70897-CB7A-0027-56DA-75F03E1B5104}"/>
              </a:ext>
            </a:extLst>
          </p:cNvPr>
          <p:cNvSpPr/>
          <p:nvPr/>
        </p:nvSpPr>
        <p:spPr>
          <a:xfrm>
            <a:off x="11430000" y="1834419"/>
            <a:ext cx="762000" cy="3880580"/>
          </a:xfrm>
          <a:prstGeom prst="rect">
            <a:avLst/>
          </a:prstGeom>
          <a:solidFill>
            <a:schemeClr val="accent3"/>
          </a:solidFill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A78A22-CDAA-4B78-A8A8-8E515D38A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34418"/>
            <a:ext cx="4798736" cy="2637216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latin typeface="+mj-lt"/>
              </a:rPr>
              <a:t>Individual Reflection</a:t>
            </a:r>
          </a:p>
          <a:p>
            <a:pPr marL="0" indent="0">
              <a:buNone/>
            </a:pPr>
            <a:r>
              <a:rPr lang="en-US" sz="2200" dirty="0"/>
              <a:t>What experiences have been impactful in your life and may have contributed to your brain development in a positive way?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69DD0C-EE72-49A8-B3F7-67AB8FF175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17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AD9944-74BE-4259-B7FA-883A21B46477}"/>
              </a:ext>
            </a:extLst>
          </p:cNvPr>
          <p:cNvSpPr/>
          <p:nvPr/>
        </p:nvSpPr>
        <p:spPr>
          <a:xfrm>
            <a:off x="5029200" y="1718931"/>
            <a:ext cx="6477000" cy="3505200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</p:spPr>
        <p:txBody>
          <a:bodyPr wrap="none" lIns="91440" tIns="45720" rIns="91440" bIns="45720" rtlCol="0" anchor="ctr">
            <a:sp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28A534-700C-40AF-A99D-9C170DB897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7999" y="2133600"/>
            <a:ext cx="4267201" cy="3429000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>
                <a:latin typeface="+mj-lt"/>
              </a:rPr>
              <a:t>Small Group Discussion</a:t>
            </a:r>
          </a:p>
          <a:p>
            <a:r>
              <a:rPr lang="en-US" sz="2200" dirty="0">
                <a:latin typeface="+mj-lt"/>
              </a:rPr>
              <a:t>Identify a specific example of when adolescent brain development was not considered.</a:t>
            </a:r>
          </a:p>
          <a:p>
            <a:r>
              <a:rPr lang="en-US" sz="2200" dirty="0">
                <a:latin typeface="+mj-lt"/>
              </a:rPr>
              <a:t>Identify ways you may be able to influence a practice to better incorporate the science of adolescent brain development.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4D980F9-0898-AB10-7A72-98E764ECB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 Activity</a:t>
            </a:r>
          </a:p>
        </p:txBody>
      </p:sp>
    </p:spTree>
    <p:extLst>
      <p:ext uri="{BB962C8B-B14F-4D97-AF65-F5344CB8AC3E}">
        <p14:creationId xmlns:p14="http://schemas.microsoft.com/office/powerpoint/2010/main" val="905639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1B427E-C9ED-4AE3-BC9B-80F6C7C3BF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752600"/>
            <a:ext cx="5865812" cy="3545959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/>
              <a:t>Implement these four practices in partnership with each other and in the context of adolescent brain development to achieve authentic youth engagement:</a:t>
            </a:r>
          </a:p>
          <a:p>
            <a:r>
              <a:rPr lang="en-US" sz="2200" dirty="0"/>
              <a:t>Youth-adult partnership</a:t>
            </a:r>
          </a:p>
          <a:p>
            <a:r>
              <a:rPr lang="en-US" sz="2200" dirty="0"/>
              <a:t>Opportunity</a:t>
            </a:r>
          </a:p>
          <a:p>
            <a:r>
              <a:rPr lang="en-US" sz="2200" dirty="0"/>
              <a:t>Preparation</a:t>
            </a:r>
          </a:p>
          <a:p>
            <a:r>
              <a:rPr lang="en-US" sz="2200" dirty="0"/>
              <a:t>Support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483171-CC1F-468F-B2DA-92E46410DD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18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1DED347-7091-5F3B-AB54-49B8BBCE67F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43800" y="2072639"/>
            <a:ext cx="3810000" cy="3810000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14000"/>
              </a:prstClr>
            </a:outerShdw>
          </a:effec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3153F03-F82A-898A-B6AD-20E31BA1F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It Looks in Practice</a:t>
            </a:r>
          </a:p>
        </p:txBody>
      </p:sp>
    </p:spTree>
    <p:extLst>
      <p:ext uri="{BB962C8B-B14F-4D97-AF65-F5344CB8AC3E}">
        <p14:creationId xmlns:p14="http://schemas.microsoft.com/office/powerpoint/2010/main" val="2647152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52165-89DD-4126-9460-28BF39E8D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DF37A-610A-4F60-8065-92120CAD34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6324600" cy="466343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support do you need to better incorporate the science of adolescent brain development in your work?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B5C5E-6EB5-4CBA-9F81-40280E3E18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 descr="A person hugging another person&#10;&#10;Description automatically generated">
            <a:extLst>
              <a:ext uri="{FF2B5EF4-FFF2-40B4-BE49-F238E27FC236}">
                <a16:creationId xmlns:a16="http://schemas.microsoft.com/office/drawing/2014/main" id="{363A8B7D-64DE-4D41-A235-7EAAB30823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1" t="8571" r="19950" b="12171"/>
          <a:stretch/>
        </p:blipFill>
        <p:spPr>
          <a:xfrm>
            <a:off x="7545263" y="1645920"/>
            <a:ext cx="3808537" cy="3611880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15733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8539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F3B34-6B75-497D-81F0-1D6C5F85A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9AC01-E202-42C9-BBB3-307BEF14A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920"/>
            <a:ext cx="6172200" cy="4469132"/>
          </a:xfrm>
        </p:spPr>
        <p:txBody>
          <a:bodyPr/>
          <a:lstStyle/>
          <a:p>
            <a:r>
              <a:rPr lang="en-US" sz="2200" dirty="0"/>
              <a:t>Review module results</a:t>
            </a:r>
          </a:p>
          <a:p>
            <a:r>
              <a:rPr lang="en-US" sz="2200" dirty="0"/>
              <a:t>Check in</a:t>
            </a:r>
          </a:p>
          <a:p>
            <a:r>
              <a:rPr lang="en-US" sz="2200" dirty="0"/>
              <a:t>Review of authentic youth engagement </a:t>
            </a:r>
          </a:p>
          <a:p>
            <a:r>
              <a:rPr lang="en-US" sz="2200" dirty="0"/>
              <a:t>The experience of foster care</a:t>
            </a:r>
          </a:p>
          <a:p>
            <a:r>
              <a:rPr lang="en-US" sz="2200" dirty="0"/>
              <a:t>Adolescent brain development</a:t>
            </a:r>
          </a:p>
          <a:p>
            <a:r>
              <a:rPr lang="en-US" sz="2200" dirty="0"/>
              <a:t>Changing the narrative</a:t>
            </a:r>
          </a:p>
          <a:p>
            <a:r>
              <a:rPr lang="en-US" sz="2200" dirty="0"/>
              <a:t>Discussion</a:t>
            </a:r>
          </a:p>
          <a:p>
            <a:r>
              <a:rPr lang="en-US" sz="2200" dirty="0"/>
              <a:t>Check 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36C818-95EE-4AB7-8FF6-1F3649F71C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677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542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B44DB-BE98-4F60-A56E-FF5E105F2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4AD62-E314-47E8-A23E-7D96141D8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643" y="1645919"/>
            <a:ext cx="10479157" cy="4496463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latin typeface="+mj-lt"/>
              </a:rPr>
              <a:t>Participants will understand:</a:t>
            </a:r>
          </a:p>
          <a:p>
            <a:r>
              <a:rPr lang="en-US" dirty="0"/>
              <a:t>how the experience of foster care affects the adolescent brain;</a:t>
            </a:r>
          </a:p>
          <a:p>
            <a:r>
              <a:rPr lang="en-US" dirty="0"/>
              <a:t>the developmental milestones occurring in the adolescent brain; and</a:t>
            </a:r>
          </a:p>
          <a:p>
            <a:r>
              <a:rPr lang="en-US" dirty="0"/>
              <a:t>how to incorporate insights about adolescent brain development in their work to achieve authentic youth engagement.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32ACF1-1B3A-4AD9-8092-579031FFD6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288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96554-2D03-475F-8770-4B836FB65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DBA64-7437-451B-A015-68322DD152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334000" cy="406908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dirty="0"/>
              <a:t>Name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dirty="0"/>
              <a:t>Location, Role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US" dirty="0"/>
              <a:t>What is one way a relationship affected you positively when you were a teen?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CA5495-30C8-4D9E-8EF2-8BE8ECE4B5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4</a:t>
            </a:fld>
            <a:endParaRPr lang="en-US"/>
          </a:p>
        </p:txBody>
      </p:sp>
      <p:pic>
        <p:nvPicPr>
          <p:cNvPr id="8" name="Content Placeholder 7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C87E5F57-90B7-8A2D-4F6A-80FA53072B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 t="1231" r="16175" b="37004"/>
          <a:stretch/>
        </p:blipFill>
        <p:spPr>
          <a:xfrm>
            <a:off x="7010400" y="1645920"/>
            <a:ext cx="4288971" cy="3002280"/>
          </a:xfrm>
        </p:spPr>
      </p:pic>
    </p:spTree>
    <p:extLst>
      <p:ext uri="{BB962C8B-B14F-4D97-AF65-F5344CB8AC3E}">
        <p14:creationId xmlns:p14="http://schemas.microsoft.com/office/powerpoint/2010/main" val="4219136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19DAA-CB97-4D3D-8082-6D1F3759F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Context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AEAB7E-7961-43D2-9064-B0D003340C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2209800"/>
            <a:ext cx="4930774" cy="3811968"/>
          </a:xfrm>
        </p:spPr>
        <p:txBody>
          <a:bodyPr/>
          <a:lstStyle/>
          <a:p>
            <a:r>
              <a:rPr lang="en-US" sz="2600" dirty="0">
                <a:solidFill>
                  <a:schemeClr val="tx1"/>
                </a:solidFill>
              </a:rPr>
              <a:t>The experience of foster care</a:t>
            </a:r>
          </a:p>
          <a:p>
            <a:r>
              <a:rPr lang="en-US" sz="2600" dirty="0">
                <a:solidFill>
                  <a:schemeClr val="tx1"/>
                </a:solidFill>
              </a:rPr>
              <a:t>How to apply adolescent brain development to authentic youth engagement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1DC169-4A1F-4923-BFBE-95D870840A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6" y="2209800"/>
            <a:ext cx="4930774" cy="3811968"/>
          </a:xfrm>
        </p:spPr>
        <p:txBody>
          <a:bodyPr/>
          <a:lstStyle/>
          <a:p>
            <a:r>
              <a:rPr lang="en-US" sz="2600" dirty="0">
                <a:solidFill>
                  <a:schemeClr val="tx1"/>
                </a:solidFill>
              </a:rPr>
              <a:t>Participants agree that including young people who have experienced foster care is necessary to improve system policy and practice.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DE9B68-A4C7-4E08-94CD-A58F1F3200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F31650-33A0-41F4-A40A-6CB69A9709A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595959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83CCAF9-6307-0934-EC4C-DB2EA62D87EE}"/>
              </a:ext>
            </a:extLst>
          </p:cNvPr>
          <p:cNvSpPr txBox="1">
            <a:spLocks/>
          </p:cNvSpPr>
          <p:nvPr/>
        </p:nvSpPr>
        <p:spPr>
          <a:xfrm>
            <a:off x="839788" y="1690688"/>
            <a:ext cx="5157787" cy="823912"/>
          </a:xfrm>
          <a:prstGeom prst="rect">
            <a:avLst/>
          </a:prstGeom>
        </p:spPr>
        <p:txBody>
          <a:bodyPr vert="horz" lIns="0" tIns="27432" rIns="91440" bIns="4572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85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3000" b="1" kern="1500" spc="10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Wingdings" panose="05000000000000000000" pitchFamily="2" charset="2"/>
              <a:buNone/>
              <a:tabLst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None/>
              <a:defRPr sz="13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None/>
              <a:tabLst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None/>
              <a:tabLst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FOCUS: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56BEE50-7DA9-1B1B-94CA-D775ACF8C90F}"/>
              </a:ext>
            </a:extLst>
          </p:cNvPr>
          <p:cNvSpPr txBox="1">
            <a:spLocks/>
          </p:cNvSpPr>
          <p:nvPr/>
        </p:nvSpPr>
        <p:spPr>
          <a:xfrm>
            <a:off x="6194426" y="1690688"/>
            <a:ext cx="5183188" cy="823912"/>
          </a:xfrm>
          <a:prstGeom prst="rect">
            <a:avLst/>
          </a:prstGeom>
        </p:spPr>
        <p:txBody>
          <a:bodyPr vert="horz" lIns="0" tIns="27432" rIns="9144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85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2900" b="1" kern="1500" spc="10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Wingdings" panose="05000000000000000000" pitchFamily="2" charset="2"/>
              <a:buNone/>
              <a:tabLst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None/>
              <a:defRPr sz="13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None/>
              <a:tabLst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None/>
              <a:tabLst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ASSUMPTION: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44693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9FD44-1487-442B-8B17-D08645CAF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of Authentic Youth Engagement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C0A70F2-8596-C2E3-2890-824C913C8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920"/>
            <a:ext cx="6096000" cy="4663439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600" dirty="0">
                <a:solidFill>
                  <a:schemeClr val="tx1"/>
                </a:solidFill>
              </a:rPr>
              <a:t>It is a philosophical and strategic approach to working with young people.</a:t>
            </a:r>
          </a:p>
          <a:p>
            <a:pPr>
              <a:spcAft>
                <a:spcPts val="1200"/>
              </a:spcAft>
            </a:pPr>
            <a:r>
              <a:rPr lang="en-US" sz="2600" dirty="0"/>
              <a:t>Through this signature practice, young people use their individual and collective power and expertise in helping to shape a better future for those in and transitioning from foster care into adulthood.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24699-BAF1-4553-8734-CEC3289D19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F31650-33A0-41F4-A40A-6CB69A9709A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595959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Content Placeholder 8" descr="A group of women sitting at a table&#10;&#10;Description automatically generated">
            <a:extLst>
              <a:ext uri="{FF2B5EF4-FFF2-40B4-BE49-F238E27FC236}">
                <a16:creationId xmlns:a16="http://schemas.microsoft.com/office/drawing/2014/main" id="{83D596FC-F7A1-67A6-A968-B3A790B1D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638" y="1752600"/>
            <a:ext cx="4022162" cy="3124200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7501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82B02-5371-4CBA-A87F-0183BF1B2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 of Authentic Youth Engagement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BA64C8-B472-41BD-AC0E-3AEEEE17D5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F31650-33A0-41F4-A40A-6CB69A9709A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595959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4D8361-FB54-EA6B-127F-6D9EAF54BD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45920"/>
            <a:ext cx="4948221" cy="4663439"/>
          </a:xfrm>
        </p:spPr>
        <p:txBody>
          <a:bodyPr/>
          <a:lstStyle/>
          <a:p>
            <a:pPr mar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dirty="0">
                <a:solidFill>
                  <a:schemeClr val="tx1"/>
                </a:solidFill>
                <a:effectLst/>
              </a:rPr>
              <a:t>This approach prioritizes young people’s expertise and ability to help shape solutions. It also provides </a:t>
            </a:r>
            <a:r>
              <a:rPr lang="en-US" b="1" i="0" u="none" strike="noStrike" dirty="0">
                <a:solidFill>
                  <a:schemeClr val="accent2"/>
                </a:solidFill>
                <a:effectLst/>
              </a:rPr>
              <a:t>meaningful </a:t>
            </a:r>
            <a:r>
              <a:rPr lang="en-US" b="1" dirty="0">
                <a:solidFill>
                  <a:schemeClr val="accent2"/>
                </a:solidFill>
              </a:rPr>
              <a:t>opportunities </a:t>
            </a:r>
            <a:r>
              <a:rPr lang="en-US" dirty="0">
                <a:solidFill>
                  <a:schemeClr val="tx1"/>
                </a:solidFill>
              </a:rPr>
              <a:t>for </a:t>
            </a:r>
            <a:r>
              <a:rPr lang="en-US" b="1" dirty="0">
                <a:solidFill>
                  <a:schemeClr val="accent2"/>
                </a:solidFill>
              </a:rPr>
              <a:t>professional development</a:t>
            </a:r>
            <a:r>
              <a:rPr lang="en-US" dirty="0">
                <a:solidFill>
                  <a:schemeClr val="accent2"/>
                </a:solidFill>
              </a:rPr>
              <a:t>. </a:t>
            </a:r>
            <a:br>
              <a:rPr lang="en-US" b="0" dirty="0">
                <a:effectLst/>
              </a:rPr>
            </a:br>
            <a:endParaRPr lang="en-US" dirty="0"/>
          </a:p>
        </p:txBody>
      </p:sp>
      <p:grpSp>
        <p:nvGrpSpPr>
          <p:cNvPr id="8" name="Google Shape;146;gfba845065d_0_16">
            <a:extLst>
              <a:ext uri="{FF2B5EF4-FFF2-40B4-BE49-F238E27FC236}">
                <a16:creationId xmlns:a16="http://schemas.microsoft.com/office/drawing/2014/main" id="{9ED302CE-0946-08E3-70FC-8545C1E69A88}"/>
              </a:ext>
            </a:extLst>
          </p:cNvPr>
          <p:cNvGrpSpPr/>
          <p:nvPr/>
        </p:nvGrpSpPr>
        <p:grpSpPr>
          <a:xfrm>
            <a:off x="6629400" y="1679196"/>
            <a:ext cx="4216652" cy="4788938"/>
            <a:chOff x="2030693" y="1340"/>
            <a:chExt cx="3250727" cy="4731206"/>
          </a:xfrm>
        </p:grpSpPr>
        <p:sp>
          <p:nvSpPr>
            <p:cNvPr id="9" name="Google Shape;147;gfba845065d_0_16">
              <a:extLst>
                <a:ext uri="{FF2B5EF4-FFF2-40B4-BE49-F238E27FC236}">
                  <a16:creationId xmlns:a16="http://schemas.microsoft.com/office/drawing/2014/main" id="{C691D92B-BD45-B2F3-7982-7158BA794244}"/>
                </a:ext>
              </a:extLst>
            </p:cNvPr>
            <p:cNvSpPr/>
            <p:nvPr/>
          </p:nvSpPr>
          <p:spPr>
            <a:xfrm rot="5400000">
              <a:off x="2677074" y="1604041"/>
              <a:ext cx="1753800" cy="1525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2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48;gfba845065d_0_16">
              <a:extLst>
                <a:ext uri="{FF2B5EF4-FFF2-40B4-BE49-F238E27FC236}">
                  <a16:creationId xmlns:a16="http://schemas.microsoft.com/office/drawing/2014/main" id="{E0FD42EC-413C-8A41-097C-5919AA8C8B98}"/>
                </a:ext>
              </a:extLst>
            </p:cNvPr>
            <p:cNvSpPr txBox="1"/>
            <p:nvPr/>
          </p:nvSpPr>
          <p:spPr>
            <a:xfrm>
              <a:off x="2791068" y="1763348"/>
              <a:ext cx="1525801" cy="10795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22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Partnering</a:t>
              </a:r>
              <a:endParaRPr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49;gfba845065d_0_16">
              <a:extLst>
                <a:ext uri="{FF2B5EF4-FFF2-40B4-BE49-F238E27FC236}">
                  <a16:creationId xmlns:a16="http://schemas.microsoft.com/office/drawing/2014/main" id="{AB71652B-87A4-A3F4-7D59-4436BFC88BDF}"/>
                </a:ext>
              </a:extLst>
            </p:cNvPr>
            <p:cNvSpPr/>
            <p:nvPr/>
          </p:nvSpPr>
          <p:spPr>
            <a:xfrm rot="5400000">
              <a:off x="1916693" y="115340"/>
              <a:ext cx="1753800" cy="1525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tx2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50;gfba845065d_0_16">
              <a:extLst>
                <a:ext uri="{FF2B5EF4-FFF2-40B4-BE49-F238E27FC236}">
                  <a16:creationId xmlns:a16="http://schemas.microsoft.com/office/drawing/2014/main" id="{1EE4795E-DD6C-30FD-366E-FFE23297D13E}"/>
                </a:ext>
              </a:extLst>
            </p:cNvPr>
            <p:cNvSpPr txBox="1"/>
            <p:nvPr/>
          </p:nvSpPr>
          <p:spPr>
            <a:xfrm>
              <a:off x="2268393" y="274656"/>
              <a:ext cx="1050300" cy="120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lang="en-US" sz="22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Skill Building</a:t>
              </a:r>
              <a:endParaRPr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51;gfba845065d_0_16">
              <a:extLst>
                <a:ext uri="{FF2B5EF4-FFF2-40B4-BE49-F238E27FC236}">
                  <a16:creationId xmlns:a16="http://schemas.microsoft.com/office/drawing/2014/main" id="{15870967-1C72-51C1-5B43-AF69571AFF0B}"/>
                </a:ext>
              </a:extLst>
            </p:cNvPr>
            <p:cNvSpPr/>
            <p:nvPr/>
          </p:nvSpPr>
          <p:spPr>
            <a:xfrm rot="5400000">
              <a:off x="3641620" y="115355"/>
              <a:ext cx="1753800" cy="1525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3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52;gfba845065d_0_16">
              <a:extLst>
                <a:ext uri="{FF2B5EF4-FFF2-40B4-BE49-F238E27FC236}">
                  <a16:creationId xmlns:a16="http://schemas.microsoft.com/office/drawing/2014/main" id="{D2C7ECA9-8CD2-C6A8-B7B0-93ABEF3FDBE8}"/>
                </a:ext>
              </a:extLst>
            </p:cNvPr>
            <p:cNvSpPr txBox="1"/>
            <p:nvPr/>
          </p:nvSpPr>
          <p:spPr>
            <a:xfrm>
              <a:off x="3993370" y="274659"/>
              <a:ext cx="1050300" cy="120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2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Problem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2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Solving</a:t>
              </a:r>
              <a:endParaRPr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3;gfba845065d_0_16">
              <a:extLst>
                <a:ext uri="{FF2B5EF4-FFF2-40B4-BE49-F238E27FC236}">
                  <a16:creationId xmlns:a16="http://schemas.microsoft.com/office/drawing/2014/main" id="{968754E3-6754-16CD-AC43-C706D5C6C518}"/>
                </a:ext>
              </a:extLst>
            </p:cNvPr>
            <p:cNvSpPr/>
            <p:nvPr/>
          </p:nvSpPr>
          <p:spPr>
            <a:xfrm rot="5400000">
              <a:off x="3564649" y="3092745"/>
              <a:ext cx="1753800" cy="1525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54;gfba845065d_0_16">
              <a:extLst>
                <a:ext uri="{FF2B5EF4-FFF2-40B4-BE49-F238E27FC236}">
                  <a16:creationId xmlns:a16="http://schemas.microsoft.com/office/drawing/2014/main" id="{08EE6718-0CCC-3D25-069E-FA74BB29C0EE}"/>
                </a:ext>
              </a:extLst>
            </p:cNvPr>
            <p:cNvSpPr txBox="1"/>
            <p:nvPr/>
          </p:nvSpPr>
          <p:spPr>
            <a:xfrm>
              <a:off x="3859749" y="3252061"/>
              <a:ext cx="1106900" cy="120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22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Leading </a:t>
              </a:r>
              <a:r>
                <a:rPr lang="en-US" sz="22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Together</a:t>
              </a:r>
              <a:endParaRPr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55;gfba845065d_0_16">
              <a:extLst>
                <a:ext uri="{FF2B5EF4-FFF2-40B4-BE49-F238E27FC236}">
                  <a16:creationId xmlns:a16="http://schemas.microsoft.com/office/drawing/2014/main" id="{91AF2440-0647-7FF7-B550-1AB8C1E7D48D}"/>
                </a:ext>
              </a:extLst>
            </p:cNvPr>
            <p:cNvSpPr/>
            <p:nvPr/>
          </p:nvSpPr>
          <p:spPr>
            <a:xfrm rot="5400000">
              <a:off x="1916693" y="3092746"/>
              <a:ext cx="1753800" cy="1525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tx1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56;gfba845065d_0_16">
              <a:extLst>
                <a:ext uri="{FF2B5EF4-FFF2-40B4-BE49-F238E27FC236}">
                  <a16:creationId xmlns:a16="http://schemas.microsoft.com/office/drawing/2014/main" id="{4ED87A0F-3B77-38B1-2087-8DB93B496D24}"/>
                </a:ext>
              </a:extLst>
            </p:cNvPr>
            <p:cNvSpPr txBox="1"/>
            <p:nvPr/>
          </p:nvSpPr>
          <p:spPr>
            <a:xfrm>
              <a:off x="2159564" y="3260245"/>
              <a:ext cx="1288101" cy="120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lang="en-US" sz="22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Mutual Learning</a:t>
              </a:r>
              <a:endParaRPr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1520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13559-8D9F-4C8E-B7B9-99E2E1302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Experience of Foster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E430B-60C7-41AC-81FC-33984FD85F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6019800" cy="4663439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+mj-lt"/>
              </a:rPr>
              <a:t>Upon entering foster care, young people may lose opportunities to:</a:t>
            </a:r>
          </a:p>
          <a:p>
            <a:r>
              <a:rPr lang="en-US" sz="2400" dirty="0"/>
              <a:t>make decisions about their lives;</a:t>
            </a:r>
          </a:p>
          <a:p>
            <a:r>
              <a:rPr lang="en-US" sz="2400" dirty="0"/>
              <a:t>take developmentally typical risks; and</a:t>
            </a:r>
          </a:p>
          <a:p>
            <a:r>
              <a:rPr lang="en-US" sz="2400" dirty="0"/>
              <a:t>experience normal and prosocial adolescent activities, such as after-school clubs or sports.</a:t>
            </a:r>
          </a:p>
          <a:p>
            <a:endParaRPr lang="en-US" sz="2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D32C93-F5DD-4252-89F3-942EF2C175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8</a:t>
            </a:fld>
            <a:endParaRPr lang="en-US"/>
          </a:p>
        </p:txBody>
      </p:sp>
      <p:pic>
        <p:nvPicPr>
          <p:cNvPr id="83" name="Content Placeholder 82" descr="A picture containing person, floor, indoor, window&#10;&#10;Description automatically generated">
            <a:extLst>
              <a:ext uri="{FF2B5EF4-FFF2-40B4-BE49-F238E27FC236}">
                <a16:creationId xmlns:a16="http://schemas.microsoft.com/office/drawing/2014/main" id="{BE1274A1-3FE8-421E-91AC-24F5BEA317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" t="6615" b="556"/>
          <a:stretch/>
        </p:blipFill>
        <p:spPr>
          <a:xfrm>
            <a:off x="8153400" y="1752600"/>
            <a:ext cx="3200400" cy="4328159"/>
          </a:xfrm>
        </p:spPr>
      </p:pic>
    </p:spTree>
    <p:extLst>
      <p:ext uri="{BB962C8B-B14F-4D97-AF65-F5344CB8AC3E}">
        <p14:creationId xmlns:p14="http://schemas.microsoft.com/office/powerpoint/2010/main" val="1812650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13559-8D9F-4C8E-B7B9-99E2E1302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Experience of Foster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E430B-60C7-41AC-81FC-33984FD85F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669280" cy="4663439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latin typeface="+mj-lt"/>
              </a:rPr>
              <a:t>Many policies and practices that affect youth in foster care:</a:t>
            </a:r>
          </a:p>
          <a:p>
            <a:r>
              <a:rPr lang="en-US" sz="2200" dirty="0"/>
              <a:t>attempt to fix problems for youth;</a:t>
            </a:r>
          </a:p>
          <a:p>
            <a:r>
              <a:rPr lang="en-US" sz="2200" dirty="0"/>
              <a:t>result in decisions being made without the young people’s input; and</a:t>
            </a:r>
          </a:p>
          <a:p>
            <a:r>
              <a:rPr lang="en-US" sz="2200" dirty="0"/>
              <a:t>are based on assumptions that adults know better than young people.</a:t>
            </a:r>
          </a:p>
          <a:p>
            <a:pPr marL="0" indent="0">
              <a:buNone/>
            </a:pPr>
            <a:r>
              <a:rPr lang="en-US" sz="2200" dirty="0"/>
              <a:t>Often, policies and practices do not align with the science of adolescent brain development.</a:t>
            </a:r>
          </a:p>
          <a:p>
            <a:endParaRPr lang="en-US" sz="2200" b="1" dirty="0"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D32C93-F5DD-4252-89F3-942EF2C175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9</a:t>
            </a:fld>
            <a:endParaRPr lang="en-US"/>
          </a:p>
        </p:txBody>
      </p:sp>
      <p:pic>
        <p:nvPicPr>
          <p:cNvPr id="15" name="Content Placeholder 14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872841C2-EA54-4E49-AF83-9A68CC09AE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87"/>
          <a:stretch/>
        </p:blipFill>
        <p:spPr>
          <a:xfrm>
            <a:off x="6733654" y="1752600"/>
            <a:ext cx="4616629" cy="3261201"/>
          </a:xfrm>
        </p:spPr>
      </p:pic>
    </p:spTree>
    <p:extLst>
      <p:ext uri="{BB962C8B-B14F-4D97-AF65-F5344CB8AC3E}">
        <p14:creationId xmlns:p14="http://schemas.microsoft.com/office/powerpoint/2010/main" val="2388079564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Cover--Text-Only (Casey Font--Casey PC Only!)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aseySystemFon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457200" tIns="0" rIns="457200" bIns="182880" rtlCol="0" anchor="t" anchorCtr="0">
        <a:noAutofit/>
      </a:bodyPr>
      <a:lstStyle>
        <a:defPPr marL="0" marR="0" indent="0" algn="l" defTabSz="685800" rtl="0" eaLnBrk="1" fontAlgn="auto" latinLnBrk="0" hangingPunct="1">
          <a:lnSpc>
            <a:spcPct val="90000"/>
          </a:lnSpc>
          <a:spcBef>
            <a:spcPts val="1800"/>
          </a:spcBef>
          <a:spcAft>
            <a:spcPts val="0"/>
          </a:spcAft>
          <a:buClr>
            <a:srgbClr val="DA5521"/>
          </a:buClr>
          <a:buSzTx/>
          <a:buFont typeface="Wingdings" panose="05000000000000000000" pitchFamily="2" charset="2"/>
          <a:buNone/>
          <a:tabLst/>
          <a:defRPr kumimoji="0" sz="1800" b="0" i="0" u="none" strike="noStrike" kern="2400" cap="none" spc="30" normalizeH="0" baseline="0" noProof="0" dirty="0" smtClean="0">
            <a:ln>
              <a:noFill/>
            </a:ln>
            <a:solidFill>
              <a:srgbClr val="9D740F"/>
            </a:solidFill>
            <a:effectLst/>
            <a:uLnTx/>
            <a:uFillTx/>
            <a:latin typeface="Knockout 30 Junior Welterwt" pitchFamily="50" charset="0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8B8A1791-EE98-4C2B-9D3A-C79BC4AEC6AD}" vid="{1D8B845E-EA4C-4E2B-A3AC-B3EBA4F13C9B}"/>
    </a:ext>
  </a:extLst>
</a:theme>
</file>

<file path=ppt/theme/theme10.xml><?xml version="1.0" encoding="utf-8"?>
<a:theme xmlns:a="http://schemas.openxmlformats.org/drawingml/2006/main" name="1_Title Cover--Text-Only (System Font) 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aseySystemFon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457200" tIns="45720" rIns="457200" bIns="45720" rtlCol="0" anchor="b">
        <a:normAutofit/>
      </a:bodyPr>
      <a:lstStyle>
        <a:defPPr algn="l">
          <a:defRPr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BeigeWide" id="{E0D19F4D-A724-45CB-B90A-041314E2D266}" vid="{7E36691D-1816-4D02-A9C1-776970F30E93}"/>
    </a:ext>
  </a:extLst>
</a:theme>
</file>

<file path=ppt/theme/theme11.xml><?xml version="1.0" encoding="utf-8"?>
<a:theme xmlns:a="http://schemas.openxmlformats.org/drawingml/2006/main" name="1_Presentation Layouts">
  <a:themeElements>
    <a:clrScheme name="CaseyPalette">
      <a:dk1>
        <a:srgbClr val="595959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ustom 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effectLst>
          <a:outerShdw sx="1000" sy="1000" algn="ctr" rotWithShape="0">
            <a:schemeClr val="bg1"/>
          </a:outerShdw>
        </a:effectLst>
      </a:spPr>
      <a:bodyPr wrap="none" lIns="91440" tIns="45720" rIns="91440" bIns="45720">
        <a:spAutoFit/>
      </a:bodyPr>
      <a:lstStyle>
        <a:defPPr algn="ctr">
          <a:defRPr sz="4500" b="1" cap="none" spc="0" dirty="0">
            <a:ln w="0"/>
            <a:solidFill>
              <a:schemeClr val="accent2"/>
            </a:solidFill>
            <a:latin typeface="+mj-lt"/>
          </a:defRPr>
        </a:defPPr>
      </a:lstStyle>
    </a:spDef>
    <a:txDef>
      <a:spPr>
        <a:noFill/>
        <a:ln w="635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spAutoFit/>
      </a:bodyPr>
      <a:lstStyle>
        <a:defPPr marL="230188" indent="-230188" algn="l" defTabSz="685800">
          <a:lnSpc>
            <a:spcPct val="95000"/>
          </a:lnSpc>
          <a:spcBef>
            <a:spcPts val="1400"/>
          </a:spcBef>
          <a:buClr>
            <a:srgbClr val="DA5521"/>
          </a:buClr>
          <a:buFont typeface="Wingdings" panose="05000000000000000000" pitchFamily="2" charset="2"/>
          <a:buChar char="§"/>
          <a:defRPr kern="2400" dirty="0">
            <a:solidFill>
              <a:srgbClr val="59595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BeigeWide" id="{E0D19F4D-A724-45CB-B90A-041314E2D266}" vid="{69024995-C348-4156-B587-6BC662B334D1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Cover--Text-Only (System Font) 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aseySystemFon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457200" tIns="45720" rIns="457200" bIns="45720" rtlCol="0" anchor="b">
        <a:normAutofit/>
      </a:bodyPr>
      <a:lstStyle>
        <a:defPPr algn="l">
          <a:defRPr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8B8A1791-EE98-4C2B-9D3A-C79BC4AEC6AD}" vid="{6F76A389-89D2-4F6E-9C11-43AF7CE61E87}"/>
    </a:ext>
  </a:extLst>
</a:theme>
</file>

<file path=ppt/theme/theme3.xml><?xml version="1.0" encoding="utf-8"?>
<a:theme xmlns:a="http://schemas.openxmlformats.org/drawingml/2006/main" name="Title Cover--Photo (Casey Font--Casey PC Only!)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ustom 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457200" tIns="45720" rIns="457200" bIns="45720" rtlCol="0" anchor="b">
        <a:normAutofit/>
      </a:bodyPr>
      <a:lstStyle>
        <a:defPPr algn="l">
          <a:defRPr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8B8A1791-EE98-4C2B-9D3A-C79BC4AEC6AD}" vid="{CA3AFBFF-FE80-4258-AC4C-E3027175FB85}"/>
    </a:ext>
  </a:extLst>
</a:theme>
</file>

<file path=ppt/theme/theme4.xml><?xml version="1.0" encoding="utf-8"?>
<a:theme xmlns:a="http://schemas.openxmlformats.org/drawingml/2006/main" name="Title Cover--Photo (System Font)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ustom 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457200" tIns="45720" rIns="457200" bIns="45720" rtlCol="0" anchor="b">
        <a:normAutofit/>
      </a:bodyPr>
      <a:lstStyle>
        <a:defPPr algn="l">
          <a:defRPr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8B8A1791-EE98-4C2B-9D3A-C79BC4AEC6AD}" vid="{940E84EE-830B-4966-BBBC-4E6DF614BD8A}"/>
    </a:ext>
  </a:extLst>
</a:theme>
</file>

<file path=ppt/theme/theme5.xml><?xml version="1.0" encoding="utf-8"?>
<a:theme xmlns:a="http://schemas.openxmlformats.org/drawingml/2006/main" name="Presentation Layouts">
  <a:themeElements>
    <a:clrScheme name="CaseyPalette">
      <a:dk1>
        <a:srgbClr val="595959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ustom 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effectLst>
          <a:outerShdw sx="1000" sy="1000" algn="ctr" rotWithShape="0">
            <a:schemeClr val="bg1"/>
          </a:outerShdw>
        </a:effectLst>
      </a:spPr>
      <a:bodyPr wrap="none" lIns="91440" tIns="45720" rIns="91440" bIns="45720">
        <a:spAutoFit/>
      </a:bodyPr>
      <a:lstStyle>
        <a:defPPr algn="ctr">
          <a:defRPr sz="4500" b="1" cap="none" spc="0" dirty="0">
            <a:ln w="0"/>
            <a:solidFill>
              <a:schemeClr val="accent2"/>
            </a:solidFill>
            <a:latin typeface="+mj-lt"/>
          </a:defRPr>
        </a:defPPr>
      </a:lstStyle>
    </a:spDef>
    <a:txDef>
      <a:spPr>
        <a:noFill/>
        <a:ln w="635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spAutoFit/>
      </a:bodyPr>
      <a:lstStyle>
        <a:defPPr marL="230188" indent="-230188" algn="l" defTabSz="685800">
          <a:lnSpc>
            <a:spcPct val="95000"/>
          </a:lnSpc>
          <a:spcBef>
            <a:spcPts val="1400"/>
          </a:spcBef>
          <a:buClr>
            <a:srgbClr val="DA5521"/>
          </a:buClr>
          <a:buFont typeface="Wingdings" panose="05000000000000000000" pitchFamily="2" charset="2"/>
          <a:buChar char="§"/>
          <a:defRPr kern="2400" dirty="0">
            <a:solidFill>
              <a:srgbClr val="59595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8B8A1791-EE98-4C2B-9D3A-C79BC4AEC6AD}" vid="{37656641-B749-4361-B3A3-91BBAA79062F}"/>
    </a:ext>
  </a:extLst>
</a:theme>
</file>

<file path=ppt/theme/theme6.xml><?xml version="1.0" encoding="utf-8"?>
<a:theme xmlns:a="http://schemas.openxmlformats.org/drawingml/2006/main" name="Blank Slide">
  <a:themeElements>
    <a:clrScheme name="CaseyPalette">
      <a:dk1>
        <a:srgbClr val="595959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ustom 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effectLst>
          <a:outerShdw sx="1000" sy="1000" algn="ctr" rotWithShape="0">
            <a:schemeClr val="bg1"/>
          </a:outerShdw>
        </a:effectLst>
      </a:spPr>
      <a:bodyPr wrap="none" lIns="91440" tIns="45720" rIns="91440" bIns="45720">
        <a:spAutoFit/>
      </a:bodyPr>
      <a:lstStyle>
        <a:defPPr algn="ctr">
          <a:defRPr sz="4500" b="1" cap="none" spc="0" dirty="0">
            <a:ln w="0"/>
            <a:solidFill>
              <a:schemeClr val="accent2"/>
            </a:solidFill>
            <a:latin typeface="+mj-lt"/>
          </a:defRPr>
        </a:defPPr>
      </a:lstStyle>
    </a:spDef>
    <a:txDef>
      <a:spPr>
        <a:noFill/>
        <a:ln w="635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spAutoFit/>
      </a:bodyPr>
      <a:lstStyle>
        <a:defPPr marL="230188" indent="-230188" algn="l" defTabSz="685800">
          <a:lnSpc>
            <a:spcPct val="95000"/>
          </a:lnSpc>
          <a:spcBef>
            <a:spcPts val="1400"/>
          </a:spcBef>
          <a:buClr>
            <a:srgbClr val="DA5521"/>
          </a:buClr>
          <a:buFont typeface="Wingdings" panose="05000000000000000000" pitchFamily="2" charset="2"/>
          <a:buChar char="§"/>
          <a:defRPr kern="2400" dirty="0">
            <a:solidFill>
              <a:srgbClr val="59595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8B8A1791-EE98-4C2B-9D3A-C79BC4AEC6AD}" vid="{7574DE2F-AA43-4EDB-A24A-7C09F6DC0158}"/>
    </a:ext>
  </a:extLst>
</a:theme>
</file>

<file path=ppt/theme/theme7.xml><?xml version="1.0" encoding="utf-8"?>
<a:theme xmlns:a="http://schemas.openxmlformats.org/drawingml/2006/main" name="Divider / Closing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aseySystemFon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457200" tIns="45720" rIns="457200" bIns="45720" rtlCol="0" anchor="b">
        <a:normAutofit/>
      </a:bodyPr>
      <a:lstStyle>
        <a:defPPr algn="l">
          <a:defRPr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8B8A1791-EE98-4C2B-9D3A-C79BC4AEC6AD}" vid="{C6FF92E4-9282-487C-B8CC-8C5E384A5321}"/>
    </a:ext>
  </a:extLst>
</a:theme>
</file>

<file path=ppt/theme/theme8.xml><?xml version="1.0" encoding="utf-8"?>
<a:theme xmlns:a="http://schemas.openxmlformats.org/drawingml/2006/main" name="Presentation Layouts (Portrait)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aseySystemFon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 w="6350">
          <a:noFill/>
        </a:ln>
      </a:spPr>
      <a:bodyPr rot="0" spcFirstLastPara="0" vertOverflow="overflow" horzOverflow="overflow" vert="horz" wrap="square" lIns="0" tIns="0" rIns="777240" bIns="0" numCol="1" spcCol="0" rtlCol="0" fromWordArt="0" anchor="t" anchorCtr="0" forceAA="0" compatLnSpc="1">
        <a:prstTxWarp prst="textNoShape">
          <a:avLst/>
        </a:prstTxWarp>
        <a:spAutoFit/>
      </a:bodyPr>
      <a:lstStyle/>
    </a:txDef>
  </a:objectDefaults>
  <a:extraClrSchemeLst/>
  <a:extLst>
    <a:ext uri="{05A4C25C-085E-4340-85A3-A5531E510DB2}">
      <thm15:themeFamily xmlns:thm15="http://schemas.microsoft.com/office/thememl/2012/main" name="Presentation1" id="{8B8A1791-EE98-4C2B-9D3A-C79BC4AEC6AD}" vid="{E47DB8F6-4B9E-44A7-B477-754CAC46E112}"/>
    </a:ext>
  </a:extLst>
</a:theme>
</file>

<file path=ppt/theme/theme9.xml><?xml version="1.0" encoding="utf-8"?>
<a:theme xmlns:a="http://schemas.openxmlformats.org/drawingml/2006/main" name="1_Title Cover--Text-Only (Casey Font--Casey PC Only!)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aseySystemFon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457200" tIns="0" rIns="457200" bIns="182880" rtlCol="0" anchor="t" anchorCtr="0">
        <a:noAutofit/>
      </a:bodyPr>
      <a:lstStyle>
        <a:defPPr marL="0" marR="0" indent="0" algn="l" defTabSz="685800" rtl="0" eaLnBrk="1" fontAlgn="auto" latinLnBrk="0" hangingPunct="1">
          <a:lnSpc>
            <a:spcPct val="90000"/>
          </a:lnSpc>
          <a:spcBef>
            <a:spcPts val="1800"/>
          </a:spcBef>
          <a:spcAft>
            <a:spcPts val="0"/>
          </a:spcAft>
          <a:buClr>
            <a:srgbClr val="DA5521"/>
          </a:buClr>
          <a:buSzTx/>
          <a:buFont typeface="Wingdings" panose="05000000000000000000" pitchFamily="2" charset="2"/>
          <a:buNone/>
          <a:tabLst/>
          <a:defRPr kumimoji="0" sz="1800" b="0" i="0" u="none" strike="noStrike" kern="2400" cap="none" spc="30" normalizeH="0" baseline="0" noProof="0" dirty="0" smtClean="0">
            <a:ln>
              <a:noFill/>
            </a:ln>
            <a:solidFill>
              <a:srgbClr val="9D740F"/>
            </a:solidFill>
            <a:effectLst/>
            <a:uLnTx/>
            <a:uFillTx/>
            <a:latin typeface="Knockout 30 Junior Welterwt" pitchFamily="50" charset="0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BeigeWide" id="{E0D19F4D-A724-45CB-B90A-041314E2D266}" vid="{4F19AD51-ABBF-4C97-A77B-53B08749880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Presentation_BeigeWide (3)</Template>
  <TotalTime>6299</TotalTime>
  <Words>865</Words>
  <Application>Microsoft Office PowerPoint</Application>
  <PresentationFormat>Widescreen</PresentationFormat>
  <Paragraphs>139</Paragraphs>
  <Slides>20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Arial</vt:lpstr>
      <vt:lpstr>Arial Narrow</vt:lpstr>
      <vt:lpstr>Calibri</vt:lpstr>
      <vt:lpstr>Knockout 30 Junior Welterwt</vt:lpstr>
      <vt:lpstr>Knockout 31 Junior Middlewt</vt:lpstr>
      <vt:lpstr>Wingdings</vt:lpstr>
      <vt:lpstr>Title Cover--Text-Only (Casey Font--Casey PC Only!)</vt:lpstr>
      <vt:lpstr>Title Cover--Text-Only (System Font) </vt:lpstr>
      <vt:lpstr>Title Cover--Photo (Casey Font--Casey PC Only!)</vt:lpstr>
      <vt:lpstr>Title Cover--Photo (System Font)</vt:lpstr>
      <vt:lpstr>Presentation Layouts</vt:lpstr>
      <vt:lpstr>Blank Slide</vt:lpstr>
      <vt:lpstr>Divider / Closing</vt:lpstr>
      <vt:lpstr>Presentation Layouts (Portrait)</vt:lpstr>
      <vt:lpstr>1_Title Cover--Text-Only (Casey Font--Casey PC Only!)</vt:lpstr>
      <vt:lpstr>1_Title Cover--Text-Only (System Font) </vt:lpstr>
      <vt:lpstr>1_Presentation Layouts</vt:lpstr>
      <vt:lpstr>PowerPoint Presentation</vt:lpstr>
      <vt:lpstr>Agenda</vt:lpstr>
      <vt:lpstr>Module Results</vt:lpstr>
      <vt:lpstr>Check In</vt:lpstr>
      <vt:lpstr>Module Context</vt:lpstr>
      <vt:lpstr>Definition of Authentic Youth Engagement</vt:lpstr>
      <vt:lpstr>Characteristics of Authentic Youth Engagement</vt:lpstr>
      <vt:lpstr>The Experience of Foster Care</vt:lpstr>
      <vt:lpstr>The Experience of Foster Care</vt:lpstr>
      <vt:lpstr>Authentic Youth Engagement: Consider the Adolescent Brain</vt:lpstr>
      <vt:lpstr>Adolescent Brain Development: The Highlights</vt:lpstr>
      <vt:lpstr>Adolescent Brain Development: How Does It Play Out?</vt:lpstr>
      <vt:lpstr>Adolescent Brain Development: The Experience of Foster Care</vt:lpstr>
      <vt:lpstr>Adolescent Brain Development: Trauma and Adversity</vt:lpstr>
      <vt:lpstr>Change the Narrative From Impulsive to Creative Contributors</vt:lpstr>
      <vt:lpstr>Large Group Discussion: Change the Narrative</vt:lpstr>
      <vt:lpstr>Reflection Activity</vt:lpstr>
      <vt:lpstr>How It Looks in Practice</vt:lpstr>
      <vt:lpstr>Check Out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this template  Delete this slide when finished.</dc:title>
  <dc:creator>Jean Griffith-Thompson</dc:creator>
  <cp:lastModifiedBy>Jean Griffith-Thompson</cp:lastModifiedBy>
  <cp:revision>67</cp:revision>
  <dcterms:created xsi:type="dcterms:W3CDTF">2022-02-04T01:17:38Z</dcterms:created>
  <dcterms:modified xsi:type="dcterms:W3CDTF">2025-09-15T04:42:32Z</dcterms:modified>
</cp:coreProperties>
</file>