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6.xml" ContentType="application/vnd.openxmlformats-officedocument.theme+xml"/>
  <Override PartName="/ppt/slideLayouts/slideLayout36.xml" ContentType="application/vnd.openxmlformats-officedocument.presentationml.slideLayout+xml"/>
  <Override PartName="/ppt/theme/theme7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8.xml" ContentType="application/vnd.openxmlformats-officedocument.theme+xml"/>
  <Override PartName="/ppt/slideLayouts/slideLayout40.xml" ContentType="application/vnd.openxmlformats-officedocument.presentationml.slideLayout+xml"/>
  <Override PartName="/ppt/theme/theme9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  <p:sldMasterId id="2147483672" r:id="rId2"/>
    <p:sldMasterId id="2147483821" r:id="rId3"/>
    <p:sldMasterId id="2147483778" r:id="rId4"/>
    <p:sldMasterId id="2147483767" r:id="rId5"/>
    <p:sldMasterId id="2147483684" r:id="rId6"/>
    <p:sldMasterId id="2147483746" r:id="rId7"/>
    <p:sldMasterId id="2147483739" r:id="rId8"/>
    <p:sldMasterId id="2147483715" r:id="rId9"/>
    <p:sldMasterId id="2147483796" r:id="rId10"/>
  </p:sldMasterIdLst>
  <p:notesMasterIdLst>
    <p:notesMasterId r:id="rId41"/>
  </p:notesMasterIdLst>
  <p:handoutMasterIdLst>
    <p:handoutMasterId r:id="rId42"/>
  </p:handoutMasterIdLst>
  <p:sldIdLst>
    <p:sldId id="4176" r:id="rId11"/>
    <p:sldId id="306" r:id="rId12"/>
    <p:sldId id="338" r:id="rId13"/>
    <p:sldId id="340" r:id="rId14"/>
    <p:sldId id="308" r:id="rId15"/>
    <p:sldId id="403" r:id="rId16"/>
    <p:sldId id="339" r:id="rId17"/>
    <p:sldId id="348" r:id="rId18"/>
    <p:sldId id="351" r:id="rId19"/>
    <p:sldId id="352" r:id="rId20"/>
    <p:sldId id="4172" r:id="rId21"/>
    <p:sldId id="4177" r:id="rId22"/>
    <p:sldId id="355" r:id="rId23"/>
    <p:sldId id="4171" r:id="rId24"/>
    <p:sldId id="4173" r:id="rId25"/>
    <p:sldId id="4178" r:id="rId26"/>
    <p:sldId id="357" r:id="rId27"/>
    <p:sldId id="4181" r:id="rId28"/>
    <p:sldId id="4174" r:id="rId29"/>
    <p:sldId id="4179" r:id="rId30"/>
    <p:sldId id="359" r:id="rId31"/>
    <p:sldId id="4182" r:id="rId32"/>
    <p:sldId id="4175" r:id="rId33"/>
    <p:sldId id="4180" r:id="rId34"/>
    <p:sldId id="360" r:id="rId35"/>
    <p:sldId id="4183" r:id="rId36"/>
    <p:sldId id="362" r:id="rId37"/>
    <p:sldId id="364" r:id="rId38"/>
    <p:sldId id="363" r:id="rId39"/>
    <p:sldId id="33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7A4A07-13D3-8CDE-4CD8-17CCFC6BC2AB}" name="Norris West" initials="NW" userId="e789620da8b79763" providerId="Windows Live"/>
  <p188:author id="{A648FD48-57FF-9C99-326E-CCAB56B69AA4}" name="Jean Griffith-Thompson" initials="JGT" userId="S::JGriffithThompson@AECF.ORG::da45b680-55d6-4be3-8572-c1b6cb1bd765" providerId="AD"/>
  <p188:author id="{B61EB75C-E0E3-CCDC-55A4-DC13856146A3}" name="Alexandra Lohrbach" initials="AL" userId="RI0L1UX6i2P/zXRvlHBgNbpZrpcR+B4RoT6KQfzz6+g=" providerId="None"/>
  <p188:author id="{B73F6264-CF38-9F4C-D503-716E01DCE7CB}" name="Kristin Coffey" initials="KC" userId="Kristin Coffey" providerId="None"/>
  <p188:author id="{ACFC8271-0766-0383-7D02-E1F0656AC3DE}" name="Raven Wells" initials="RW" userId="S::rwells@aecf.org::38a63c19-8f26-403e-aeb5-ee8759350f6d" providerId="AD"/>
  <p188:author id="{D22DD0C5-0F2A-38A6-5ED0-046CF049A11D}" name="Ashley Cheatham" initials="AC" userId="S::acheatham@aecf.org::66b3f7c7-4ef5-4022-94a5-2b6965cda3bd" providerId="AD"/>
  <p188:author id="{8AFB9EE8-A55E-5D11-A3E0-07B1DC6D2AFF}" name="Gina Davis" initials="GD" userId="S::gdavis@AECF.ORG::26c9bfc2-5ea4-4ba1-bdb2-637277c3e0ec" providerId="AD"/>
  <p188:author id="{967238F7-3076-30AA-269F-F235A7CC65D1}" name="Raven Wells" initials="RW" userId="S::RWells@aecf.org::38a63c19-8f26-403e-aeb5-ee8759350f6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 Brynildsen" initials="EB" lastIdx="1" clrIdx="0">
    <p:extLst>
      <p:ext uri="{19B8F6BF-5375-455C-9EA6-DF929625EA0E}">
        <p15:presenceInfo xmlns:p15="http://schemas.microsoft.com/office/powerpoint/2012/main" userId="dd28a42ba725e77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784D"/>
    <a:srgbClr val="9D74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7B26C5-4107-4FEC-AEDC-1716B250A1E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8" autoAdjust="0"/>
    <p:restoredTop sz="72516" autoAdjust="0"/>
  </p:normalViewPr>
  <p:slideViewPr>
    <p:cSldViewPr>
      <p:cViewPr varScale="1">
        <p:scale>
          <a:sx n="42" d="100"/>
          <a:sy n="42" d="100"/>
        </p:scale>
        <p:origin x="14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commentAuthors" Target="commentAuthors.xml"/><Relationship Id="rId48" Type="http://schemas.microsoft.com/office/2018/10/relationships/authors" Target="author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heme" Target="theme/theme1.xml"/><Relationship Id="rId20" Type="http://schemas.openxmlformats.org/officeDocument/2006/relationships/slide" Target="slides/slide10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F85AFF-4956-B74D-A715-A78B16E793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FA673A-7E97-D94F-A4A9-7717B232B9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C8DEE4-D064-E742-AAE4-046DB7914353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BAFE6F-5EE9-D845-AB6E-95D66B0E8A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E4CDFF-8EA5-5047-9611-0AE5D3A78F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F128F4-BA33-8244-8D89-9A1F2087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16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93669-7633-4426-A8C3-40939B24279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44FCF-FACB-4686-8B3E-04A4A3B47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25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39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3201B-02A0-1324-B5E4-4D07ED2CD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1D9B52-7367-0CBF-5026-437222C067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F72C80-81B8-9BBB-8277-FA7DB1F412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00E014-1B32-0914-0588-C0CF89CCE2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078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611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8B132-F526-C8E8-7B31-75AC2C0A5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70B970-BADE-C238-2F53-34E290084D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F7559A-DAF8-BFD8-54EF-1048BAF276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B61FD7-30F5-7B64-7674-23FD5A33A5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164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C424E-7B85-C709-8B5A-6AE48ECCA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BCE0DE-ABBE-AD64-4D80-1D76BE1C1A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8C6DDB-7D20-A12F-84B4-DD5406BED3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26117-6D59-8695-EAC5-B95BF8E80E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741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56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10121-38EF-2419-6B4A-4149D8D9D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90BB20-A647-6406-07A2-CB7F3C45ED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E5F0FA-2A7D-D896-2763-F5BD669B18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13ED09-9A11-7F38-AE53-114CA3E3A3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892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5885E-55ED-1010-A8A2-D641036E0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68496B-AAC5-A606-917D-45FB5D6642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E3E1E1-DF3C-89C7-E1D5-F1EA18664E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748EC-4314-BCBB-37E7-BB00AED991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5444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10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9D7BA-99DE-B0D1-C239-3649429E3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7877A4-991C-FB9D-2378-FDC9296FD1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61680A-D0C2-F553-AA24-0F77D652BB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46052-310C-FB67-D89A-F9A3ACDA9F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9188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31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390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6471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740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368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86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26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45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8AD3F-EC4C-B382-B986-418BA99D8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1F9BB4-C7C6-27BC-C7B9-3E11699D12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356724-9FA8-976F-A5C3-222D754EED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D073B-4DE1-DEF2-D2B3-FC9604CBEF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60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80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049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8.jp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ver--Masthead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39DF-9643-402A-B710-9B3AEF1A68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2120529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5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93449-4864-463F-81FA-F70FF678A9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>
            <a:no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2801ED-C8D5-4564-81A5-68F9CC425C05}"/>
              </a:ext>
            </a:extLst>
          </p:cNvPr>
          <p:cNvSpPr/>
          <p:nvPr userDrawn="1"/>
        </p:nvSpPr>
        <p:spPr>
          <a:xfrm>
            <a:off x="0" y="-11398"/>
            <a:ext cx="12192000" cy="8182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5D907ED-E8B3-49FF-A78F-45B99BAE94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6172200"/>
            <a:ext cx="9395884" cy="685800"/>
          </a:xfrm>
        </p:spPr>
        <p:txBody>
          <a:bodyPr lIns="457200" tIns="0" rIns="457200" bIns="457200" anchor="b" anchorCtr="0"/>
          <a:lstStyle>
            <a:lvl1pPr algn="l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625766D-29B8-4A4D-ABC3-8C04745D2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95885" y="6172200"/>
            <a:ext cx="2796116" cy="685800"/>
          </a:xfrm>
        </p:spPr>
        <p:txBody>
          <a:bodyPr lIns="0" tIns="0" rIns="457200" bIns="457200" anchor="b" anchorCtr="0"/>
          <a:lstStyle>
            <a:lvl1pPr algn="r">
              <a:defRPr sz="130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FB17D86-A949-45EE-9E61-9114974FE0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12480" y="76200"/>
            <a:ext cx="41052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34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4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84914"/>
            <a:ext cx="9395884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5885" y="6284914"/>
            <a:ext cx="2796116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B1207CD-DB25-49C2-9874-C4E5AFC42D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5669280"/>
            <a:ext cx="12191999" cy="594360"/>
          </a:xfrm>
        </p:spPr>
        <p:txBody>
          <a:bodyPr lIns="457200" tIns="0" rIns="457200" anchor="ctr" anchorCtr="0">
            <a:no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F28F082-F308-4D4D-99CA-C01339F213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E65FB7-6DE2-407C-9C50-A80CF13ADD05}"/>
              </a:ext>
            </a:extLst>
          </p:cNvPr>
          <p:cNvPicPr>
            <a:picLocks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" b="-74"/>
          <a:stretch/>
        </p:blipFill>
        <p:spPr>
          <a:xfrm>
            <a:off x="0" y="533400"/>
            <a:ext cx="6096000" cy="4381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FB1951-3776-49BE-B37E-ED57E2D36868}"/>
              </a:ext>
            </a:extLst>
          </p:cNvPr>
          <p:cNvPicPr>
            <a:picLocks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" t="6985" r="33989" b="23584"/>
          <a:stretch/>
        </p:blipFill>
        <p:spPr>
          <a:xfrm>
            <a:off x="6096000" y="533400"/>
            <a:ext cx="6096000" cy="4381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CFBB209-06D3-4DFC-9C8C-1478F9C71615}"/>
              </a:ext>
            </a:extLst>
          </p:cNvPr>
          <p:cNvSpPr/>
          <p:nvPr userDrawn="1"/>
        </p:nvSpPr>
        <p:spPr>
          <a:xfrm>
            <a:off x="6057900" y="454820"/>
            <a:ext cx="76200" cy="45759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2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orient="horz" pos="3096">
          <p15:clr>
            <a:srgbClr val="FBAE40"/>
          </p15:clr>
        </p15:guide>
        <p15:guide id="3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5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3D4984C0-E092-4DC0-BE96-C21EB8C651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349622"/>
            <a:ext cx="4457697" cy="2135139"/>
          </a:xfrm>
        </p:spPr>
        <p:txBody>
          <a:bodyPr lIns="457200" tIns="137160" rIns="137160" anchor="t" anchorCtr="0">
            <a:no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5804FB1-D99A-4B4D-8743-C8C49F8F07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388269"/>
            <a:ext cx="4457700" cy="1961353"/>
          </a:xfrm>
        </p:spPr>
        <p:txBody>
          <a:bodyPr lIns="457200" rIns="137160" anchor="t" anchorCtr="0">
            <a:noAutofit/>
          </a:bodyPr>
          <a:lstStyle>
            <a:lvl1pPr algn="l">
              <a:spcBef>
                <a:spcPts val="1800"/>
              </a:spcBef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E29628B5-425D-4EFD-AA10-65650F5253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5486401"/>
            <a:ext cx="4457699" cy="798513"/>
          </a:xfrm>
        </p:spPr>
        <p:txBody>
          <a:bodyPr bIns="182880" anchor="t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43011FC6-EECF-4803-8BFD-BD9FE0B8F1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622" y="6284913"/>
            <a:ext cx="4457699" cy="573087"/>
          </a:xfrm>
        </p:spPr>
        <p:txBody>
          <a:bodyPr lIns="457200" bIns="182880" anchor="b" anchorCtr="0"/>
          <a:lstStyle>
            <a:lvl1pPr algn="l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CED92038-0AF8-4AFE-898B-2E0AA646DF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3824" y="310896"/>
            <a:ext cx="3491865" cy="5510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7F874B1-D015-4B59-A7F1-FA0D2EBBB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6" r="1217" b="9818"/>
          <a:stretch/>
        </p:blipFill>
        <p:spPr>
          <a:xfrm>
            <a:off x="4495800" y="1"/>
            <a:ext cx="76962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65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83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1 (System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FD3894-80D4-4551-ACA5-4B063C3C911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" y="5693869"/>
            <a:ext cx="12191999" cy="573087"/>
          </a:xfrm>
        </p:spPr>
        <p:txBody>
          <a:bodyPr lIns="457200" rIns="457200">
            <a:noAutofit/>
          </a:bodyPr>
          <a:lstStyle>
            <a:lvl1pPr marL="0" indent="0" algn="ctr">
              <a:buNone/>
              <a:defRPr sz="22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284914"/>
            <a:ext cx="9144000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1" y="6284914"/>
            <a:ext cx="3048000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7D6E0D-B79E-4E62-ABE9-5431D0F394C8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6494"/>
          <a:stretch/>
        </p:blipFill>
        <p:spPr>
          <a:xfrm>
            <a:off x="1" y="533400"/>
            <a:ext cx="12191999" cy="43815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291D7D7-7B4E-418D-9DDE-A8C2D96894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2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 userDrawn="1">
          <p15:clr>
            <a:srgbClr val="FBAE40"/>
          </p15:clr>
        </p15:guide>
        <p15:guide id="2" orient="horz" pos="309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2 (System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FD3894-80D4-4551-ACA5-4B063C3C911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" y="5693869"/>
            <a:ext cx="12191999" cy="573087"/>
          </a:xfrm>
        </p:spPr>
        <p:txBody>
          <a:bodyPr lIns="457200" rIns="457200">
            <a:noAutofit/>
          </a:bodyPr>
          <a:lstStyle>
            <a:lvl1pPr marL="0" indent="0" algn="ctr">
              <a:buNone/>
              <a:defRPr sz="22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284914"/>
            <a:ext cx="9144000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1" y="6284914"/>
            <a:ext cx="3048000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5B041E4-3EC0-42F2-97EF-BA5E434658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A54EAC-E926-420C-8AC7-A046F69A6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7" t="13150" r="5504" b="16513"/>
          <a:stretch/>
        </p:blipFill>
        <p:spPr>
          <a:xfrm>
            <a:off x="0" y="533400"/>
            <a:ext cx="3429000" cy="4381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376578-8D27-43E5-9021-39E9EDE072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" t="-1" b="29002"/>
          <a:stretch/>
        </p:blipFill>
        <p:spPr>
          <a:xfrm flipH="1">
            <a:off x="3505200" y="533400"/>
            <a:ext cx="86868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02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 userDrawn="1">
          <p15:clr>
            <a:srgbClr val="FBAE40"/>
          </p15:clr>
        </p15:guide>
        <p15:guide id="2" orient="horz" pos="3096" userDrawn="1">
          <p15:clr>
            <a:srgbClr val="FBAE40"/>
          </p15:clr>
        </p15:guide>
        <p15:guide id="3" pos="5544" userDrawn="1">
          <p15:clr>
            <a:srgbClr val="FBAE40"/>
          </p15:clr>
        </p15:guide>
        <p15:guide id="4" pos="5496" userDrawn="1">
          <p15:clr>
            <a:srgbClr val="FBAE40"/>
          </p15:clr>
        </p15:guide>
        <p15:guide id="5" pos="2160" userDrawn="1">
          <p15:clr>
            <a:srgbClr val="FBAE40"/>
          </p15:clr>
        </p15:guide>
        <p15:guide id="6" pos="2208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3 (System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FD3894-80D4-4551-ACA5-4B063C3C911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" y="5693869"/>
            <a:ext cx="12191999" cy="573087"/>
          </a:xfrm>
        </p:spPr>
        <p:txBody>
          <a:bodyPr lIns="457200" rIns="457200">
            <a:noAutofit/>
          </a:bodyPr>
          <a:lstStyle>
            <a:lvl1pPr marL="0" indent="0" algn="ctr">
              <a:buNone/>
              <a:defRPr sz="22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284914"/>
            <a:ext cx="9144000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1" y="6284914"/>
            <a:ext cx="3048000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5B041E4-3EC0-42F2-97EF-BA5E434658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B22166-76E0-4090-BB0F-60D672F020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" t="10570" r="2854" b="8474"/>
          <a:stretch/>
        </p:blipFill>
        <p:spPr>
          <a:xfrm flipH="1">
            <a:off x="-2" y="533400"/>
            <a:ext cx="3429001" cy="4381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C0DDF3-E66E-464A-A52D-65790A2E9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" r="4923" b="28571"/>
          <a:stretch/>
        </p:blipFill>
        <p:spPr>
          <a:xfrm>
            <a:off x="3505200" y="533400"/>
            <a:ext cx="86868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11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orient="horz" pos="3096">
          <p15:clr>
            <a:srgbClr val="FBAE40"/>
          </p15:clr>
        </p15:guide>
        <p15:guide id="3" pos="5544">
          <p15:clr>
            <a:srgbClr val="FBAE40"/>
          </p15:clr>
        </p15:guide>
        <p15:guide id="4" pos="5496">
          <p15:clr>
            <a:srgbClr val="FBAE40"/>
          </p15:clr>
        </p15:guide>
        <p15:guide id="5" pos="2160">
          <p15:clr>
            <a:srgbClr val="FBAE40"/>
          </p15:clr>
        </p15:guide>
        <p15:guide id="6" pos="220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4 (System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FD3894-80D4-4551-ACA5-4B063C3C911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" y="5693869"/>
            <a:ext cx="12191999" cy="573087"/>
          </a:xfrm>
        </p:spPr>
        <p:txBody>
          <a:bodyPr lIns="457200" rIns="457200">
            <a:noAutofit/>
          </a:bodyPr>
          <a:lstStyle>
            <a:lvl1pPr marL="0" indent="0" algn="ctr">
              <a:buNone/>
              <a:defRPr sz="22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284914"/>
            <a:ext cx="9144000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1" y="6284914"/>
            <a:ext cx="3048000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291D7D7-7B4E-418D-9DDE-A8C2D96894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5F4E30-45FE-404D-992C-DCCA2256D101}"/>
              </a:ext>
            </a:extLst>
          </p:cNvPr>
          <p:cNvPicPr>
            <a:picLocks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" b="-74"/>
          <a:stretch/>
        </p:blipFill>
        <p:spPr>
          <a:xfrm>
            <a:off x="0" y="533400"/>
            <a:ext cx="6096000" cy="4381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6243FA-E834-46B8-A652-95410961FDE8}"/>
              </a:ext>
            </a:extLst>
          </p:cNvPr>
          <p:cNvPicPr>
            <a:picLocks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" t="6985" r="33989" b="23584"/>
          <a:stretch/>
        </p:blipFill>
        <p:spPr>
          <a:xfrm>
            <a:off x="6096000" y="533400"/>
            <a:ext cx="6096000" cy="4381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DCED604-353B-4859-8598-CE8F889ED1E7}"/>
              </a:ext>
            </a:extLst>
          </p:cNvPr>
          <p:cNvSpPr/>
          <p:nvPr userDrawn="1"/>
        </p:nvSpPr>
        <p:spPr>
          <a:xfrm>
            <a:off x="6057900" y="454820"/>
            <a:ext cx="76200" cy="45759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1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orient="horz" pos="3096">
          <p15:clr>
            <a:srgbClr val="FBAE40"/>
          </p15:clr>
        </p15:guide>
        <p15:guide id="3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5 (System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F14C0255-102B-4107-BACB-E6990362B8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349622"/>
            <a:ext cx="4457697" cy="2135139"/>
          </a:xfrm>
        </p:spPr>
        <p:txBody>
          <a:bodyPr lIns="457200" tIns="137160" rIns="137160" anchor="t" anchorCtr="0">
            <a:no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C5B8A71-6F26-4045-BF36-37717E0EAC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388269"/>
            <a:ext cx="4457700" cy="1961353"/>
          </a:xfrm>
        </p:spPr>
        <p:txBody>
          <a:bodyPr lIns="457200" rIns="137160" anchor="t" anchorCtr="0">
            <a:noAutofit/>
          </a:bodyPr>
          <a:lstStyle>
            <a:lvl1pPr algn="l">
              <a:spcBef>
                <a:spcPts val="1800"/>
              </a:spcBef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5E82A5F-FCE4-4ADF-8738-0AAA286194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5486401"/>
            <a:ext cx="4457699" cy="798513"/>
          </a:xfrm>
        </p:spPr>
        <p:txBody>
          <a:bodyPr bIns="182880" anchor="t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954CA8F-E143-45EE-9571-BF2661B9C0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622" y="6284913"/>
            <a:ext cx="4457699" cy="573087"/>
          </a:xfrm>
        </p:spPr>
        <p:txBody>
          <a:bodyPr lIns="457200" bIns="182880" anchor="b" anchorCtr="0"/>
          <a:lstStyle>
            <a:lvl1pPr algn="l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D320901-DD12-418D-AF65-D3DB65D451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3824" y="310896"/>
            <a:ext cx="3491865" cy="5510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043E3D-EAA7-4421-939C-EAD6721A1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6" r="1217" b="9818"/>
          <a:stretch/>
        </p:blipFill>
        <p:spPr>
          <a:xfrm>
            <a:off x="4495800" y="1"/>
            <a:ext cx="76962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83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83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ntent_3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0E09-999C-4F9F-86A6-2AAD9E00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EE7C-FC9E-418A-9B23-FAE88622B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74320" indent="-274320">
              <a:lnSpc>
                <a:spcPct val="105000"/>
              </a:lnSpc>
              <a:spcBef>
                <a:spcPts val="2000"/>
              </a:spcBef>
              <a:defRPr sz="3000"/>
            </a:lvl1pPr>
            <a:lvl2pPr marL="548640" indent="-274320">
              <a:lnSpc>
                <a:spcPct val="95000"/>
              </a:lnSpc>
              <a:spcBef>
                <a:spcPts val="2000"/>
              </a:spcBef>
              <a:defRPr sz="3000"/>
            </a:lvl2pPr>
            <a:lvl3pPr marL="822960" indent="-274320">
              <a:lnSpc>
                <a:spcPct val="95000"/>
              </a:lnSpc>
              <a:spcBef>
                <a:spcPts val="2000"/>
              </a:spcBef>
              <a:defRPr sz="3000"/>
            </a:lvl3pPr>
            <a:lvl4pPr marL="1097280" indent="-274320">
              <a:lnSpc>
                <a:spcPct val="95000"/>
              </a:lnSpc>
              <a:spcBef>
                <a:spcPts val="2000"/>
              </a:spcBef>
              <a:buSzPct val="66000"/>
              <a:defRPr sz="3000"/>
            </a:lvl4pPr>
            <a:lvl5pPr marL="1371600" indent="-274320">
              <a:lnSpc>
                <a:spcPct val="95000"/>
              </a:lnSpc>
              <a:spcBef>
                <a:spcPts val="2000"/>
              </a:spcBef>
              <a:buSzPct val="66000"/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DD7B-3497-4E63-AFB9-751D466D9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997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_28pt_w/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0E09-999C-4F9F-86A6-2AAD9E00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EE7C-FC9E-418A-9B23-FAE88622B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10515600" cy="4469132"/>
          </a:xfrm>
        </p:spPr>
        <p:txBody>
          <a:bodyPr/>
          <a:lstStyle>
            <a:lvl1pPr marL="274320" indent="-274320">
              <a:lnSpc>
                <a:spcPct val="105000"/>
              </a:lnSpc>
              <a:defRPr/>
            </a:lvl1pPr>
            <a:lvl2pPr marL="548640" indent="-274320">
              <a:lnSpc>
                <a:spcPct val="95000"/>
              </a:lnSpc>
              <a:defRPr/>
            </a:lvl2pPr>
            <a:lvl3pPr marL="822960" indent="-274320">
              <a:lnSpc>
                <a:spcPct val="95000"/>
              </a:lnSpc>
              <a:defRPr/>
            </a:lvl3pPr>
            <a:lvl4pPr marL="1097280" indent="-274320">
              <a:lnSpc>
                <a:spcPct val="95000"/>
              </a:lnSpc>
              <a:buSzPct val="66000"/>
              <a:defRPr/>
            </a:lvl4pPr>
            <a:lvl5pPr marL="1371600" indent="-274320">
              <a:lnSpc>
                <a:spcPct val="95000"/>
              </a:lnSpc>
              <a:buSzPct val="66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DD7B-3497-4E63-AFB9-751D466D9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E3898A7-510F-4BFC-8EAE-5AF191AAD9A0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8" y="6115051"/>
            <a:ext cx="10512424" cy="194308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7393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ntent_2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0E09-999C-4F9F-86A6-2AAD9E00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EE7C-FC9E-418A-9B23-FAE88622B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28600" indent="-228600">
              <a:lnSpc>
                <a:spcPct val="105000"/>
              </a:lnSpc>
              <a:spcBef>
                <a:spcPts val="1400"/>
              </a:spcBef>
              <a:defRPr sz="2200"/>
            </a:lvl1pPr>
            <a:lvl2pPr marL="457200" indent="-228600">
              <a:lnSpc>
                <a:spcPct val="95000"/>
              </a:lnSpc>
              <a:spcBef>
                <a:spcPts val="1400"/>
              </a:spcBef>
              <a:defRPr sz="2200"/>
            </a:lvl2pPr>
            <a:lvl3pPr marL="685800" indent="-228600">
              <a:lnSpc>
                <a:spcPct val="95000"/>
              </a:lnSpc>
              <a:spcBef>
                <a:spcPts val="1400"/>
              </a:spcBef>
              <a:defRPr sz="2200"/>
            </a:lvl3pPr>
            <a:lvl4pPr marL="914400" indent="-228600">
              <a:lnSpc>
                <a:spcPct val="95000"/>
              </a:lnSpc>
              <a:spcBef>
                <a:spcPts val="1400"/>
              </a:spcBef>
              <a:buSzPct val="66000"/>
              <a:defRPr sz="2200"/>
            </a:lvl4pPr>
            <a:lvl5pPr marL="1143000" indent="-228600">
              <a:lnSpc>
                <a:spcPct val="95000"/>
              </a:lnSpc>
              <a:spcBef>
                <a:spcPts val="1400"/>
              </a:spcBef>
              <a:buSzPct val="66000"/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DD7B-3497-4E63-AFB9-751D466D9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42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Color (Casey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7596E5C5-87C0-45F0-B045-834081FB6E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>
            <a:noAutofit/>
          </a:bodyPr>
          <a:lstStyle>
            <a:lvl1pPr marL="0" indent="0" algn="ctr">
              <a:buNone/>
              <a:defRPr sz="280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728828-510F-4679-AB37-D7D93BDAE6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2121408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5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608F177-66AE-4CFD-82C8-86B4EEE8CB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170614"/>
            <a:ext cx="9400117" cy="687387"/>
          </a:xfrm>
        </p:spPr>
        <p:txBody>
          <a:bodyPr lIns="457200" tIns="0" rIns="457200" bIns="45720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A58374A-24A0-4A5A-9CB9-1250445312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00117" y="6170614"/>
            <a:ext cx="2791883" cy="687387"/>
          </a:xfrm>
        </p:spPr>
        <p:txBody>
          <a:bodyPr lIns="0" tIns="0" rIns="457200" bIns="457200" anchor="b" anchorCtr="0"/>
          <a:lstStyle>
            <a:lvl1pPr algn="r">
              <a:defRPr sz="130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F1BCB62-B90D-41B1-A42E-CFB9BA2331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10450" y="-47625"/>
            <a:ext cx="52006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814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2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39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39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184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2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39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39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04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853"/>
            <a:ext cx="10515600" cy="865222"/>
          </a:xfrm>
        </p:spPr>
        <p:txBody>
          <a:bodyPr lIns="0"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39"/>
          </a:xfrm>
        </p:spPr>
        <p:txBody>
          <a:bodyPr lIns="0">
            <a:noAutofit/>
          </a:bodyPr>
          <a:lstStyle>
            <a:lvl1pPr marL="182880" indent="-182880">
              <a:spcBef>
                <a:spcPts val="1400"/>
              </a:spcBef>
              <a:defRPr sz="1800"/>
            </a:lvl1pPr>
            <a:lvl2pPr marL="365760" indent="-182880">
              <a:spcBef>
                <a:spcPts val="1400"/>
              </a:spcBef>
              <a:defRPr sz="1800"/>
            </a:lvl2pPr>
            <a:lvl3pPr marL="548640" indent="-182880">
              <a:spcBef>
                <a:spcPts val="1400"/>
              </a:spcBef>
              <a:defRPr sz="1800"/>
            </a:lvl3pPr>
            <a:lvl4pPr marL="731520" indent="-182880">
              <a:spcBef>
                <a:spcPts val="1400"/>
              </a:spcBef>
              <a:defRPr sz="1800"/>
            </a:lvl4pPr>
            <a:lvl5pPr marL="914400" indent="-182880">
              <a:spcBef>
                <a:spcPts val="14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39"/>
          </a:xfrm>
        </p:spPr>
        <p:txBody>
          <a:bodyPr lIns="0">
            <a:noAutofit/>
          </a:bodyPr>
          <a:lstStyle>
            <a:lvl1pPr marL="182880" indent="-182880">
              <a:spcBef>
                <a:spcPts val="1400"/>
              </a:spcBef>
              <a:defRPr sz="1800"/>
            </a:lvl1pPr>
            <a:lvl2pPr marL="365760" indent="-182880">
              <a:spcBef>
                <a:spcPts val="1400"/>
              </a:spcBef>
              <a:defRPr sz="1800"/>
            </a:lvl2pPr>
            <a:lvl3pPr marL="548640" indent="-182880">
              <a:spcBef>
                <a:spcPts val="1400"/>
              </a:spcBef>
              <a:defRPr sz="1800"/>
            </a:lvl3pPr>
            <a:lvl4pPr marL="731520" indent="-182880">
              <a:spcBef>
                <a:spcPts val="1400"/>
              </a:spcBef>
              <a:defRPr sz="1800"/>
            </a:lvl4pPr>
            <a:lvl5pPr marL="914400" indent="-182880">
              <a:spcBef>
                <a:spcPts val="14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515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15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776"/>
            <a:ext cx="10515600" cy="8686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40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40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355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13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776"/>
            <a:ext cx="10515600" cy="8686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40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40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276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2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599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08760"/>
            <a:ext cx="5157787" cy="823912"/>
          </a:xfrm>
        </p:spPr>
        <p:txBody>
          <a:bodyPr tIns="27432" anchor="t" anchorCtr="0">
            <a:noAutofit/>
          </a:bodyPr>
          <a:lstStyle>
            <a:lvl1pPr marL="0" indent="0">
              <a:lnSpc>
                <a:spcPct val="85000"/>
              </a:lnSpc>
              <a:buNone/>
              <a:defRPr sz="3000" b="1" kern="1500" spc="1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08760"/>
            <a:ext cx="5183188" cy="823912"/>
          </a:xfrm>
        </p:spPr>
        <p:txBody>
          <a:bodyPr tIns="27432" bIns="0" anchor="t" anchorCtr="0">
            <a:noAutofit/>
          </a:bodyPr>
          <a:lstStyle>
            <a:lvl1pPr marL="0" indent="0">
              <a:lnSpc>
                <a:spcPct val="85000"/>
              </a:lnSpc>
              <a:buNone/>
              <a:defRPr sz="2900" b="1" kern="1500" spc="1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663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2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640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4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4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478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/Header, Sourceline_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640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617660"/>
          </a:xfrm>
        </p:spPr>
        <p:txBody>
          <a:bodyPr>
            <a:noAutofit/>
          </a:bodyPr>
          <a:lstStyle>
            <a:lvl1pPr marL="182880" indent="-182880">
              <a:spcBef>
                <a:spcPts val="1200"/>
              </a:spcBef>
              <a:defRPr sz="1800"/>
            </a:lvl1pPr>
            <a:lvl2pPr marL="365760" indent="-182880">
              <a:spcBef>
                <a:spcPts val="1200"/>
              </a:spcBef>
              <a:defRPr sz="1800"/>
            </a:lvl2pPr>
            <a:lvl3pPr marL="548640" indent="-182880">
              <a:spcBef>
                <a:spcPts val="1200"/>
              </a:spcBef>
              <a:defRPr sz="1800"/>
            </a:lvl3pPr>
            <a:lvl4pPr marL="731520" indent="-182880">
              <a:spcBef>
                <a:spcPts val="1200"/>
              </a:spcBef>
              <a:defRPr sz="1800"/>
            </a:lvl4pPr>
            <a:lvl5pPr marL="914400" indent="-182880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617660"/>
          </a:xfrm>
        </p:spPr>
        <p:txBody>
          <a:bodyPr>
            <a:noAutofit/>
          </a:bodyPr>
          <a:lstStyle>
            <a:lvl1pPr marL="182880" indent="-182880">
              <a:spcBef>
                <a:spcPts val="1200"/>
              </a:spcBef>
              <a:defRPr sz="1800"/>
            </a:lvl1pPr>
            <a:lvl2pPr marL="365760" indent="-182880">
              <a:spcBef>
                <a:spcPts val="1200"/>
              </a:spcBef>
              <a:defRPr sz="1800"/>
            </a:lvl2pPr>
            <a:lvl3pPr marL="731520" indent="-182880">
              <a:spcBef>
                <a:spcPts val="1200"/>
              </a:spcBef>
              <a:defRPr sz="1800"/>
            </a:lvl3pPr>
            <a:lvl4pPr indent="-182880">
              <a:spcBef>
                <a:spcPts val="1200"/>
              </a:spcBef>
              <a:defRPr sz="1800"/>
            </a:lvl4pPr>
            <a:lvl5pPr marL="1097280" indent="-182880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D45E81E-A569-4288-9C67-AD44935A62A4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8" y="6115051"/>
            <a:ext cx="10512424" cy="194308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80048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15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640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3714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13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226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543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ver--Masthead (System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39DF-9643-402A-B710-9B3AEF1A68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2120529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500" baseline="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93449-4864-463F-81FA-F70FF678A9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>
            <a:no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2801ED-C8D5-4564-81A5-68F9CC425C05}"/>
              </a:ext>
            </a:extLst>
          </p:cNvPr>
          <p:cNvSpPr/>
          <p:nvPr userDrawn="1"/>
        </p:nvSpPr>
        <p:spPr>
          <a:xfrm>
            <a:off x="0" y="-11398"/>
            <a:ext cx="12192000" cy="8182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74A3775-B4AF-4E72-8F3B-57FC05937F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172200"/>
            <a:ext cx="9144000" cy="685800"/>
          </a:xfrm>
        </p:spPr>
        <p:txBody>
          <a:bodyPr lIns="457200" tIns="0" rIns="457200" bIns="457200" anchor="b" anchorCtr="0"/>
          <a:lstStyle>
            <a:lvl1pPr algn="l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5D834DC-1A6D-4D04-AF5C-1A6EC50206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0" y="6172200"/>
            <a:ext cx="3048000" cy="685800"/>
          </a:xfrm>
        </p:spPr>
        <p:txBody>
          <a:bodyPr lIns="0" tIns="0" rIns="457200" bIns="45720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6EE1CF0-5842-4FC0-8A29-F0F8D2B0F6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9600" y="76200"/>
            <a:ext cx="41052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286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/Caption,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D660C1-DA55-4FD9-8EA0-4DB9AA9D5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1415144"/>
            <a:ext cx="10515600" cy="445309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868238"/>
            <a:ext cx="10512424" cy="296564"/>
          </a:xfrm>
        </p:spPr>
        <p:txBody>
          <a:bodyPr tIns="0" bIns="0"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623856E-D38A-496A-B171-3BB4ED14DCC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3436" y="6170277"/>
            <a:ext cx="10515601" cy="194308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31665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/Caption, Sourceline on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1645921"/>
            <a:ext cx="2267552" cy="3630087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3301551" y="1654013"/>
            <a:ext cx="8030132" cy="470233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AC93E07-F170-4EE2-B9C8-ED179589EA5B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3436" y="5405481"/>
            <a:ext cx="2267553" cy="959105"/>
          </a:xfrm>
        </p:spPr>
        <p:txBody>
          <a:bodyPr anchor="t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19647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658634"/>
            <a:ext cx="10491893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39790" y="1645921"/>
            <a:ext cx="520162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B61A7F0-511E-954C-9346-133AF7CA36E6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150593" y="1645921"/>
            <a:ext cx="520162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740834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/Caption (Small, Large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D660C1-DA55-4FD9-8EA0-4DB9AA9D5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658634"/>
            <a:ext cx="10491893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378854" y="1645921"/>
            <a:ext cx="6952828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815825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/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D660C1-DA55-4FD9-8EA0-4DB9AA9D5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658634"/>
            <a:ext cx="3413760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378855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3706506-31F6-D04B-85BA-A93005B87132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7917921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0DF2C16-61CF-B74C-833F-8ABFC42EF064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378855" y="5658634"/>
            <a:ext cx="3413760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7C068E7-78A4-DD4D-87DF-1C0360DD683E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7917921" y="5658634"/>
            <a:ext cx="3413760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14753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FD8A9-1478-4632-A0BE-E410E364F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776"/>
            <a:ext cx="10515600" cy="85953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31D3D-F09D-4076-8C96-19F79758C5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124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31D3D-F09D-4076-8C96-19F79758C5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534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39DF-9643-402A-B710-9B3AEF1A68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2120529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000"/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93449-4864-463F-81FA-F70FF678A9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 anchor="ctr" anchorCtr="0">
            <a:noAutofit/>
          </a:bodyPr>
          <a:lstStyle>
            <a:lvl1pPr marL="0" indent="0" algn="ctr">
              <a:buNone/>
              <a:defRPr sz="22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28547446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--Masthea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39DF-9643-402A-B710-9B3AEF1A68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2120529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0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93449-4864-463F-81FA-F70FF678A9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 anchor="ctr" anchorCtr="0">
            <a:no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Section Subtitle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2801ED-C8D5-4564-81A5-68F9CC425C05}"/>
              </a:ext>
            </a:extLst>
          </p:cNvPr>
          <p:cNvSpPr/>
          <p:nvPr userDrawn="1"/>
        </p:nvSpPr>
        <p:spPr>
          <a:xfrm>
            <a:off x="0" y="0"/>
            <a:ext cx="12192000" cy="8182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887396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351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Color (System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7596E5C5-87C0-45F0-B045-834081FB6E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>
            <a:noAutofit/>
          </a:bodyPr>
          <a:lstStyle>
            <a:lvl1pPr marL="0" indent="0" algn="ctr">
              <a:buNone/>
              <a:defRPr sz="280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728828-510F-4679-AB37-D7D93BDAE6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2121408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5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6BCEC6-B127-4814-9A19-0D855DB5C5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0" y="6172200"/>
            <a:ext cx="3048000" cy="685800"/>
          </a:xfrm>
        </p:spPr>
        <p:txBody>
          <a:bodyPr lIns="0" tIns="0" rIns="457200" bIns="457200" anchor="b" anchorCtr="0"/>
          <a:lstStyle>
            <a:lvl1pPr algn="r">
              <a:defRPr sz="1300" baseline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51F83BF-14DA-411B-B4ED-51D6D8BCA2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172200"/>
            <a:ext cx="9144000" cy="685800"/>
          </a:xfrm>
        </p:spPr>
        <p:txBody>
          <a:bodyPr lIns="457200" tIns="0" rIns="457200" bIns="457200" anchor="b" anchorCtr="0"/>
          <a:lstStyle>
            <a:lvl1pPr algn="l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 of group, unit or event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78D5C0A-B6BB-4F0A-BF60-CEDFD9701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10450" y="-47625"/>
            <a:ext cx="52006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006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ne Content (Portra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049AAA-A74F-4AAE-A2E6-5C82A29E91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42A2F1-5472-42C6-9557-87E6711C02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9E0857-EF9A-4796-9F4D-843F241907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30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ntent_3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0E09-999C-4F9F-86A6-2AAD9E00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EE7C-FC9E-418A-9B23-FAE88622B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74320" indent="-274320">
              <a:lnSpc>
                <a:spcPct val="105000"/>
              </a:lnSpc>
              <a:spcBef>
                <a:spcPts val="2000"/>
              </a:spcBef>
              <a:defRPr sz="3000"/>
            </a:lvl1pPr>
            <a:lvl2pPr marL="548640" indent="-274320">
              <a:lnSpc>
                <a:spcPct val="95000"/>
              </a:lnSpc>
              <a:spcBef>
                <a:spcPts val="2000"/>
              </a:spcBef>
              <a:defRPr sz="3000"/>
            </a:lvl2pPr>
            <a:lvl3pPr marL="822960" indent="-274320">
              <a:lnSpc>
                <a:spcPct val="95000"/>
              </a:lnSpc>
              <a:spcBef>
                <a:spcPts val="2000"/>
              </a:spcBef>
              <a:defRPr sz="3000"/>
            </a:lvl3pPr>
            <a:lvl4pPr marL="1097280" indent="-274320">
              <a:lnSpc>
                <a:spcPct val="95000"/>
              </a:lnSpc>
              <a:spcBef>
                <a:spcPts val="2000"/>
              </a:spcBef>
              <a:buSzPct val="66000"/>
              <a:defRPr sz="3000"/>
            </a:lvl4pPr>
            <a:lvl5pPr marL="1371600" indent="-274320">
              <a:lnSpc>
                <a:spcPct val="95000"/>
              </a:lnSpc>
              <a:spcBef>
                <a:spcPts val="2000"/>
              </a:spcBef>
              <a:buSzPct val="66000"/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DD7B-3497-4E63-AFB9-751D466D9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9312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_28pt_w/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0E09-999C-4F9F-86A6-2AAD9E00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EE7C-FC9E-418A-9B23-FAE88622B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10515600" cy="4469132"/>
          </a:xfrm>
        </p:spPr>
        <p:txBody>
          <a:bodyPr/>
          <a:lstStyle>
            <a:lvl1pPr marL="274320" indent="-274320">
              <a:lnSpc>
                <a:spcPct val="105000"/>
              </a:lnSpc>
              <a:defRPr/>
            </a:lvl1pPr>
            <a:lvl2pPr marL="548640" indent="-274320">
              <a:lnSpc>
                <a:spcPct val="95000"/>
              </a:lnSpc>
              <a:defRPr/>
            </a:lvl2pPr>
            <a:lvl3pPr marL="822960" indent="-274320">
              <a:lnSpc>
                <a:spcPct val="95000"/>
              </a:lnSpc>
              <a:defRPr/>
            </a:lvl3pPr>
            <a:lvl4pPr marL="1097280" indent="-274320">
              <a:lnSpc>
                <a:spcPct val="95000"/>
              </a:lnSpc>
              <a:buSzPct val="66000"/>
              <a:defRPr/>
            </a:lvl4pPr>
            <a:lvl5pPr marL="1371600" indent="-274320">
              <a:lnSpc>
                <a:spcPct val="95000"/>
              </a:lnSpc>
              <a:buSzPct val="66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DD7B-3497-4E63-AFB9-751D466D9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E3898A7-510F-4BFC-8EAE-5AF191AAD9A0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8" y="6115051"/>
            <a:ext cx="10512424" cy="194308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20839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ntent_2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0E09-999C-4F9F-86A6-2AAD9E00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EE7C-FC9E-418A-9B23-FAE88622B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28600" indent="-228600">
              <a:lnSpc>
                <a:spcPct val="105000"/>
              </a:lnSpc>
              <a:spcBef>
                <a:spcPts val="1400"/>
              </a:spcBef>
              <a:defRPr sz="2200"/>
            </a:lvl1pPr>
            <a:lvl2pPr marL="457200" indent="-228600">
              <a:lnSpc>
                <a:spcPct val="95000"/>
              </a:lnSpc>
              <a:spcBef>
                <a:spcPts val="1400"/>
              </a:spcBef>
              <a:defRPr sz="2200"/>
            </a:lvl2pPr>
            <a:lvl3pPr marL="685800" indent="-228600">
              <a:lnSpc>
                <a:spcPct val="95000"/>
              </a:lnSpc>
              <a:spcBef>
                <a:spcPts val="1400"/>
              </a:spcBef>
              <a:defRPr sz="2200"/>
            </a:lvl3pPr>
            <a:lvl4pPr marL="914400" indent="-228600">
              <a:lnSpc>
                <a:spcPct val="95000"/>
              </a:lnSpc>
              <a:spcBef>
                <a:spcPts val="1400"/>
              </a:spcBef>
              <a:buSzPct val="66000"/>
              <a:defRPr sz="2200"/>
            </a:lvl4pPr>
            <a:lvl5pPr marL="1143000" indent="-228600">
              <a:lnSpc>
                <a:spcPct val="95000"/>
              </a:lnSpc>
              <a:spcBef>
                <a:spcPts val="1400"/>
              </a:spcBef>
              <a:buSzPct val="66000"/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DD7B-3497-4E63-AFB9-751D466D9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4617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ntent_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0E09-999C-4F9F-86A6-2AAD9E00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EE7C-FC9E-418A-9B23-FAE88622B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28600" indent="-228600">
              <a:lnSpc>
                <a:spcPct val="105000"/>
              </a:lnSpc>
              <a:spcBef>
                <a:spcPts val="1400"/>
              </a:spcBef>
              <a:defRPr sz="1800"/>
            </a:lvl1pPr>
            <a:lvl2pPr marL="457200" indent="-228600">
              <a:lnSpc>
                <a:spcPct val="95000"/>
              </a:lnSpc>
              <a:spcBef>
                <a:spcPts val="1400"/>
              </a:spcBef>
              <a:defRPr sz="1800"/>
            </a:lvl2pPr>
            <a:lvl3pPr marL="685800" indent="-228600">
              <a:lnSpc>
                <a:spcPct val="95000"/>
              </a:lnSpc>
              <a:spcBef>
                <a:spcPts val="1400"/>
              </a:spcBef>
              <a:defRPr sz="1800"/>
            </a:lvl3pPr>
            <a:lvl4pPr marL="914400" indent="-228600">
              <a:lnSpc>
                <a:spcPct val="95000"/>
              </a:lnSpc>
              <a:spcBef>
                <a:spcPts val="1400"/>
              </a:spcBef>
              <a:buSzPct val="66000"/>
              <a:defRPr sz="1800"/>
            </a:lvl4pPr>
            <a:lvl5pPr marL="1143000" indent="-228600">
              <a:lnSpc>
                <a:spcPct val="95000"/>
              </a:lnSpc>
              <a:spcBef>
                <a:spcPts val="1400"/>
              </a:spcBef>
              <a:buSzPct val="66000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DD7B-3497-4E63-AFB9-751D466D9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9898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2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39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39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3641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2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39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39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0709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853"/>
            <a:ext cx="10515600" cy="865222"/>
          </a:xfrm>
        </p:spPr>
        <p:txBody>
          <a:bodyPr lIns="0"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39"/>
          </a:xfrm>
        </p:spPr>
        <p:txBody>
          <a:bodyPr lIns="0">
            <a:noAutofit/>
          </a:bodyPr>
          <a:lstStyle>
            <a:lvl1pPr marL="182880" indent="-182880">
              <a:spcBef>
                <a:spcPts val="1400"/>
              </a:spcBef>
              <a:defRPr sz="1800"/>
            </a:lvl1pPr>
            <a:lvl2pPr marL="365760" indent="-182880">
              <a:spcBef>
                <a:spcPts val="1400"/>
              </a:spcBef>
              <a:defRPr sz="1800"/>
            </a:lvl2pPr>
            <a:lvl3pPr marL="548640" indent="-182880">
              <a:spcBef>
                <a:spcPts val="1400"/>
              </a:spcBef>
              <a:defRPr sz="1800"/>
            </a:lvl3pPr>
            <a:lvl4pPr marL="731520" indent="-182880">
              <a:spcBef>
                <a:spcPts val="1400"/>
              </a:spcBef>
              <a:defRPr sz="1800"/>
            </a:lvl4pPr>
            <a:lvl5pPr marL="914400" indent="-182880">
              <a:spcBef>
                <a:spcPts val="14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39"/>
          </a:xfrm>
        </p:spPr>
        <p:txBody>
          <a:bodyPr lIns="0">
            <a:noAutofit/>
          </a:bodyPr>
          <a:lstStyle>
            <a:lvl1pPr marL="182880" indent="-182880">
              <a:spcBef>
                <a:spcPts val="1400"/>
              </a:spcBef>
              <a:defRPr sz="1800"/>
            </a:lvl1pPr>
            <a:lvl2pPr marL="365760" indent="-182880">
              <a:spcBef>
                <a:spcPts val="1400"/>
              </a:spcBef>
              <a:defRPr sz="1800"/>
            </a:lvl2pPr>
            <a:lvl3pPr marL="548640" indent="-182880">
              <a:spcBef>
                <a:spcPts val="1400"/>
              </a:spcBef>
              <a:defRPr sz="1800"/>
            </a:lvl3pPr>
            <a:lvl4pPr marL="731520" indent="-182880">
              <a:spcBef>
                <a:spcPts val="1400"/>
              </a:spcBef>
              <a:defRPr sz="1800"/>
            </a:lvl4pPr>
            <a:lvl5pPr marL="914400" indent="-182880">
              <a:spcBef>
                <a:spcPts val="14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8510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15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776"/>
            <a:ext cx="10515600" cy="8686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40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40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5165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13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776"/>
            <a:ext cx="10515600" cy="8686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40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40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825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ver--Masthead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39DF-9643-402A-B710-9B3AEF1A68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2120529"/>
            <a:ext cx="12172949" cy="1389434"/>
          </a:xfrm>
          <a:prstGeom prst="rect">
            <a:avLst/>
          </a:prstGeom>
        </p:spPr>
        <p:txBody>
          <a:bodyPr lIns="457200" rIns="457200" anchor="ctr" anchorCtr="0">
            <a:noAutofit/>
          </a:bodyPr>
          <a:lstStyle>
            <a:lvl1pPr algn="ctr">
              <a:defRPr sz="45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93449-4864-463F-81FA-F70FF678A9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  <a:prstGeom prst="rect">
            <a:avLst/>
          </a:prstGeom>
        </p:spPr>
        <p:txBody>
          <a:bodyPr lIns="914400" rIns="914400">
            <a:no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2801ED-C8D5-4564-81A5-68F9CC425C05}"/>
              </a:ext>
            </a:extLst>
          </p:cNvPr>
          <p:cNvSpPr/>
          <p:nvPr userDrawn="1"/>
        </p:nvSpPr>
        <p:spPr>
          <a:xfrm>
            <a:off x="-457200" y="1318873"/>
            <a:ext cx="12192000" cy="8182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5D907ED-E8B3-49FF-A78F-45B99BAE94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6172200"/>
            <a:ext cx="9395884" cy="685800"/>
          </a:xfrm>
          <a:prstGeom prst="rect">
            <a:avLst/>
          </a:prstGeom>
        </p:spPr>
        <p:txBody>
          <a:bodyPr lIns="457200" tIns="0" rIns="457200" bIns="457200" anchor="b" anchorCtr="0"/>
          <a:lstStyle>
            <a:lvl1pPr algn="l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625766D-29B8-4A4D-ABC3-8C04745D2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95885" y="6172200"/>
            <a:ext cx="2796116" cy="685800"/>
          </a:xfrm>
          <a:prstGeom prst="rect">
            <a:avLst/>
          </a:prstGeom>
        </p:spPr>
        <p:txBody>
          <a:bodyPr lIns="0" tIns="0" rIns="457200" bIns="457200" anchor="b" anchorCtr="0"/>
          <a:lstStyle>
            <a:lvl1pPr algn="r">
              <a:defRPr sz="130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FB17D86-A949-45EE-9E61-9114974FE0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12480" y="76200"/>
            <a:ext cx="41052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613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2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599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08760"/>
            <a:ext cx="5157787" cy="823912"/>
          </a:xfrm>
        </p:spPr>
        <p:txBody>
          <a:bodyPr tIns="27432" anchor="t" anchorCtr="0">
            <a:noAutofit/>
          </a:bodyPr>
          <a:lstStyle>
            <a:lvl1pPr marL="0" indent="0">
              <a:lnSpc>
                <a:spcPct val="85000"/>
              </a:lnSpc>
              <a:buNone/>
              <a:defRPr sz="3000" b="1" kern="1500" spc="1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08760"/>
            <a:ext cx="5183188" cy="823912"/>
          </a:xfrm>
        </p:spPr>
        <p:txBody>
          <a:bodyPr tIns="27432" bIns="0" anchor="t" anchorCtr="0">
            <a:noAutofit/>
          </a:bodyPr>
          <a:lstStyle>
            <a:lvl1pPr marL="0" indent="0">
              <a:lnSpc>
                <a:spcPct val="85000"/>
              </a:lnSpc>
              <a:buNone/>
              <a:defRPr sz="2900" b="1" kern="1500" spc="1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7942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2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640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4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4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3270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/Header, Sourceline_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640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617660"/>
          </a:xfrm>
        </p:spPr>
        <p:txBody>
          <a:bodyPr>
            <a:noAutofit/>
          </a:bodyPr>
          <a:lstStyle>
            <a:lvl1pPr marL="182880" indent="-182880">
              <a:spcBef>
                <a:spcPts val="1200"/>
              </a:spcBef>
              <a:defRPr sz="1800"/>
            </a:lvl1pPr>
            <a:lvl2pPr marL="365760" indent="-182880">
              <a:spcBef>
                <a:spcPts val="1200"/>
              </a:spcBef>
              <a:defRPr sz="1800"/>
            </a:lvl2pPr>
            <a:lvl3pPr marL="548640" indent="-182880">
              <a:spcBef>
                <a:spcPts val="1200"/>
              </a:spcBef>
              <a:defRPr sz="1800"/>
            </a:lvl3pPr>
            <a:lvl4pPr marL="731520" indent="-182880">
              <a:spcBef>
                <a:spcPts val="1200"/>
              </a:spcBef>
              <a:defRPr sz="1800"/>
            </a:lvl4pPr>
            <a:lvl5pPr marL="914400" indent="-182880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617660"/>
          </a:xfrm>
        </p:spPr>
        <p:txBody>
          <a:bodyPr>
            <a:noAutofit/>
          </a:bodyPr>
          <a:lstStyle>
            <a:lvl1pPr marL="182880" indent="-182880">
              <a:spcBef>
                <a:spcPts val="1200"/>
              </a:spcBef>
              <a:defRPr sz="1800"/>
            </a:lvl1pPr>
            <a:lvl2pPr marL="365760" indent="-182880">
              <a:spcBef>
                <a:spcPts val="1200"/>
              </a:spcBef>
              <a:defRPr sz="1800"/>
            </a:lvl2pPr>
            <a:lvl3pPr marL="731520" indent="-182880">
              <a:spcBef>
                <a:spcPts val="1200"/>
              </a:spcBef>
              <a:defRPr sz="1800"/>
            </a:lvl3pPr>
            <a:lvl4pPr indent="-182880">
              <a:spcBef>
                <a:spcPts val="1200"/>
              </a:spcBef>
              <a:defRPr sz="1800"/>
            </a:lvl4pPr>
            <a:lvl5pPr marL="1097280" indent="-182880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D45E81E-A569-4288-9C67-AD44935A62A4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8" y="6115051"/>
            <a:ext cx="10512424" cy="194308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80115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15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640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7262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13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226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8929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/Caption,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D660C1-DA55-4FD9-8EA0-4DB9AA9D5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1415144"/>
            <a:ext cx="10515600" cy="445309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868238"/>
            <a:ext cx="10512424" cy="296564"/>
          </a:xfrm>
        </p:spPr>
        <p:txBody>
          <a:bodyPr tIns="0" bIns="0"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623856E-D38A-496A-B171-3BB4ED14DCC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3436" y="6170277"/>
            <a:ext cx="10515601" cy="194308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64405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/Caption, Sourceline on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1645921"/>
            <a:ext cx="2267552" cy="3630087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3301551" y="1654013"/>
            <a:ext cx="8030132" cy="470233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AC93E07-F170-4EE2-B9C8-ED179589EA5B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3436" y="5405481"/>
            <a:ext cx="2267553" cy="959105"/>
          </a:xfrm>
        </p:spPr>
        <p:txBody>
          <a:bodyPr anchor="t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71637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658634"/>
            <a:ext cx="10491893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39790" y="1645921"/>
            <a:ext cx="520162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B61A7F0-511E-954C-9346-133AF7CA36E6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150593" y="1645921"/>
            <a:ext cx="520162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589522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/Caption (Small, Large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D660C1-DA55-4FD9-8EA0-4DB9AA9D5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658634"/>
            <a:ext cx="10491893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378854" y="1645921"/>
            <a:ext cx="6952828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461154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/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D660C1-DA55-4FD9-8EA0-4DB9AA9D5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658634"/>
            <a:ext cx="3413760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378855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3706506-31F6-D04B-85BA-A93005B87132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7917921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0DF2C16-61CF-B74C-833F-8ABFC42EF064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378855" y="5658634"/>
            <a:ext cx="3413760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7C068E7-78A4-DD4D-87DF-1C0360DD683E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7917921" y="5658634"/>
            <a:ext cx="3413760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4341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Color (Casey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7949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FD8A9-1478-4632-A0BE-E410E364F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776"/>
            <a:ext cx="10515600" cy="85953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31D3D-F09D-4076-8C96-19F79758C5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9441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31D3D-F09D-4076-8C96-19F79758C5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7680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39DF-9643-402A-B710-9B3AEF1A68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2120529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000"/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93449-4864-463F-81FA-F70FF678A9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 anchor="ctr" anchorCtr="0">
            <a:noAutofit/>
          </a:bodyPr>
          <a:lstStyle>
            <a:lvl1pPr marL="0" indent="0" algn="ctr">
              <a:buNone/>
              <a:defRPr sz="22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15002003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Cover--Pic 2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/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45BEA27-14A6-4779-AD94-0B4D2A6799F8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12480" y="-192024"/>
            <a:ext cx="4105275" cy="9525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84914"/>
            <a:ext cx="9395884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rgbClr val="9D740F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5885" y="6284914"/>
            <a:ext cx="2796116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bg1"/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B1207CD-DB25-49C2-9874-C4E5AFC42D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5669280"/>
            <a:ext cx="12191999" cy="594360"/>
          </a:xfrm>
        </p:spPr>
        <p:txBody>
          <a:bodyPr lIns="457200" tIns="0" rIns="457200" anchor="ctr" anchorCtr="0">
            <a:no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110219-8F56-490A-8A98-C56B8ECCF0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" b="17"/>
          <a:stretch/>
        </p:blipFill>
        <p:spPr>
          <a:xfrm>
            <a:off x="0" y="533401"/>
            <a:ext cx="121920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73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orient="horz" pos="3096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 pt.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ts val="1875"/>
              </a:lnSpc>
              <a:defRPr sz="1500"/>
            </a:lvl1pPr>
            <a:lvl2pPr>
              <a:lnSpc>
                <a:spcPts val="1875"/>
              </a:lnSpc>
              <a:defRPr sz="1500"/>
            </a:lvl2pPr>
            <a:lvl3pPr>
              <a:lnSpc>
                <a:spcPts val="1875"/>
              </a:lnSpc>
              <a:defRPr sz="1500"/>
            </a:lvl3pPr>
            <a:lvl4pPr marL="1243013" indent="-214313">
              <a:lnSpc>
                <a:spcPts val="1875"/>
              </a:lnSpc>
              <a:defRPr sz="1500"/>
            </a:lvl4pPr>
            <a:lvl5pPr marL="1616528" indent="-244928">
              <a:lnSpc>
                <a:spcPts val="1875"/>
              </a:lnSpc>
              <a:defRPr sz="15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59595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59595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59595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59595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595959"/>
                </a:solidFill>
              </a:rPr>
              <a:t>Body Level Five</a:t>
            </a:r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84262615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1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84914"/>
            <a:ext cx="9395884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5885" y="6284914"/>
            <a:ext cx="2796116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B1207CD-DB25-49C2-9874-C4E5AFC42D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5669280"/>
            <a:ext cx="12191999" cy="594360"/>
          </a:xfrm>
        </p:spPr>
        <p:txBody>
          <a:bodyPr lIns="457200" tIns="0" rIns="457200" anchor="ctr" anchorCtr="0">
            <a:no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F28F082-F308-4D4D-99CA-C01339F213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622868-5E75-46B7-944A-22B8FDC4C73C}"/>
              </a:ext>
            </a:extLst>
          </p:cNvPr>
          <p:cNvPicPr>
            <a:picLocks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6494"/>
          <a:stretch/>
        </p:blipFill>
        <p:spPr>
          <a:xfrm>
            <a:off x="1" y="533400"/>
            <a:ext cx="12191999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224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 userDrawn="1">
          <p15:clr>
            <a:srgbClr val="FBAE40"/>
          </p15:clr>
        </p15:guide>
        <p15:guide id="2" orient="horz" pos="309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2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84914"/>
            <a:ext cx="9395884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5885" y="6284914"/>
            <a:ext cx="2796116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B1207CD-DB25-49C2-9874-C4E5AFC42D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5669280"/>
            <a:ext cx="12191999" cy="594360"/>
          </a:xfrm>
        </p:spPr>
        <p:txBody>
          <a:bodyPr lIns="457200" tIns="0" rIns="457200" anchor="ctr" anchorCtr="0">
            <a:no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2C74554-3B39-4390-84B0-F6E67DCE8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0D0B69-C8A4-4764-8267-B099A6D85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7" t="13150" r="5504" b="16513"/>
          <a:stretch/>
        </p:blipFill>
        <p:spPr>
          <a:xfrm>
            <a:off x="0" y="533400"/>
            <a:ext cx="3429000" cy="4381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508946-CCFB-4EB9-BCA0-982C3095D1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" t="-1" b="29002"/>
          <a:stretch/>
        </p:blipFill>
        <p:spPr>
          <a:xfrm flipH="1">
            <a:off x="3505200" y="533400"/>
            <a:ext cx="86868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15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 userDrawn="1">
          <p15:clr>
            <a:srgbClr val="FBAE40"/>
          </p15:clr>
        </p15:guide>
        <p15:guide id="2" orient="horz" pos="3096" userDrawn="1">
          <p15:clr>
            <a:srgbClr val="FBAE40"/>
          </p15:clr>
        </p15:guide>
        <p15:guide id="3" pos="5544" userDrawn="1">
          <p15:clr>
            <a:srgbClr val="FBAE40"/>
          </p15:clr>
        </p15:guide>
        <p15:guide id="4" pos="5496" userDrawn="1">
          <p15:clr>
            <a:srgbClr val="FBAE40"/>
          </p15:clr>
        </p15:guide>
        <p15:guide id="5" pos="2208" userDrawn="1">
          <p15:clr>
            <a:srgbClr val="FBAE40"/>
          </p15:clr>
        </p15:guide>
        <p15:guide id="6" pos="21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3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84914"/>
            <a:ext cx="9395884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5885" y="6284914"/>
            <a:ext cx="2796116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B1207CD-DB25-49C2-9874-C4E5AFC42D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5669280"/>
            <a:ext cx="12191999" cy="594360"/>
          </a:xfrm>
        </p:spPr>
        <p:txBody>
          <a:bodyPr lIns="457200" tIns="0" rIns="457200" anchor="ctr" anchorCtr="0">
            <a:no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2C74554-3B39-4390-84B0-F6E67DCE8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B1EC10-ECB3-499C-909D-D867BF169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" t="10570" r="2854" b="8474"/>
          <a:stretch/>
        </p:blipFill>
        <p:spPr>
          <a:xfrm flipH="1">
            <a:off x="-2" y="533400"/>
            <a:ext cx="3429001" cy="4381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03C9CB-FCF5-4269-B45B-6BF6572811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" r="4923" b="28571"/>
          <a:stretch/>
        </p:blipFill>
        <p:spPr>
          <a:xfrm>
            <a:off x="3505200" y="533400"/>
            <a:ext cx="86868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39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orient="horz" pos="3096">
          <p15:clr>
            <a:srgbClr val="FBAE40"/>
          </p15:clr>
        </p15:guide>
        <p15:guide id="3" pos="5544">
          <p15:clr>
            <a:srgbClr val="FBAE40"/>
          </p15:clr>
        </p15:guide>
        <p15:guide id="4" pos="5496">
          <p15:clr>
            <a:srgbClr val="FBAE40"/>
          </p15:clr>
        </p15:guide>
        <p15:guide id="5" pos="2208">
          <p15:clr>
            <a:srgbClr val="FBAE40"/>
          </p15:clr>
        </p15:guide>
        <p15:guide id="6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theme" Target="../theme/theme10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42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</p:sldLayoutIdLst>
  <p:hf hdr="0" ftr="0" dt="0"/>
  <p:txStyles>
    <p:titleStyle>
      <a:lvl1pPr algn="ctr" defTabSz="685800" rtl="0" eaLnBrk="1" latinLnBrk="0" hangingPunct="1">
        <a:lnSpc>
          <a:spcPct val="80000"/>
        </a:lnSpc>
        <a:spcBef>
          <a:spcPct val="0"/>
        </a:spcBef>
        <a:buNone/>
        <a:defRPr sz="4500" b="0" kern="2200" cap="all" spc="30" baseline="0">
          <a:solidFill>
            <a:schemeClr val="accent2"/>
          </a:solidFill>
          <a:latin typeface="Knockout 30 Junior Welterwt" pitchFamily="50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800" kern="2400" spc="30" baseline="0">
          <a:solidFill>
            <a:schemeClr val="accent1"/>
          </a:solidFill>
          <a:latin typeface="Knockout 30 Junior Welterwt" pitchFamily="50" charset="0"/>
          <a:ea typeface="+mn-ea"/>
          <a:cs typeface="+mn-cs"/>
        </a:defRPr>
      </a:lvl1pPr>
      <a:lvl2pPr marL="230187" indent="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None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853"/>
            <a:ext cx="10515600" cy="865222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ctr" anchorCtr="0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45920"/>
            <a:ext cx="10515600" cy="466343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F57E0-BA0A-4F66-96B6-C79094ECC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7BB0C43-8A2B-074E-8690-7083D75B81A2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11885"/>
            <a:ext cx="10515600" cy="0"/>
          </a:xfrm>
          <a:prstGeom prst="line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043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5" r:id="rId19"/>
    <p:sldLayoutId id="2147483816" r:id="rId20"/>
    <p:sldLayoutId id="2147483817" r:id="rId21"/>
    <p:sldLayoutId id="2147483818" r:id="rId22"/>
    <p:sldLayoutId id="2147483819" r:id="rId23"/>
    <p:sldLayoutId id="2147483820" r:id="rId24"/>
  </p:sldLayoutIdLst>
  <p:hf hdr="0" ftr="0" dt="0"/>
  <p:txStyles>
    <p:titleStyle>
      <a:lvl1pPr algn="l" defTabSz="685800" rtl="0" eaLnBrk="1" latinLnBrk="0" hangingPunct="1">
        <a:lnSpc>
          <a:spcPct val="87000"/>
        </a:lnSpc>
        <a:spcBef>
          <a:spcPct val="0"/>
        </a:spcBef>
        <a:buNone/>
        <a:defRPr sz="3300" b="1" kern="2200" cap="none" spc="3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Char char="§"/>
        <a:defRPr sz="2800" kern="240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4518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hdr="0" ftr="0" dt="0"/>
  <p:txStyles>
    <p:titleStyle>
      <a:lvl1pPr algn="ctr" defTabSz="685800" rtl="0" eaLnBrk="1" latinLnBrk="0" hangingPunct="1">
        <a:lnSpc>
          <a:spcPct val="80000"/>
        </a:lnSpc>
        <a:spcBef>
          <a:spcPct val="0"/>
        </a:spcBef>
        <a:buNone/>
        <a:defRPr sz="4500" b="1" kern="2200" cap="all" spc="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800" kern="2400" spc="30" baseline="0">
          <a:solidFill>
            <a:schemeClr val="accent1"/>
          </a:solidFill>
          <a:latin typeface="+mj-lt"/>
          <a:ea typeface="+mn-ea"/>
          <a:cs typeface="+mn-cs"/>
        </a:defRPr>
      </a:lvl1pPr>
      <a:lvl2pPr marL="230187" indent="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None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1697576-68FA-D89B-6822-E1E85A19460D}"/>
              </a:ext>
            </a:extLst>
          </p:cNvPr>
          <p:cNvSpPr/>
          <p:nvPr userDrawn="1"/>
        </p:nvSpPr>
        <p:spPr>
          <a:xfrm>
            <a:off x="4456077" y="2783"/>
            <a:ext cx="773592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685D80-8FF9-3B7C-C8A6-DC1AE2CBA4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3824" y="310896"/>
            <a:ext cx="3491865" cy="551021"/>
          </a:xfrm>
          <a:prstGeom prst="rect">
            <a:avLst/>
          </a:prstGeom>
        </p:spPr>
      </p:pic>
      <p:pic>
        <p:nvPicPr>
          <p:cNvPr id="3" name="Content Placeholder 12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B1A46B29-660B-A1C7-2DDC-6AF93B5EA8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" t="4105" r="6279" b="185"/>
          <a:stretch/>
        </p:blipFill>
        <p:spPr>
          <a:xfrm>
            <a:off x="4456076" y="573706"/>
            <a:ext cx="7735924" cy="552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51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</p:sldLayoutIdLst>
  <p:hf hdr="0" ftr="0" dt="0"/>
  <p:txStyles>
    <p:titleStyle>
      <a:lvl1pPr algn="ctr" defTabSz="685800" rtl="0" eaLnBrk="1" latinLnBrk="0" hangingPunct="1">
        <a:lnSpc>
          <a:spcPct val="80000"/>
        </a:lnSpc>
        <a:spcBef>
          <a:spcPct val="0"/>
        </a:spcBef>
        <a:buNone/>
        <a:defRPr sz="4500" b="0" kern="2200" cap="all" spc="30" baseline="0">
          <a:solidFill>
            <a:schemeClr val="accent2"/>
          </a:solidFill>
          <a:latin typeface="Knockout 30 Junior Welterwt" pitchFamily="50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800" kern="2400" spc="30" baseline="0">
          <a:solidFill>
            <a:schemeClr val="accent1"/>
          </a:solidFill>
          <a:latin typeface="Knockout 30 Junior Welterwt" pitchFamily="50" charset="0"/>
          <a:ea typeface="+mn-ea"/>
          <a:cs typeface="+mn-cs"/>
        </a:defRPr>
      </a:lvl1pPr>
      <a:lvl2pPr marL="230187" indent="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None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29200"/>
            <a:ext cx="1219200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5670817"/>
            <a:ext cx="12192000" cy="591670"/>
          </a:xfrm>
          <a:prstGeom prst="rect">
            <a:avLst/>
          </a:prstGeom>
        </p:spPr>
        <p:txBody>
          <a:bodyPr vert="horz" lIns="457200" tIns="0" rIns="457200" bIns="0" rtlCol="0" anchor="ctr" anchorCtr="0">
            <a:noAutofit/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1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8" r:id="rId2"/>
    <p:sldLayoutId id="2147483790" r:id="rId3"/>
    <p:sldLayoutId id="2147483792" r:id="rId4"/>
    <p:sldLayoutId id="2147483794" r:id="rId5"/>
  </p:sldLayoutIdLst>
  <p:hf hdr="0" ftr="0" dt="0"/>
  <p:txStyles>
    <p:titleStyle>
      <a:lvl1pPr algn="ctr" defTabSz="685800" rtl="0" eaLnBrk="1" latinLnBrk="0" hangingPunct="1">
        <a:lnSpc>
          <a:spcPct val="80000"/>
        </a:lnSpc>
        <a:spcBef>
          <a:spcPct val="0"/>
        </a:spcBef>
        <a:buNone/>
        <a:defRPr sz="4000" b="0" kern="2200" cap="all" spc="0" baseline="0">
          <a:solidFill>
            <a:schemeClr val="accent2"/>
          </a:solidFill>
          <a:latin typeface="Knockout 30 Junior Welterwt" pitchFamily="50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0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200" b="0" kern="2400" spc="30" baseline="0">
          <a:solidFill>
            <a:schemeClr val="accent1"/>
          </a:solidFill>
          <a:latin typeface="Knockout 30 Junior Welterwt" pitchFamily="50" charset="0"/>
          <a:ea typeface="+mn-ea"/>
          <a:cs typeface="+mn-cs"/>
        </a:defRPr>
      </a:lvl1pPr>
      <a:lvl2pPr marL="457200" indent="-227013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29200"/>
            <a:ext cx="1219200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5670817"/>
            <a:ext cx="12192000" cy="591670"/>
          </a:xfrm>
          <a:prstGeom prst="rect">
            <a:avLst/>
          </a:prstGeom>
        </p:spPr>
        <p:txBody>
          <a:bodyPr vert="horz" lIns="457200" tIns="0" rIns="457200" bIns="0" rtlCol="0" anchor="ctr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770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89" r:id="rId2"/>
    <p:sldLayoutId id="2147483791" r:id="rId3"/>
    <p:sldLayoutId id="2147483793" r:id="rId4"/>
    <p:sldLayoutId id="2147483795" r:id="rId5"/>
  </p:sldLayoutIdLst>
  <p:hf hdr="0" ftr="0" dt="0"/>
  <p:txStyles>
    <p:titleStyle>
      <a:lvl1pPr algn="ctr" defTabSz="685800" rtl="0" eaLnBrk="1" latinLnBrk="0" hangingPunct="1">
        <a:lnSpc>
          <a:spcPct val="80000"/>
        </a:lnSpc>
        <a:spcBef>
          <a:spcPct val="0"/>
        </a:spcBef>
        <a:buNone/>
        <a:defRPr sz="4000" b="1" kern="2200" cap="all" spc="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0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200" b="0" kern="2400" spc="30" baseline="0">
          <a:solidFill>
            <a:schemeClr val="accent1"/>
          </a:solidFill>
          <a:latin typeface="+mj-lt"/>
          <a:ea typeface="+mn-ea"/>
          <a:cs typeface="+mn-cs"/>
        </a:defRPr>
      </a:lvl1pPr>
      <a:lvl2pPr marL="457200" indent="-227013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853"/>
            <a:ext cx="10515600" cy="865222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ctr" anchorCtr="0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45920"/>
            <a:ext cx="10515600" cy="466343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F57E0-BA0A-4F66-96B6-C79094ECC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7BB0C43-8A2B-074E-8690-7083D75B81A2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11885"/>
            <a:ext cx="10515600" cy="0"/>
          </a:xfrm>
          <a:prstGeom prst="line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8930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6" r:id="rId2"/>
    <p:sldLayoutId id="2147483698" r:id="rId3"/>
    <p:sldLayoutId id="2147483697" r:id="rId4"/>
    <p:sldLayoutId id="2147483700" r:id="rId5"/>
    <p:sldLayoutId id="2147483706" r:id="rId6"/>
    <p:sldLayoutId id="2147483702" r:id="rId7"/>
    <p:sldLayoutId id="2147483703" r:id="rId8"/>
    <p:sldLayoutId id="2147483705" r:id="rId9"/>
    <p:sldLayoutId id="2147483707" r:id="rId10"/>
    <p:sldLayoutId id="2147483708" r:id="rId11"/>
    <p:sldLayoutId id="2147483709" r:id="rId12"/>
    <p:sldLayoutId id="2147483710" r:id="rId13"/>
    <p:sldLayoutId id="2147483704" r:id="rId14"/>
    <p:sldLayoutId id="2147483787" r:id="rId15"/>
    <p:sldLayoutId id="2147483714" r:id="rId16"/>
    <p:sldLayoutId id="2147483713" r:id="rId17"/>
    <p:sldLayoutId id="2147483712" r:id="rId18"/>
    <p:sldLayoutId id="2147483690" r:id="rId19"/>
  </p:sldLayoutIdLst>
  <p:hf hdr="0" ftr="0" dt="0"/>
  <p:txStyles>
    <p:titleStyle>
      <a:lvl1pPr algn="l" defTabSz="685800" rtl="0" eaLnBrk="1" latinLnBrk="0" hangingPunct="1">
        <a:lnSpc>
          <a:spcPct val="87000"/>
        </a:lnSpc>
        <a:spcBef>
          <a:spcPct val="0"/>
        </a:spcBef>
        <a:buNone/>
        <a:defRPr sz="3300" b="1" kern="2200" cap="none" spc="3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Char char="§"/>
        <a:defRPr sz="2800" kern="240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F57E0-BA0A-4F66-96B6-C79094ECC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98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</p:sldLayoutIdLst>
  <p:hf hdr="0" ftr="0" dt="0"/>
  <p:txStyles>
    <p:titleStyle>
      <a:lvl1pPr algn="l" defTabSz="685800" rtl="0" eaLnBrk="1" latinLnBrk="0" hangingPunct="1">
        <a:lnSpc>
          <a:spcPct val="87000"/>
        </a:lnSpc>
        <a:spcBef>
          <a:spcPct val="0"/>
        </a:spcBef>
        <a:buNone/>
        <a:defRPr sz="3300" b="1" kern="2200" cap="none" spc="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Char char="§"/>
        <a:defRPr sz="2800" kern="240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129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0" r:id="rId2"/>
    <p:sldLayoutId id="2147483742" r:id="rId3"/>
  </p:sldLayoutIdLst>
  <p:hf hdr="0" ftr="0" dt="0"/>
  <p:txStyles>
    <p:titleStyle>
      <a:lvl1pPr algn="ctr" defTabSz="685800" rtl="0" eaLnBrk="1" latinLnBrk="0" hangingPunct="1">
        <a:lnSpc>
          <a:spcPct val="80000"/>
        </a:lnSpc>
        <a:spcBef>
          <a:spcPct val="0"/>
        </a:spcBef>
        <a:buNone/>
        <a:defRPr sz="4000" b="1" kern="2200" cap="none" spc="3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0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200" kern="2400" spc="30" baseline="0">
          <a:solidFill>
            <a:schemeClr val="accent1"/>
          </a:solidFill>
          <a:latin typeface="+mj-lt"/>
          <a:ea typeface="+mn-ea"/>
          <a:cs typeface="+mn-cs"/>
        </a:defRPr>
      </a:lvl1pPr>
      <a:lvl2pPr marL="457200" indent="-227013" algn="l" defTabSz="6858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776"/>
            <a:ext cx="10515600" cy="865222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ctr" anchorCtr="0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45920"/>
            <a:ext cx="10515600" cy="46634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F57E0-BA0A-4F66-96B6-C79094ECC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5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hf hdr="0" ftr="0" dt="0"/>
  <p:txStyles>
    <p:titleStyle>
      <a:lvl1pPr algn="l" defTabSz="685800" rtl="0" eaLnBrk="1" latinLnBrk="0" hangingPunct="1">
        <a:lnSpc>
          <a:spcPct val="87000"/>
        </a:lnSpc>
        <a:spcBef>
          <a:spcPct val="0"/>
        </a:spcBef>
        <a:buNone/>
        <a:defRPr sz="3300" b="1" kern="2200" cap="none" spc="3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685800" rtl="0" eaLnBrk="1" latinLnBrk="0" hangingPunct="1">
        <a:lnSpc>
          <a:spcPct val="10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Char char="§"/>
        <a:defRPr sz="2800" kern="240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548640" indent="-27432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22960" indent="-27432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97280" indent="-27432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71600" indent="-27432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hesystemsthinker.com/emergent-learning-taking-learning-from-experience-to-a-new-leve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5DA29-C66C-1B21-5BD1-B93F101FB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6">
            <a:extLst>
              <a:ext uri="{FF2B5EF4-FFF2-40B4-BE49-F238E27FC236}">
                <a16:creationId xmlns:a16="http://schemas.microsoft.com/office/drawing/2014/main" id="{C4F4292D-E586-CCB3-2F2F-EE15F22F0943}"/>
              </a:ext>
            </a:extLst>
          </p:cNvPr>
          <p:cNvSpPr txBox="1">
            <a:spLocks/>
          </p:cNvSpPr>
          <p:nvPr/>
        </p:nvSpPr>
        <p:spPr>
          <a:xfrm>
            <a:off x="381001" y="3886200"/>
            <a:ext cx="3505199" cy="1598561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2800" kern="2400" spc="30" baseline="0">
                <a:solidFill>
                  <a:schemeClr val="accent1"/>
                </a:solidFill>
                <a:latin typeface="Knockout 30 Junior Welterwt" pitchFamily="50" charset="0"/>
                <a:ea typeface="+mn-ea"/>
                <a:cs typeface="+mn-cs"/>
              </a:defRPr>
            </a:lvl1pPr>
            <a:lvl2pPr marL="230187" indent="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Wingdings" panose="05000000000000000000" pitchFamily="2" charset="2"/>
              <a:buNone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DA552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200" b="1" i="0" u="none" strike="noStrike" kern="2400" cap="none" spc="3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3.4 Action Planning for Authentic Youth Engagement</a:t>
            </a:r>
          </a:p>
          <a:p>
            <a:pPr algn="l"/>
            <a:endParaRPr lang="en-US" sz="2200" b="1" dirty="0">
              <a:latin typeface="+mj-lt"/>
            </a:endParaRP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2C3E694D-5EE6-1778-1F3E-9AA6CC0863AD}"/>
              </a:ext>
            </a:extLst>
          </p:cNvPr>
          <p:cNvSpPr txBox="1">
            <a:spLocks/>
          </p:cNvSpPr>
          <p:nvPr/>
        </p:nvSpPr>
        <p:spPr>
          <a:xfrm>
            <a:off x="381000" y="1388269"/>
            <a:ext cx="4076700" cy="1961353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500" b="0" kern="2200" cap="all" spc="30" baseline="0">
                <a:solidFill>
                  <a:schemeClr val="accent2"/>
                </a:solidFill>
                <a:latin typeface="Knockout 30 Junior Welterwt" pitchFamily="50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4000" b="1" dirty="0">
                <a:latin typeface="+mj-lt"/>
              </a:rPr>
              <a:t>Elevating youth Engagement</a:t>
            </a:r>
            <a:br>
              <a:rPr lang="en-US" sz="4000" b="1" dirty="0">
                <a:latin typeface="+mj-lt"/>
              </a:rPr>
            </a:br>
            <a:endParaRPr lang="en-US" sz="4000" b="1" dirty="0">
              <a:latin typeface="+mj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5027497-70EE-AAC8-4D3C-2B01444B6C46}"/>
              </a:ext>
            </a:extLst>
          </p:cNvPr>
          <p:cNvSpPr txBox="1">
            <a:spLocks/>
          </p:cNvSpPr>
          <p:nvPr/>
        </p:nvSpPr>
        <p:spPr>
          <a:xfrm>
            <a:off x="390770" y="2971801"/>
            <a:ext cx="3850154" cy="685800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2800" kern="2400" spc="30" baseline="0">
                <a:solidFill>
                  <a:schemeClr val="accent1"/>
                </a:solidFill>
                <a:latin typeface="Knockout 30 Junior Welterwt" pitchFamily="50" charset="0"/>
                <a:ea typeface="+mn-ea"/>
                <a:cs typeface="+mn-cs"/>
              </a:defRPr>
            </a:lvl1pPr>
            <a:lvl2pPr marL="230187" indent="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Wingdings" panose="05000000000000000000" pitchFamily="2" charset="2"/>
              <a:buNone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+mj-lt"/>
              </a:rPr>
              <a:t>TRACK THREE — FOR YOUNG PEOPLE AND ADULT SUPPORTERS</a:t>
            </a:r>
          </a:p>
          <a:p>
            <a:pPr algn="l"/>
            <a:endParaRPr lang="en-US" sz="1600" dirty="0">
              <a:latin typeface="+mj-lt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9EDD5AE-17C2-B355-A2F5-743645EDE8BF}"/>
              </a:ext>
            </a:extLst>
          </p:cNvPr>
          <p:cNvSpPr txBox="1">
            <a:spLocks/>
          </p:cNvSpPr>
          <p:nvPr/>
        </p:nvSpPr>
        <p:spPr>
          <a:xfrm>
            <a:off x="379378" y="6284913"/>
            <a:ext cx="4076699" cy="573087"/>
          </a:xfrm>
          <a:prstGeom prst="rect">
            <a:avLst/>
          </a:prstGeom>
        </p:spPr>
        <p:txBody>
          <a:bodyPr anchor="ctr"/>
          <a:lstStyle>
            <a:lvl1pPr marL="0" indent="0" algn="ctr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2800" kern="2400" spc="30" baseline="0">
                <a:solidFill>
                  <a:schemeClr val="accent1"/>
                </a:solidFill>
                <a:latin typeface="Knockout 30 Junior Welterwt" pitchFamily="50" charset="0"/>
                <a:ea typeface="+mn-ea"/>
                <a:cs typeface="+mn-cs"/>
              </a:defRPr>
            </a:lvl1pPr>
            <a:lvl2pPr marL="230187" indent="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Wingdings" panose="05000000000000000000" pitchFamily="2" charset="2"/>
              <a:buNone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Jim Casey Youth Opportunities Initiative</a:t>
            </a:r>
            <a:r>
              <a:rPr lang="en-US" sz="1300" baseline="300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1564708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4435D-631B-4A9B-B3C1-AC87C82A1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Framing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AE7E3-E5BB-4665-A894-6D35BAD7E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6019800" cy="4469132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>
                <a:highlight>
                  <a:srgbClr val="FFFF00"/>
                </a:highlight>
              </a:rPr>
              <a:t>NOTE TO FACILITATOR: </a:t>
            </a:r>
          </a:p>
          <a:p>
            <a:pPr marL="0" indent="0">
              <a:buNone/>
            </a:pPr>
            <a:r>
              <a:rPr lang="en-US" sz="3000" dirty="0">
                <a:highlight>
                  <a:srgbClr val="FFFF00"/>
                </a:highlight>
              </a:rPr>
              <a:t>Insert your Framing Question here.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B37262-717B-4B93-9CFC-9B1C164E89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0C3B8F-5AD2-F880-B72F-EAADD9062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772400" y="1905000"/>
            <a:ext cx="3263900" cy="3429000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1738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001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5586C-8D30-1340-9B24-DB22486402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Data and Stories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E28028-7FDD-288E-9B12-128B0B929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3048000"/>
            <a:ext cx="12191999" cy="952500"/>
          </a:xfrm>
        </p:spPr>
        <p:txBody>
          <a:bodyPr/>
          <a:lstStyle/>
          <a:p>
            <a:r>
              <a:rPr lang="en-US" dirty="0"/>
              <a:t>Emergent Learning</a:t>
            </a:r>
          </a:p>
        </p:txBody>
      </p:sp>
    </p:spTree>
    <p:extLst>
      <p:ext uri="{BB962C8B-B14F-4D97-AF65-F5344CB8AC3E}">
        <p14:creationId xmlns:p14="http://schemas.microsoft.com/office/powerpoint/2010/main" val="1717844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1EFFB-6930-0F8D-7C78-CEDF82DF0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55671-084D-03E7-E978-F331EA938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Activity: Data and Stories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996231-A868-A680-606F-5CC01FFC8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08760"/>
            <a:ext cx="9675811" cy="893103"/>
          </a:xfrm>
        </p:spPr>
        <p:txBody>
          <a:bodyPr/>
          <a:lstStyle/>
          <a:p>
            <a:r>
              <a:rPr lang="en-US" sz="2200" dirty="0"/>
              <a:t>Journal for two to three minutes related to the Framing Question:</a:t>
            </a:r>
          </a:p>
          <a:p>
            <a:r>
              <a:rPr lang="en-US" sz="1800" dirty="0">
                <a:highlight>
                  <a:srgbClr val="FFFF00"/>
                </a:highlight>
              </a:rPr>
              <a:t>NOTE to FACILITATOR:  Please insert Framing Question here:  What would it take to…?</a:t>
            </a:r>
          </a:p>
          <a:p>
            <a:endParaRPr lang="en-US" sz="1800" dirty="0">
              <a:highlight>
                <a:srgbClr val="FFFF00"/>
              </a:highlight>
            </a:endParaRPr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B6050C-F47F-30AF-09C3-EEEB9DFAF2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12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49010B-702A-E334-1C5B-D710128F3A70}"/>
              </a:ext>
            </a:extLst>
          </p:cNvPr>
          <p:cNvSpPr/>
          <p:nvPr/>
        </p:nvSpPr>
        <p:spPr>
          <a:xfrm>
            <a:off x="839788" y="2562356"/>
            <a:ext cx="9904411" cy="368604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38100" dist="25400" dir="2700000" algn="tl" rotWithShape="0">
              <a:prstClr val="black">
                <a:alpha val="16889"/>
              </a:prstClr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A749F8-8C4B-306A-8B59-B5E079D35DED}"/>
              </a:ext>
            </a:extLst>
          </p:cNvPr>
          <p:cNvCxnSpPr>
            <a:cxnSpLocks/>
          </p:cNvCxnSpPr>
          <p:nvPr/>
        </p:nvCxnSpPr>
        <p:spPr>
          <a:xfrm>
            <a:off x="991394" y="2895600"/>
            <a:ext cx="9372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1C4F11-71B5-4EB1-3BA1-DDBF9740A357}"/>
              </a:ext>
            </a:extLst>
          </p:cNvPr>
          <p:cNvCxnSpPr>
            <a:cxnSpLocks/>
          </p:cNvCxnSpPr>
          <p:nvPr/>
        </p:nvCxnSpPr>
        <p:spPr>
          <a:xfrm>
            <a:off x="9067800" y="2662930"/>
            <a:ext cx="0" cy="34848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C11D906-D009-BCDB-1943-845A6FF6ABE8}"/>
              </a:ext>
            </a:extLst>
          </p:cNvPr>
          <p:cNvSpPr txBox="1"/>
          <p:nvPr/>
        </p:nvSpPr>
        <p:spPr>
          <a:xfrm>
            <a:off x="991394" y="3056094"/>
            <a:ext cx="7543006" cy="108029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defTabSz="685800">
              <a:spcAft>
                <a:spcPts val="1200"/>
              </a:spcAft>
              <a:buClr>
                <a:srgbClr val="DA5521"/>
              </a:buClr>
            </a:pPr>
            <a:r>
              <a:rPr lang="en-US" sz="2000" b="1" kern="2400" dirty="0">
                <a:solidFill>
                  <a:schemeClr val="accent5"/>
                </a:solidFill>
                <a:latin typeface="+mj-lt"/>
              </a:rPr>
              <a:t>Data and Stories</a:t>
            </a:r>
          </a:p>
          <a:p>
            <a:pPr algn="l" defTabSz="685800">
              <a:lnSpc>
                <a:spcPct val="95000"/>
              </a:lnSpc>
              <a:spcAft>
                <a:spcPts val="1200"/>
              </a:spcAft>
              <a:buClr>
                <a:srgbClr val="DA5521"/>
              </a:buClr>
            </a:pPr>
            <a:r>
              <a:rPr lang="en-US" sz="1800" kern="2400" dirty="0">
                <a:solidFill>
                  <a:srgbClr val="595959"/>
                </a:solidFill>
              </a:rPr>
              <a:t>What data and stories do we have related to our Framing Question? These can include research, evaluation and findings.</a:t>
            </a:r>
          </a:p>
        </p:txBody>
      </p:sp>
    </p:spTree>
    <p:extLst>
      <p:ext uri="{BB962C8B-B14F-4D97-AF65-F5344CB8AC3E}">
        <p14:creationId xmlns:p14="http://schemas.microsoft.com/office/powerpoint/2010/main" val="3575327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CA3DD-9FA4-42BC-BCD8-A38782E2E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Share: Data and Stories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CFB3A-026F-4810-B5A6-21DB47B3FA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13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86A78C-291D-42A3-B0EE-D2529A25B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9151" y="1676400"/>
            <a:ext cx="4210050" cy="4495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data and stories come to mind related to our Framing Question?  </a:t>
            </a:r>
          </a:p>
        </p:txBody>
      </p:sp>
      <p:pic>
        <p:nvPicPr>
          <p:cNvPr id="16" name="Picture 15" descr="A person looking at a paper while another person looks at her&#10;&#10;Description automatically generated">
            <a:extLst>
              <a:ext uri="{FF2B5EF4-FFF2-40B4-BE49-F238E27FC236}">
                <a16:creationId xmlns:a16="http://schemas.microsoft.com/office/drawing/2014/main" id="{5DA50682-05F7-B007-02DC-EC3E101304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" b="5882"/>
          <a:stretch/>
        </p:blipFill>
        <p:spPr>
          <a:xfrm>
            <a:off x="6083647" y="1752600"/>
            <a:ext cx="5270154" cy="3429000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5706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3380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0F8DEC-9ADF-FD35-21E0-EAB13F1FA804}"/>
              </a:ext>
            </a:extLst>
          </p:cNvPr>
          <p:cNvSpPr/>
          <p:nvPr/>
        </p:nvSpPr>
        <p:spPr>
          <a:xfrm>
            <a:off x="839788" y="2714756"/>
            <a:ext cx="9904411" cy="368604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38100" dist="25400" dir="2700000" algn="tl" rotWithShape="0">
              <a:prstClr val="black">
                <a:alpha val="16889"/>
              </a:prstClr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AFB9A4C-0231-B9D9-E099-09A92574C481}"/>
              </a:ext>
            </a:extLst>
          </p:cNvPr>
          <p:cNvCxnSpPr>
            <a:cxnSpLocks/>
          </p:cNvCxnSpPr>
          <p:nvPr/>
        </p:nvCxnSpPr>
        <p:spPr>
          <a:xfrm>
            <a:off x="1101702" y="3124200"/>
            <a:ext cx="9372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6AA403-A864-1F46-E972-5DB5F160524E}"/>
              </a:ext>
            </a:extLst>
          </p:cNvPr>
          <p:cNvCxnSpPr>
            <a:cxnSpLocks/>
          </p:cNvCxnSpPr>
          <p:nvPr/>
        </p:nvCxnSpPr>
        <p:spPr>
          <a:xfrm flipH="1">
            <a:off x="7687917" y="2857933"/>
            <a:ext cx="8283" cy="3236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E4D3554-7E4D-2F06-AC66-16153EB922BC}"/>
              </a:ext>
            </a:extLst>
          </p:cNvPr>
          <p:cNvSpPr txBox="1"/>
          <p:nvPr/>
        </p:nvSpPr>
        <p:spPr>
          <a:xfrm>
            <a:off x="1101702" y="3190985"/>
            <a:ext cx="6305252" cy="224676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defTabSz="685800">
              <a:spcAft>
                <a:spcPts val="1200"/>
              </a:spcAft>
              <a:buClr>
                <a:srgbClr val="DA5521"/>
              </a:buClr>
            </a:pPr>
            <a:r>
              <a:rPr lang="en-US" sz="2000" b="1" kern="2400" dirty="0">
                <a:solidFill>
                  <a:schemeClr val="accent5"/>
                </a:solidFill>
                <a:latin typeface="+mj-lt"/>
              </a:rPr>
              <a:t>Data and Stories</a:t>
            </a:r>
          </a:p>
          <a:p>
            <a:pPr marL="342900" indent="-342900" algn="l" defTabSz="685800">
              <a:spcAft>
                <a:spcPts val="1200"/>
              </a:spcAft>
              <a:buClr>
                <a:srgbClr val="DA5521"/>
              </a:buClr>
              <a:buFont typeface="Wingdings" pitchFamily="2" charset="2"/>
              <a:buChar char="§"/>
            </a:pPr>
            <a:r>
              <a:rPr lang="en-US" sz="2000" b="1" kern="2400" dirty="0">
                <a:solidFill>
                  <a:schemeClr val="accent5"/>
                </a:solidFill>
                <a:latin typeface="+mj-lt"/>
              </a:rPr>
              <a:t> </a:t>
            </a:r>
          </a:p>
          <a:p>
            <a:pPr marL="342900" indent="-342900" algn="l" defTabSz="685800">
              <a:spcAft>
                <a:spcPts val="1200"/>
              </a:spcAft>
              <a:buClr>
                <a:srgbClr val="DA5521"/>
              </a:buClr>
              <a:buFont typeface="Wingdings" pitchFamily="2" charset="2"/>
              <a:buChar char="§"/>
            </a:pPr>
            <a:r>
              <a:rPr lang="en-US" sz="2000" b="1" kern="2400" dirty="0">
                <a:solidFill>
                  <a:schemeClr val="accent5"/>
                </a:solidFill>
                <a:latin typeface="+mj-lt"/>
              </a:rPr>
              <a:t> </a:t>
            </a:r>
          </a:p>
          <a:p>
            <a:pPr marL="342900" indent="-342900" algn="l" defTabSz="685800">
              <a:spcAft>
                <a:spcPts val="1200"/>
              </a:spcAft>
              <a:buClr>
                <a:srgbClr val="DA5521"/>
              </a:buClr>
              <a:buFont typeface="Wingdings" pitchFamily="2" charset="2"/>
              <a:buChar char="§"/>
            </a:pPr>
            <a:r>
              <a:rPr lang="en-US" sz="2000" b="1" kern="2400" dirty="0">
                <a:solidFill>
                  <a:schemeClr val="accent5"/>
                </a:solidFill>
                <a:latin typeface="+mj-lt"/>
              </a:rPr>
              <a:t> </a:t>
            </a:r>
          </a:p>
          <a:p>
            <a:pPr algn="l" defTabSz="685800">
              <a:spcAft>
                <a:spcPts val="1200"/>
              </a:spcAft>
              <a:buClr>
                <a:srgbClr val="DA5521"/>
              </a:buClr>
            </a:pPr>
            <a:r>
              <a:rPr lang="en-US" sz="2000" b="1" kern="2400" dirty="0">
                <a:solidFill>
                  <a:schemeClr val="accent5"/>
                </a:solidFill>
                <a:latin typeface="+mj-lt"/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C5FF16-2696-4D8D-89E1-2C00FCF34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Share: Data and Stories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FE998A-F3F7-4355-88A3-1D2DC0145E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14</a:t>
            </a:fld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0CB74B1-7D51-4532-B2BC-E3E5316CC338}"/>
              </a:ext>
            </a:extLst>
          </p:cNvPr>
          <p:cNvSpPr txBox="1"/>
          <p:nvPr/>
        </p:nvSpPr>
        <p:spPr>
          <a:xfrm>
            <a:off x="609600" y="4813048"/>
            <a:ext cx="45719" cy="79816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30188" indent="-230188"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  <a:buFont typeface="Wingdings" panose="05000000000000000000" pitchFamily="2" charset="2"/>
              <a:buChar char="§"/>
            </a:pPr>
            <a:endParaRPr lang="en-US" kern="2400" dirty="0">
              <a:solidFill>
                <a:srgbClr val="595959"/>
              </a:solidFill>
            </a:endParaRPr>
          </a:p>
          <a:p>
            <a:pPr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</a:pPr>
            <a:endParaRPr lang="en-US" kern="2400" dirty="0">
              <a:solidFill>
                <a:srgbClr val="595959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62E5DA6-1CBC-0925-BA3C-54EE958AB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08760"/>
            <a:ext cx="9904411" cy="365125"/>
          </a:xfrm>
        </p:spPr>
        <p:txBody>
          <a:bodyPr/>
          <a:lstStyle/>
          <a:p>
            <a:r>
              <a:rPr lang="en-US" sz="2800" dirty="0"/>
              <a:t>What data and stories come to mind related to our Framing Question?</a:t>
            </a:r>
          </a:p>
          <a:p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F3ECB4-D1C0-2D60-ECC5-8D489223EC72}"/>
              </a:ext>
            </a:extLst>
          </p:cNvPr>
          <p:cNvSpPr txBox="1"/>
          <p:nvPr/>
        </p:nvSpPr>
        <p:spPr>
          <a:xfrm>
            <a:off x="766141" y="1971155"/>
            <a:ext cx="10659717" cy="646331"/>
          </a:xfrm>
          <a:prstGeom prst="rect">
            <a:avLst/>
          </a:prstGeom>
          <a:noFill/>
          <a:ln w="6350"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  <a:latin typeface="+mj-lt"/>
              </a:rPr>
              <a:t>NOTE to FACILITATOR:  If delivering the training virtually, you can use the chart below to document reflections on-screen as you hear from participants. Please remove the previous slide, which is intended for an in-person training.</a:t>
            </a:r>
          </a:p>
        </p:txBody>
      </p:sp>
    </p:spTree>
    <p:extLst>
      <p:ext uri="{BB962C8B-B14F-4D97-AF65-F5344CB8AC3E}">
        <p14:creationId xmlns:p14="http://schemas.microsoft.com/office/powerpoint/2010/main" val="70733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5586C-8D30-1340-9B24-DB22486402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Conclusions and Insights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E28028-7FDD-288E-9B12-128B0B9293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Emergent Learning</a:t>
            </a:r>
          </a:p>
        </p:txBody>
      </p:sp>
    </p:spTree>
    <p:extLst>
      <p:ext uri="{BB962C8B-B14F-4D97-AF65-F5344CB8AC3E}">
        <p14:creationId xmlns:p14="http://schemas.microsoft.com/office/powerpoint/2010/main" val="3495136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F131D-97C4-3A43-BEE8-2D8543C17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DBD45FF-362D-53C6-31B4-A73D73CB847F}"/>
              </a:ext>
            </a:extLst>
          </p:cNvPr>
          <p:cNvSpPr txBox="1">
            <a:spLocks/>
          </p:cNvSpPr>
          <p:nvPr/>
        </p:nvSpPr>
        <p:spPr>
          <a:xfrm>
            <a:off x="839789" y="1508760"/>
            <a:ext cx="9675811" cy="893103"/>
          </a:xfrm>
          <a:prstGeom prst="rect">
            <a:avLst/>
          </a:prstGeom>
        </p:spPr>
        <p:txBody>
          <a:bodyPr vert="horz" lIns="0" tIns="27432" rIns="91440" bIns="4572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8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3000" b="1" kern="1500" spc="1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Wingdings" panose="05000000000000000000" pitchFamily="2" charset="2"/>
              <a:buNone/>
              <a:tabLst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None/>
              <a:defRPr sz="13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None/>
              <a:tabLst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None/>
              <a:tabLst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Journal for two to three minutes related to the Framing Question:</a:t>
            </a:r>
          </a:p>
          <a:p>
            <a:r>
              <a:rPr lang="en-US" sz="1800" dirty="0">
                <a:highlight>
                  <a:srgbClr val="FFFF00"/>
                </a:highlight>
              </a:rPr>
              <a:t>NOTE to FACILITATOR:  Please insert Framing Question here: What would it take to…?</a:t>
            </a:r>
          </a:p>
          <a:p>
            <a:endParaRPr lang="en-US" sz="1800" dirty="0">
              <a:highlight>
                <a:srgbClr val="FFFF00"/>
              </a:highlight>
            </a:endParaRPr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944ADF-D656-6333-8485-3804203ED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Activity: Conclusions and Insights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C6490-72F2-1397-B488-D2733FA28C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16</a:t>
            </a:fld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F7402B9-EFA6-6289-3B6A-3965E7CB2337}"/>
              </a:ext>
            </a:extLst>
          </p:cNvPr>
          <p:cNvSpPr txBox="1"/>
          <p:nvPr/>
        </p:nvSpPr>
        <p:spPr>
          <a:xfrm>
            <a:off x="609600" y="4813048"/>
            <a:ext cx="45719" cy="79816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30188" indent="-230188"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  <a:buFont typeface="Wingdings" panose="05000000000000000000" pitchFamily="2" charset="2"/>
              <a:buChar char="§"/>
            </a:pPr>
            <a:endParaRPr lang="en-US" kern="2400" dirty="0">
              <a:solidFill>
                <a:srgbClr val="595959"/>
              </a:solidFill>
            </a:endParaRPr>
          </a:p>
          <a:p>
            <a:pPr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</a:pPr>
            <a:endParaRPr lang="en-US" kern="2400" dirty="0">
              <a:solidFill>
                <a:srgbClr val="595959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30E0F6-1D94-D22E-06EE-CF341907D7F4}"/>
              </a:ext>
            </a:extLst>
          </p:cNvPr>
          <p:cNvSpPr/>
          <p:nvPr/>
        </p:nvSpPr>
        <p:spPr>
          <a:xfrm>
            <a:off x="839788" y="2562356"/>
            <a:ext cx="9904411" cy="368604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38100" dist="25400" dir="2700000" algn="tl" rotWithShape="0">
              <a:prstClr val="black">
                <a:alpha val="16889"/>
              </a:prstClr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C172396-406F-2059-DD62-9858079ECEFD}"/>
              </a:ext>
            </a:extLst>
          </p:cNvPr>
          <p:cNvCxnSpPr>
            <a:cxnSpLocks/>
          </p:cNvCxnSpPr>
          <p:nvPr/>
        </p:nvCxnSpPr>
        <p:spPr>
          <a:xfrm>
            <a:off x="1143000" y="4323596"/>
            <a:ext cx="9372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90CCDD9-E2B9-C031-79B5-C054756064A9}"/>
              </a:ext>
            </a:extLst>
          </p:cNvPr>
          <p:cNvCxnSpPr>
            <a:cxnSpLocks/>
          </p:cNvCxnSpPr>
          <p:nvPr/>
        </p:nvCxnSpPr>
        <p:spPr>
          <a:xfrm flipH="1">
            <a:off x="5854148" y="2705533"/>
            <a:ext cx="8283" cy="3236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F210BCE-AE1F-38BF-BBC5-1FD7E8592DD7}"/>
              </a:ext>
            </a:extLst>
          </p:cNvPr>
          <p:cNvSpPr txBox="1"/>
          <p:nvPr/>
        </p:nvSpPr>
        <p:spPr>
          <a:xfrm>
            <a:off x="1143000" y="2639679"/>
            <a:ext cx="4563717" cy="158504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defTabSz="685800">
              <a:spcAft>
                <a:spcPts val="600"/>
              </a:spcAft>
              <a:buClr>
                <a:srgbClr val="DA5521"/>
              </a:buClr>
            </a:pPr>
            <a:r>
              <a:rPr lang="en-US" sz="2000" b="1" kern="2400" dirty="0">
                <a:solidFill>
                  <a:schemeClr val="accent2"/>
                </a:solidFill>
                <a:latin typeface="+mj-lt"/>
              </a:rPr>
              <a:t>Conclusions and Insights</a:t>
            </a:r>
          </a:p>
          <a:p>
            <a:pPr algn="l" defTabSz="685800">
              <a:spcAft>
                <a:spcPts val="600"/>
              </a:spcAft>
              <a:buClr>
                <a:srgbClr val="DA5521"/>
              </a:buClr>
            </a:pPr>
            <a:r>
              <a:rPr lang="en-US" sz="1800" kern="2400" dirty="0">
                <a:solidFill>
                  <a:srgbClr val="595959"/>
                </a:solidFill>
              </a:rPr>
              <a:t>What insights do you have about the data and stories you have collected? What is the same or different? What is surprising to you?</a:t>
            </a:r>
          </a:p>
        </p:txBody>
      </p:sp>
    </p:spTree>
    <p:extLst>
      <p:ext uri="{BB962C8B-B14F-4D97-AF65-F5344CB8AC3E}">
        <p14:creationId xmlns:p14="http://schemas.microsoft.com/office/powerpoint/2010/main" val="2477396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CA3DD-9FA4-42BC-BCD8-A38782E2E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Share: Conclusions and Insights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CFB3A-026F-4810-B5A6-21DB47B3FA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17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91B62E-C39F-4460-87A2-F3C7D9E891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1600200"/>
            <a:ext cx="4951412" cy="3811968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/>
              <a:t>What thoughts come to mind about conclusions and insights?</a:t>
            </a:r>
          </a:p>
        </p:txBody>
      </p:sp>
      <p:pic>
        <p:nvPicPr>
          <p:cNvPr id="8" name="Picture 7" descr="A group of people standing around a whiteboard&#10;&#10;Description automatically generated">
            <a:extLst>
              <a:ext uri="{FF2B5EF4-FFF2-40B4-BE49-F238E27FC236}">
                <a16:creationId xmlns:a16="http://schemas.microsoft.com/office/drawing/2014/main" id="{88393172-33BC-00D1-0600-D89AA7F40A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8" t="1923" r="11512" b="7562"/>
          <a:stretch/>
        </p:blipFill>
        <p:spPr>
          <a:xfrm>
            <a:off x="6400799" y="1700169"/>
            <a:ext cx="4951412" cy="4315780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5021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5599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157E2-5E51-6A6B-EB19-DEE1A9E49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2E4EE-C2B6-64F3-3EF9-5F2683A37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Share: Conclusions and Insights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B09F-8719-08CE-9039-654C6B9FCE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18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5610303-5FDB-6276-6AF1-0FBD3FA8CD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08760"/>
            <a:ext cx="9904411" cy="365125"/>
          </a:xfrm>
        </p:spPr>
        <p:txBody>
          <a:bodyPr/>
          <a:lstStyle/>
          <a:p>
            <a:r>
              <a:rPr lang="en-US" sz="2800" dirty="0"/>
              <a:t>What thoughts come to mind about conclusions and insights?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D26E3E-2FFC-A139-F9EC-9A04D8C94F9D}"/>
              </a:ext>
            </a:extLst>
          </p:cNvPr>
          <p:cNvSpPr txBox="1"/>
          <p:nvPr/>
        </p:nvSpPr>
        <p:spPr>
          <a:xfrm>
            <a:off x="761999" y="2036551"/>
            <a:ext cx="10659717" cy="553998"/>
          </a:xfrm>
          <a:prstGeom prst="rect">
            <a:avLst/>
          </a:prstGeom>
          <a:noFill/>
          <a:ln w="6350">
            <a:noFill/>
          </a:ln>
        </p:spPr>
        <p:txBody>
          <a:bodyPr wrap="square">
            <a:spAutoFit/>
          </a:bodyPr>
          <a:lstStyle/>
          <a:p>
            <a:r>
              <a:rPr lang="en-US" sz="1500" b="1" dirty="0">
                <a:highlight>
                  <a:srgbClr val="FFFF00"/>
                </a:highlight>
              </a:rPr>
              <a:t>NOTE to FACILITATOR:  If delivering the training virtually, you can use the chart below to document reflections on-screen as you hear from participants. Please remove the previous slide, which is intended for an in-person training.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5459AB-E325-CB85-6595-9F4302253C48}"/>
              </a:ext>
            </a:extLst>
          </p:cNvPr>
          <p:cNvSpPr/>
          <p:nvPr/>
        </p:nvSpPr>
        <p:spPr>
          <a:xfrm>
            <a:off x="992188" y="2867156"/>
            <a:ext cx="9904411" cy="368604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38100" dist="25400" dir="2700000" algn="tl" rotWithShape="0">
              <a:prstClr val="black">
                <a:alpha val="16889"/>
              </a:prstClr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0844B82-C218-3076-6BA6-8754CC5538DB}"/>
              </a:ext>
            </a:extLst>
          </p:cNvPr>
          <p:cNvCxnSpPr>
            <a:cxnSpLocks/>
          </p:cNvCxnSpPr>
          <p:nvPr/>
        </p:nvCxnSpPr>
        <p:spPr>
          <a:xfrm>
            <a:off x="1295400" y="5867400"/>
            <a:ext cx="9372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7A6BBA6-D53A-09D9-81EF-0E3E54E1C89D}"/>
              </a:ext>
            </a:extLst>
          </p:cNvPr>
          <p:cNvCxnSpPr>
            <a:cxnSpLocks/>
          </p:cNvCxnSpPr>
          <p:nvPr/>
        </p:nvCxnSpPr>
        <p:spPr>
          <a:xfrm flipH="1">
            <a:off x="7840317" y="3010333"/>
            <a:ext cx="8283" cy="3236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CE85A19-EDBB-DD01-007A-183A0FC1AABF}"/>
              </a:ext>
            </a:extLst>
          </p:cNvPr>
          <p:cNvSpPr txBox="1"/>
          <p:nvPr/>
        </p:nvSpPr>
        <p:spPr>
          <a:xfrm>
            <a:off x="1350596" y="3105889"/>
            <a:ext cx="6288686" cy="270843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defTabSz="685800">
              <a:spcAft>
                <a:spcPts val="600"/>
              </a:spcAft>
              <a:buClr>
                <a:srgbClr val="DA5521"/>
              </a:buClr>
            </a:pPr>
            <a:r>
              <a:rPr lang="en-US" sz="2000" b="1" kern="2400" dirty="0">
                <a:solidFill>
                  <a:schemeClr val="accent2"/>
                </a:solidFill>
                <a:latin typeface="+mj-lt"/>
              </a:rPr>
              <a:t>Conclusions and Insights</a:t>
            </a:r>
          </a:p>
          <a:p>
            <a:pPr marL="342900" indent="-342900" algn="l" defTabSz="685800">
              <a:spcAft>
                <a:spcPts val="1200"/>
              </a:spcAft>
              <a:buClr>
                <a:srgbClr val="DA5521"/>
              </a:buClr>
              <a:buFont typeface="Wingdings" pitchFamily="2" charset="2"/>
              <a:buChar char="§"/>
            </a:pPr>
            <a:r>
              <a:rPr lang="en-US" sz="2000" b="1" kern="2400" dirty="0">
                <a:solidFill>
                  <a:schemeClr val="accent5"/>
                </a:solidFill>
                <a:latin typeface="+mj-lt"/>
              </a:rPr>
              <a:t> </a:t>
            </a:r>
          </a:p>
          <a:p>
            <a:pPr marL="342900" indent="-342900" algn="l" defTabSz="685800">
              <a:spcAft>
                <a:spcPts val="1200"/>
              </a:spcAft>
              <a:buClr>
                <a:srgbClr val="DA5521"/>
              </a:buClr>
              <a:buFont typeface="Wingdings" pitchFamily="2" charset="2"/>
              <a:buChar char="§"/>
            </a:pPr>
            <a:r>
              <a:rPr lang="en-US" sz="2000" b="1" kern="2400" dirty="0">
                <a:solidFill>
                  <a:schemeClr val="accent5"/>
                </a:solidFill>
                <a:latin typeface="+mj-lt"/>
              </a:rPr>
              <a:t> </a:t>
            </a:r>
          </a:p>
          <a:p>
            <a:pPr marL="342900" indent="-342900" algn="l" defTabSz="685800">
              <a:spcAft>
                <a:spcPts val="1200"/>
              </a:spcAft>
              <a:buClr>
                <a:srgbClr val="DA5521"/>
              </a:buClr>
              <a:buFont typeface="Wingdings" pitchFamily="2" charset="2"/>
              <a:buChar char="§"/>
            </a:pPr>
            <a:r>
              <a:rPr lang="en-US" sz="2000" b="1" kern="2400" dirty="0">
                <a:solidFill>
                  <a:schemeClr val="accent5"/>
                </a:solidFill>
                <a:latin typeface="+mj-lt"/>
              </a:rPr>
              <a:t> </a:t>
            </a:r>
          </a:p>
          <a:p>
            <a:pPr marL="342900" indent="-342900" algn="l" defTabSz="685800">
              <a:spcAft>
                <a:spcPts val="1200"/>
              </a:spcAft>
              <a:buClr>
                <a:srgbClr val="DA5521"/>
              </a:buClr>
              <a:buFont typeface="Wingdings" pitchFamily="2" charset="2"/>
              <a:buChar char="§"/>
            </a:pPr>
            <a:r>
              <a:rPr lang="en-US" sz="2000" b="1" kern="2400" dirty="0">
                <a:solidFill>
                  <a:schemeClr val="accent5"/>
                </a:solidFill>
                <a:latin typeface="+mj-lt"/>
              </a:rPr>
              <a:t> </a:t>
            </a:r>
          </a:p>
          <a:p>
            <a:pPr algn="l" defTabSz="685800">
              <a:spcAft>
                <a:spcPts val="1200"/>
              </a:spcAft>
              <a:buClr>
                <a:srgbClr val="DA5521"/>
              </a:buClr>
            </a:pPr>
            <a:r>
              <a:rPr lang="en-US" sz="2000" b="1" kern="2400" dirty="0">
                <a:solidFill>
                  <a:schemeClr val="accent5"/>
                </a:solidFill>
                <a:latin typeface="+mj-lt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A06899-0243-B69A-1B0C-67C13CEA437E}"/>
              </a:ext>
            </a:extLst>
          </p:cNvPr>
          <p:cNvSpPr txBox="1"/>
          <p:nvPr/>
        </p:nvSpPr>
        <p:spPr>
          <a:xfrm>
            <a:off x="762000" y="4965448"/>
            <a:ext cx="45719" cy="79816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30188" indent="-230188"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  <a:buFont typeface="Wingdings" panose="05000000000000000000" pitchFamily="2" charset="2"/>
              <a:buChar char="§"/>
            </a:pPr>
            <a:endParaRPr lang="en-US" kern="2400" dirty="0">
              <a:solidFill>
                <a:srgbClr val="595959"/>
              </a:solidFill>
            </a:endParaRPr>
          </a:p>
          <a:p>
            <a:pPr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</a:pPr>
            <a:endParaRPr lang="en-US" kern="24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119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5586C-8D30-1340-9B24-DB22486402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Hypotheses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E28028-7FDD-288E-9B12-128B0B9293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Emergent Learning</a:t>
            </a:r>
          </a:p>
        </p:txBody>
      </p:sp>
    </p:spTree>
    <p:extLst>
      <p:ext uri="{BB962C8B-B14F-4D97-AF65-F5344CB8AC3E}">
        <p14:creationId xmlns:p14="http://schemas.microsoft.com/office/powerpoint/2010/main" val="3398280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F3B34-6B75-497D-81F0-1D6C5F85A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9AC01-E202-42C9-BBB3-307BEF14A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7924800" cy="4469132"/>
          </a:xfrm>
        </p:spPr>
        <p:txBody>
          <a:bodyPr/>
          <a:lstStyle/>
          <a:p>
            <a:r>
              <a:rPr lang="en-US" sz="2200" dirty="0"/>
              <a:t>Review module results </a:t>
            </a:r>
          </a:p>
          <a:p>
            <a:r>
              <a:rPr lang="en-US" sz="2200" dirty="0"/>
              <a:t>Check in </a:t>
            </a:r>
          </a:p>
          <a:p>
            <a:r>
              <a:rPr lang="en-US" sz="2200" dirty="0"/>
              <a:t>Review of authentic youth engagement</a:t>
            </a:r>
          </a:p>
          <a:p>
            <a:r>
              <a:rPr lang="en-US" sz="2200" dirty="0"/>
              <a:t>Emergent Learning Table and how it works</a:t>
            </a:r>
          </a:p>
          <a:p>
            <a:r>
              <a:rPr lang="en-US" sz="2200" dirty="0"/>
              <a:t>Reflect on the four parts of the Emergent Learning Table</a:t>
            </a:r>
          </a:p>
          <a:p>
            <a:r>
              <a:rPr lang="en-US" sz="2200" dirty="0"/>
              <a:t>Discussion</a:t>
            </a:r>
          </a:p>
          <a:p>
            <a:r>
              <a:rPr lang="en-US" sz="2200" dirty="0"/>
              <a:t>Next steps for developing a youth engagement action plan</a:t>
            </a:r>
          </a:p>
          <a:p>
            <a:r>
              <a:rPr lang="en-US" sz="2200" dirty="0"/>
              <a:t>Check 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36C818-95EE-4AB7-8FF6-1F3649F71C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77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64B69-A298-82FF-20E1-AD6AB5F2E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2D09B-7E22-1027-ABE5-D60F18B1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10515600" cy="865990"/>
          </a:xfrm>
        </p:spPr>
        <p:txBody>
          <a:bodyPr/>
          <a:lstStyle/>
          <a:p>
            <a:r>
              <a:rPr lang="en-US" dirty="0"/>
              <a:t>Reflection Activity: Hypotheses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37249-F155-79AF-2D1B-30F9695ED1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20</a:t>
            </a:fld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2612ECD-A8FD-643E-F98B-CA532A3AFA3C}"/>
              </a:ext>
            </a:extLst>
          </p:cNvPr>
          <p:cNvSpPr txBox="1"/>
          <p:nvPr/>
        </p:nvSpPr>
        <p:spPr>
          <a:xfrm>
            <a:off x="609600" y="4813048"/>
            <a:ext cx="45719" cy="79816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30188" indent="-230188"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  <a:buFont typeface="Wingdings" panose="05000000000000000000" pitchFamily="2" charset="2"/>
              <a:buChar char="§"/>
            </a:pPr>
            <a:endParaRPr lang="en-US" kern="2400" dirty="0">
              <a:solidFill>
                <a:srgbClr val="595959"/>
              </a:solidFill>
            </a:endParaRPr>
          </a:p>
          <a:p>
            <a:pPr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</a:pPr>
            <a:endParaRPr lang="en-US" kern="2400" dirty="0">
              <a:solidFill>
                <a:srgbClr val="595959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30E08F6-0F44-3E79-F23C-7E0C218A8B47}"/>
              </a:ext>
            </a:extLst>
          </p:cNvPr>
          <p:cNvSpPr txBox="1">
            <a:spLocks/>
          </p:cNvSpPr>
          <p:nvPr/>
        </p:nvSpPr>
        <p:spPr>
          <a:xfrm>
            <a:off x="839789" y="1508760"/>
            <a:ext cx="9675811" cy="893103"/>
          </a:xfrm>
          <a:prstGeom prst="rect">
            <a:avLst/>
          </a:prstGeom>
        </p:spPr>
        <p:txBody>
          <a:bodyPr vert="horz" lIns="0" tIns="27432" rIns="91440" bIns="4572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8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3000" b="1" kern="1500" spc="1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Wingdings" panose="05000000000000000000" pitchFamily="2" charset="2"/>
              <a:buNone/>
              <a:tabLst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None/>
              <a:defRPr sz="13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None/>
              <a:tabLst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None/>
              <a:tabLst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Journal for two to three minutes related to the Framing Question:</a:t>
            </a:r>
          </a:p>
          <a:p>
            <a:r>
              <a:rPr lang="en-US" sz="1800" dirty="0">
                <a:highlight>
                  <a:srgbClr val="FFFF00"/>
                </a:highlight>
              </a:rPr>
              <a:t>NOTE to FACILITATOR:  Please insert Framing Question here:  What would it take to…?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C14A35-FD9F-52BC-20EC-5D8459041BA3}"/>
              </a:ext>
            </a:extLst>
          </p:cNvPr>
          <p:cNvSpPr/>
          <p:nvPr/>
        </p:nvSpPr>
        <p:spPr>
          <a:xfrm>
            <a:off x="839788" y="2562356"/>
            <a:ext cx="9904411" cy="368604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38100" dist="25400" dir="2700000" algn="tl" rotWithShape="0">
              <a:prstClr val="black">
                <a:alpha val="16889"/>
              </a:prstClr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1865156-10CB-CBD6-C216-27C0DF4DA6C9}"/>
              </a:ext>
            </a:extLst>
          </p:cNvPr>
          <p:cNvCxnSpPr>
            <a:cxnSpLocks/>
          </p:cNvCxnSpPr>
          <p:nvPr/>
        </p:nvCxnSpPr>
        <p:spPr>
          <a:xfrm>
            <a:off x="1143000" y="4323596"/>
            <a:ext cx="9372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26569C-BE46-775A-7E3C-DEF0A95B8747}"/>
              </a:ext>
            </a:extLst>
          </p:cNvPr>
          <p:cNvCxnSpPr>
            <a:cxnSpLocks/>
          </p:cNvCxnSpPr>
          <p:nvPr/>
        </p:nvCxnSpPr>
        <p:spPr>
          <a:xfrm flipH="1">
            <a:off x="5854148" y="2705533"/>
            <a:ext cx="8283" cy="3236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7B8E0E8-CB15-0F25-7B09-551FC4CDA9F0}"/>
              </a:ext>
            </a:extLst>
          </p:cNvPr>
          <p:cNvSpPr txBox="1"/>
          <p:nvPr/>
        </p:nvSpPr>
        <p:spPr>
          <a:xfrm>
            <a:off x="5984462" y="2931349"/>
            <a:ext cx="4563717" cy="103105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defTabSz="685800">
              <a:spcAft>
                <a:spcPts val="600"/>
              </a:spcAft>
              <a:buClr>
                <a:srgbClr val="DA5521"/>
              </a:buClr>
            </a:pPr>
            <a:r>
              <a:rPr lang="en-US" sz="2000" b="1" kern="2400" dirty="0">
                <a:solidFill>
                  <a:schemeClr val="tx2"/>
                </a:solidFill>
                <a:latin typeface="+mj-lt"/>
              </a:rPr>
              <a:t>Hypotheses</a:t>
            </a:r>
          </a:p>
          <a:p>
            <a:pPr algn="l" defTabSz="685800">
              <a:spcAft>
                <a:spcPts val="600"/>
              </a:spcAft>
              <a:buClr>
                <a:srgbClr val="DA5521"/>
              </a:buClr>
            </a:pPr>
            <a:r>
              <a:rPr lang="en-US" sz="1800" kern="2400" dirty="0">
                <a:solidFill>
                  <a:srgbClr val="595959"/>
                </a:solidFill>
              </a:rPr>
              <a:t>What are our hypotheses? What new ideas or next-level thinking is possible? </a:t>
            </a:r>
          </a:p>
        </p:txBody>
      </p:sp>
    </p:spTree>
    <p:extLst>
      <p:ext uri="{BB962C8B-B14F-4D97-AF65-F5344CB8AC3E}">
        <p14:creationId xmlns:p14="http://schemas.microsoft.com/office/powerpoint/2010/main" val="3112341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CA3DD-9FA4-42BC-BCD8-A38782E2E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Share: Hypotheses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CFB3A-026F-4810-B5A6-21DB47B3FA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21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B4DC73-5710-43E4-9D63-C1FD01AEAE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1600200"/>
            <a:ext cx="4189413" cy="381196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What hypotheses come to mind?</a:t>
            </a:r>
          </a:p>
        </p:txBody>
      </p:sp>
      <p:pic>
        <p:nvPicPr>
          <p:cNvPr id="13" name="Content Placeholder 12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FBF069C1-CB03-7B43-F6EC-3FF4CCCCA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" b="12821"/>
          <a:stretch/>
        </p:blipFill>
        <p:spPr>
          <a:xfrm>
            <a:off x="5515069" y="1752600"/>
            <a:ext cx="5832662" cy="3429000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3509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216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F201A-B12D-FBB6-8D69-252B69451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D2550-AD93-8DE3-0E2C-AB3DE03ED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Share: Hypotheses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20BED-2DF8-4511-1609-5EF1B2CF54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22</a:t>
            </a:fld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19F0AD2-390F-82AF-0DA2-F13603AEBA36}"/>
              </a:ext>
            </a:extLst>
          </p:cNvPr>
          <p:cNvSpPr txBox="1"/>
          <p:nvPr/>
        </p:nvSpPr>
        <p:spPr>
          <a:xfrm>
            <a:off x="609600" y="4813048"/>
            <a:ext cx="45719" cy="79816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30188" indent="-230188"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  <a:buFont typeface="Wingdings" panose="05000000000000000000" pitchFamily="2" charset="2"/>
              <a:buChar char="§"/>
            </a:pPr>
            <a:endParaRPr lang="en-US" kern="2400" dirty="0">
              <a:solidFill>
                <a:srgbClr val="595959"/>
              </a:solidFill>
            </a:endParaRPr>
          </a:p>
          <a:p>
            <a:pPr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</a:pPr>
            <a:endParaRPr lang="en-US" kern="2400" dirty="0">
              <a:solidFill>
                <a:srgbClr val="595959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108338F-C166-B77B-619F-7D6FDD5BB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08760"/>
            <a:ext cx="9904411" cy="365125"/>
          </a:xfrm>
        </p:spPr>
        <p:txBody>
          <a:bodyPr/>
          <a:lstStyle/>
          <a:p>
            <a:r>
              <a:rPr lang="en-US" sz="2800" dirty="0"/>
              <a:t>What hypotheses come to mind?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4D75CC-187C-C42C-ADC9-0E660D7A68DA}"/>
              </a:ext>
            </a:extLst>
          </p:cNvPr>
          <p:cNvSpPr txBox="1"/>
          <p:nvPr/>
        </p:nvSpPr>
        <p:spPr>
          <a:xfrm>
            <a:off x="761999" y="2036551"/>
            <a:ext cx="10659717" cy="646331"/>
          </a:xfrm>
          <a:prstGeom prst="rect">
            <a:avLst/>
          </a:prstGeom>
          <a:noFill/>
          <a:ln w="6350"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  <a:latin typeface="+mj-lt"/>
              </a:rPr>
              <a:t>NOTE to FACILITATOR:  If delivering the training virtually, you can use the chart below to document reflections on-screen as you hear from participants. Please remove the previous slide, which is intended for an in-person training.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0D1473-7075-1B0E-F6B8-966FA2F18C37}"/>
              </a:ext>
            </a:extLst>
          </p:cNvPr>
          <p:cNvSpPr/>
          <p:nvPr/>
        </p:nvSpPr>
        <p:spPr>
          <a:xfrm>
            <a:off x="992188" y="2867156"/>
            <a:ext cx="9904411" cy="368604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38100" dist="25400" dir="2700000" algn="tl" rotWithShape="0">
              <a:prstClr val="black">
                <a:alpha val="16889"/>
              </a:prstClr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FBCEC3-D678-3E49-77D6-4B19F843674A}"/>
              </a:ext>
            </a:extLst>
          </p:cNvPr>
          <p:cNvCxnSpPr>
            <a:cxnSpLocks/>
          </p:cNvCxnSpPr>
          <p:nvPr/>
        </p:nvCxnSpPr>
        <p:spPr>
          <a:xfrm>
            <a:off x="1295400" y="5867400"/>
            <a:ext cx="9372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A1938B7-F564-AE8B-0892-5ABD7AB7CADD}"/>
              </a:ext>
            </a:extLst>
          </p:cNvPr>
          <p:cNvCxnSpPr>
            <a:cxnSpLocks/>
          </p:cNvCxnSpPr>
          <p:nvPr/>
        </p:nvCxnSpPr>
        <p:spPr>
          <a:xfrm flipH="1">
            <a:off x="2887317" y="3010333"/>
            <a:ext cx="8283" cy="3236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461E728-0648-A8FC-00B6-0BC023AF4E79}"/>
              </a:ext>
            </a:extLst>
          </p:cNvPr>
          <p:cNvSpPr txBox="1"/>
          <p:nvPr/>
        </p:nvSpPr>
        <p:spPr>
          <a:xfrm>
            <a:off x="3284883" y="3105889"/>
            <a:ext cx="7366551" cy="263149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defTabSz="685800">
              <a:spcAft>
                <a:spcPts val="600"/>
              </a:spcAft>
              <a:buClr>
                <a:srgbClr val="DA5521"/>
              </a:buClr>
            </a:pPr>
            <a:r>
              <a:rPr lang="en-US" sz="2000" b="1" kern="2400" dirty="0">
                <a:solidFill>
                  <a:schemeClr val="tx2"/>
                </a:solidFill>
                <a:latin typeface="+mj-lt"/>
              </a:rPr>
              <a:t>Hypotheses</a:t>
            </a:r>
            <a:r>
              <a:rPr lang="en-US" sz="2000" b="1" kern="2400" dirty="0">
                <a:solidFill>
                  <a:schemeClr val="accent5"/>
                </a:solidFill>
                <a:latin typeface="+mj-lt"/>
              </a:rPr>
              <a:t> </a:t>
            </a:r>
          </a:p>
          <a:p>
            <a:pPr marL="342900" indent="-342900" algn="l" defTabSz="685800">
              <a:spcAft>
                <a:spcPts val="1200"/>
              </a:spcAft>
              <a:buClr>
                <a:srgbClr val="DA5521"/>
              </a:buClr>
              <a:buFont typeface="Wingdings" pitchFamily="2" charset="2"/>
              <a:buChar char="§"/>
            </a:pPr>
            <a:r>
              <a:rPr lang="en-US" sz="2000" b="1" kern="2400" dirty="0">
                <a:solidFill>
                  <a:schemeClr val="accent5"/>
                </a:solidFill>
                <a:latin typeface="+mj-lt"/>
              </a:rPr>
              <a:t> </a:t>
            </a:r>
          </a:p>
          <a:p>
            <a:pPr marL="342900" indent="-342900" algn="l" defTabSz="685800">
              <a:spcAft>
                <a:spcPts val="1200"/>
              </a:spcAft>
              <a:buClr>
                <a:srgbClr val="DA5521"/>
              </a:buClr>
              <a:buFont typeface="Wingdings" pitchFamily="2" charset="2"/>
              <a:buChar char="§"/>
            </a:pPr>
            <a:r>
              <a:rPr lang="en-US" sz="2000" b="1" kern="2400" dirty="0">
                <a:solidFill>
                  <a:schemeClr val="accent5"/>
                </a:solidFill>
                <a:latin typeface="+mj-lt"/>
              </a:rPr>
              <a:t> </a:t>
            </a:r>
          </a:p>
          <a:p>
            <a:pPr marL="342900" indent="-342900" algn="l" defTabSz="685800">
              <a:spcAft>
                <a:spcPts val="1200"/>
              </a:spcAft>
              <a:buClr>
                <a:srgbClr val="DA5521"/>
              </a:buClr>
              <a:buFont typeface="Wingdings" pitchFamily="2" charset="2"/>
              <a:buChar char="§"/>
            </a:pPr>
            <a:r>
              <a:rPr lang="en-US" sz="2000" b="1" kern="2400" dirty="0">
                <a:solidFill>
                  <a:schemeClr val="accent5"/>
                </a:solidFill>
                <a:latin typeface="+mj-lt"/>
              </a:rPr>
              <a:t> </a:t>
            </a:r>
          </a:p>
          <a:p>
            <a:pPr marL="342900" indent="-342900" algn="l" defTabSz="685800">
              <a:spcAft>
                <a:spcPts val="1200"/>
              </a:spcAft>
              <a:buClr>
                <a:srgbClr val="DA5521"/>
              </a:buClr>
              <a:buFont typeface="Wingdings" pitchFamily="2" charset="2"/>
              <a:buChar char="§"/>
            </a:pPr>
            <a:r>
              <a:rPr lang="en-US" sz="2000" b="1" kern="2400" dirty="0">
                <a:solidFill>
                  <a:schemeClr val="accent5"/>
                </a:solidFill>
                <a:latin typeface="+mj-lt"/>
              </a:rPr>
              <a:t>  </a:t>
            </a:r>
          </a:p>
          <a:p>
            <a:pPr algn="l" defTabSz="685800">
              <a:spcAft>
                <a:spcPts val="1200"/>
              </a:spcAft>
              <a:buClr>
                <a:srgbClr val="DA5521"/>
              </a:buClr>
            </a:pPr>
            <a:r>
              <a:rPr lang="en-US" sz="2000" b="1" kern="2400" dirty="0">
                <a:solidFill>
                  <a:schemeClr val="accent5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5499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5586C-8D30-1340-9B24-DB22486402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Experimental Field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E28028-7FDD-288E-9B12-128B0B9293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Emergent Learning</a:t>
            </a:r>
          </a:p>
        </p:txBody>
      </p:sp>
    </p:spTree>
    <p:extLst>
      <p:ext uri="{BB962C8B-B14F-4D97-AF65-F5344CB8AC3E}">
        <p14:creationId xmlns:p14="http://schemas.microsoft.com/office/powerpoint/2010/main" val="2619706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643F1-D7CB-E9CE-1142-8BE9D5A51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131C-D1C9-58AD-A226-DDB50914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818812" cy="865990"/>
          </a:xfrm>
        </p:spPr>
        <p:txBody>
          <a:bodyPr/>
          <a:lstStyle/>
          <a:p>
            <a:r>
              <a:rPr lang="en-US" dirty="0"/>
              <a:t>Reflection Activity: Experimental Field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1FE308-FDE8-93E9-480A-75542F5890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08760"/>
            <a:ext cx="9675811" cy="893103"/>
          </a:xfrm>
        </p:spPr>
        <p:txBody>
          <a:bodyPr/>
          <a:lstStyle/>
          <a:p>
            <a:r>
              <a:rPr lang="en-US" sz="2200" dirty="0"/>
              <a:t>Journal for two to three minutes related to the Framing Question. </a:t>
            </a:r>
          </a:p>
          <a:p>
            <a:r>
              <a:rPr lang="en-US" sz="1800" dirty="0">
                <a:highlight>
                  <a:srgbClr val="FFFF00"/>
                </a:highlight>
              </a:rPr>
              <a:t>NOTE to FACILITATOR:  Please insert your Framing Question here:  What would it take…?</a:t>
            </a:r>
          </a:p>
          <a:p>
            <a:endParaRPr lang="en-US" sz="1800" dirty="0">
              <a:highlight>
                <a:srgbClr val="FFFF00"/>
              </a:highlight>
            </a:endParaRPr>
          </a:p>
          <a:p>
            <a:endParaRPr lang="en-US" sz="1800" dirty="0">
              <a:highlight>
                <a:srgbClr val="FFFF00"/>
              </a:highlight>
            </a:endParaRPr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6980BA-092A-E8B4-543B-AFA0C77C16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24</a:t>
            </a:fld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18A7F34-5BBA-BB65-B31B-F9106753EA80}"/>
              </a:ext>
            </a:extLst>
          </p:cNvPr>
          <p:cNvSpPr txBox="1"/>
          <p:nvPr/>
        </p:nvSpPr>
        <p:spPr>
          <a:xfrm>
            <a:off x="609600" y="4813048"/>
            <a:ext cx="45719" cy="79816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30188" indent="-230188"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  <a:buFont typeface="Wingdings" panose="05000000000000000000" pitchFamily="2" charset="2"/>
              <a:buChar char="§"/>
            </a:pPr>
            <a:endParaRPr lang="en-US" kern="2400" dirty="0">
              <a:solidFill>
                <a:srgbClr val="595959"/>
              </a:solidFill>
            </a:endParaRPr>
          </a:p>
          <a:p>
            <a:pPr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</a:pPr>
            <a:endParaRPr lang="en-US" kern="2400" dirty="0">
              <a:solidFill>
                <a:srgbClr val="595959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93640E-ACC0-5D6A-C2E8-7A075BAEFDD9}"/>
              </a:ext>
            </a:extLst>
          </p:cNvPr>
          <p:cNvSpPr/>
          <p:nvPr/>
        </p:nvSpPr>
        <p:spPr>
          <a:xfrm>
            <a:off x="839788" y="2562356"/>
            <a:ext cx="9904411" cy="368604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38100" dist="25400" dir="2700000" algn="tl" rotWithShape="0">
              <a:prstClr val="black">
                <a:alpha val="16889"/>
              </a:prstClr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8BEAAF0-1BE6-A3BB-DD26-1B058E0E4BE8}"/>
              </a:ext>
            </a:extLst>
          </p:cNvPr>
          <p:cNvCxnSpPr>
            <a:cxnSpLocks/>
          </p:cNvCxnSpPr>
          <p:nvPr/>
        </p:nvCxnSpPr>
        <p:spPr>
          <a:xfrm>
            <a:off x="1143000" y="4323596"/>
            <a:ext cx="9372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C577A6-2DCE-1BC2-2FEB-184B94020127}"/>
              </a:ext>
            </a:extLst>
          </p:cNvPr>
          <p:cNvCxnSpPr>
            <a:cxnSpLocks/>
          </p:cNvCxnSpPr>
          <p:nvPr/>
        </p:nvCxnSpPr>
        <p:spPr>
          <a:xfrm flipH="1">
            <a:off x="5854148" y="2705533"/>
            <a:ext cx="8283" cy="3236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58F1F3C-FFD6-5D9D-13E4-572EF527BD5F}"/>
              </a:ext>
            </a:extLst>
          </p:cNvPr>
          <p:cNvSpPr txBox="1"/>
          <p:nvPr/>
        </p:nvSpPr>
        <p:spPr>
          <a:xfrm>
            <a:off x="5996056" y="4354974"/>
            <a:ext cx="4563717" cy="158504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defTabSz="685800">
              <a:spcAft>
                <a:spcPts val="600"/>
              </a:spcAft>
              <a:buClr>
                <a:srgbClr val="DA5521"/>
              </a:buClr>
            </a:pPr>
            <a:r>
              <a:rPr lang="en-US" sz="2000" b="1" kern="2400" dirty="0">
                <a:solidFill>
                  <a:schemeClr val="accent6"/>
                </a:solidFill>
                <a:latin typeface="+mj-lt"/>
              </a:rPr>
              <a:t>Experimental Field </a:t>
            </a:r>
          </a:p>
          <a:p>
            <a:pPr algn="l" defTabSz="685800">
              <a:spcAft>
                <a:spcPts val="600"/>
              </a:spcAft>
              <a:buClr>
                <a:srgbClr val="DA5521"/>
              </a:buClr>
            </a:pPr>
            <a:r>
              <a:rPr lang="en-US" kern="2400" dirty="0">
                <a:solidFill>
                  <a:srgbClr val="595959"/>
                </a:solidFill>
              </a:rPr>
              <a:t>Based on the conversation, what </a:t>
            </a:r>
            <a:r>
              <a:rPr lang="en-US" sz="1800" kern="2400" dirty="0">
                <a:solidFill>
                  <a:srgbClr val="595959"/>
                </a:solidFill>
              </a:rPr>
              <a:t>could strengthen your collective work around authentic youth engagement? In the near</a:t>
            </a:r>
            <a:r>
              <a:rPr lang="en-US" kern="2400" dirty="0">
                <a:solidFill>
                  <a:srgbClr val="595959"/>
                </a:solidFill>
              </a:rPr>
              <a:t> </a:t>
            </a:r>
            <a:r>
              <a:rPr lang="en-US" sz="1800" kern="2400" dirty="0">
                <a:solidFill>
                  <a:srgbClr val="595959"/>
                </a:solidFill>
              </a:rPr>
              <a:t>or long term?</a:t>
            </a:r>
          </a:p>
        </p:txBody>
      </p:sp>
    </p:spTree>
    <p:extLst>
      <p:ext uri="{BB962C8B-B14F-4D97-AF65-F5344CB8AC3E}">
        <p14:creationId xmlns:p14="http://schemas.microsoft.com/office/powerpoint/2010/main" val="3256414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CA3DD-9FA4-42BC-BCD8-A38782E2E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Share: Experimental Field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CFB3A-026F-4810-B5A6-21DB47B3FA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25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C2C55A-0AB7-4EF1-8DF6-CB9C0E05F4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667435"/>
            <a:ext cx="5408612" cy="3065209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What future opportunities come to mind?</a:t>
            </a:r>
          </a:p>
        </p:txBody>
      </p:sp>
      <p:pic>
        <p:nvPicPr>
          <p:cNvPr id="8" name="Content Placeholder 56" descr="A picture containing text, person, table, indoor&#10;&#10;Description automatically generated">
            <a:extLst>
              <a:ext uri="{FF2B5EF4-FFF2-40B4-BE49-F238E27FC236}">
                <a16:creationId xmlns:a16="http://schemas.microsoft.com/office/drawing/2014/main" id="{58ACD7C6-562F-B425-83E0-F88D19DEF3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737" y="1667435"/>
            <a:ext cx="4435475" cy="4435475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3908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2969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A9240-659D-5B1E-924B-123F21B6E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2DB4E-9C45-D336-C0BC-AF55FA176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Share: Experimental Field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37D122-6A5D-6439-4FDC-22B5858ABF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26</a:t>
            </a:fld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93D0F8D-642E-D52A-BE14-F87CDC1F88BF}"/>
              </a:ext>
            </a:extLst>
          </p:cNvPr>
          <p:cNvSpPr txBox="1"/>
          <p:nvPr/>
        </p:nvSpPr>
        <p:spPr>
          <a:xfrm>
            <a:off x="609600" y="4813048"/>
            <a:ext cx="45719" cy="79816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30188" indent="-230188"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  <a:buFont typeface="Wingdings" panose="05000000000000000000" pitchFamily="2" charset="2"/>
              <a:buChar char="§"/>
            </a:pPr>
            <a:endParaRPr lang="en-US" kern="2400" dirty="0">
              <a:solidFill>
                <a:srgbClr val="595959"/>
              </a:solidFill>
            </a:endParaRPr>
          </a:p>
          <a:p>
            <a:pPr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</a:pPr>
            <a:endParaRPr lang="en-US" kern="2400" dirty="0">
              <a:solidFill>
                <a:srgbClr val="595959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A74C2D9-C176-61D7-0A8A-B60C50DDBD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08760"/>
            <a:ext cx="9904411" cy="365125"/>
          </a:xfrm>
        </p:spPr>
        <p:txBody>
          <a:bodyPr/>
          <a:lstStyle/>
          <a:p>
            <a:r>
              <a:rPr lang="en-US" sz="2800" dirty="0"/>
              <a:t>What future opportunities come to mind?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5DC667-9BBD-F557-9D4B-471E86327A51}"/>
              </a:ext>
            </a:extLst>
          </p:cNvPr>
          <p:cNvSpPr txBox="1"/>
          <p:nvPr/>
        </p:nvSpPr>
        <p:spPr>
          <a:xfrm>
            <a:off x="761999" y="2036551"/>
            <a:ext cx="10659717" cy="646331"/>
          </a:xfrm>
          <a:prstGeom prst="rect">
            <a:avLst/>
          </a:prstGeom>
          <a:noFill/>
          <a:ln w="6350"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  <a:latin typeface="+mj-lt"/>
              </a:rPr>
              <a:t>NOTE to FACILITATOR:  If delivering the training virtually, you can use the chart below to document reflections on-screen as you hear from participants. Please remove the previous slide, which is intended for an in-person training.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A2C440-DC4F-8C0A-06BC-D027E0ECAC86}"/>
              </a:ext>
            </a:extLst>
          </p:cNvPr>
          <p:cNvSpPr/>
          <p:nvPr/>
        </p:nvSpPr>
        <p:spPr>
          <a:xfrm>
            <a:off x="1065892" y="2852870"/>
            <a:ext cx="9904411" cy="368604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38100" dist="25400" dir="2700000" algn="tl" rotWithShape="0">
              <a:prstClr val="black">
                <a:alpha val="16889"/>
              </a:prstClr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D4CB510-B15D-C0EE-9B93-4637DD2C8EEA}"/>
              </a:ext>
            </a:extLst>
          </p:cNvPr>
          <p:cNvCxnSpPr>
            <a:cxnSpLocks/>
          </p:cNvCxnSpPr>
          <p:nvPr/>
        </p:nvCxnSpPr>
        <p:spPr>
          <a:xfrm>
            <a:off x="1295400" y="3276600"/>
            <a:ext cx="9372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EFD2B8-24D6-65D8-8AFD-CBE9BBEEB30B}"/>
              </a:ext>
            </a:extLst>
          </p:cNvPr>
          <p:cNvCxnSpPr>
            <a:cxnSpLocks/>
          </p:cNvCxnSpPr>
          <p:nvPr/>
        </p:nvCxnSpPr>
        <p:spPr>
          <a:xfrm flipH="1">
            <a:off x="2887317" y="3010333"/>
            <a:ext cx="8283" cy="3236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0731926-DDC1-A1C2-0F6F-6D46CA10C3FD}"/>
              </a:ext>
            </a:extLst>
          </p:cNvPr>
          <p:cNvSpPr txBox="1"/>
          <p:nvPr/>
        </p:nvSpPr>
        <p:spPr>
          <a:xfrm>
            <a:off x="3241393" y="3493236"/>
            <a:ext cx="7383117" cy="263149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85800">
              <a:spcAft>
                <a:spcPts val="600"/>
              </a:spcAft>
              <a:buClr>
                <a:srgbClr val="DA5521"/>
              </a:buClr>
            </a:pPr>
            <a:r>
              <a:rPr lang="en-US" sz="2000" b="1" kern="2400" dirty="0">
                <a:solidFill>
                  <a:schemeClr val="accent6"/>
                </a:solidFill>
                <a:latin typeface="+mj-lt"/>
              </a:rPr>
              <a:t>Experimental Field </a:t>
            </a:r>
          </a:p>
          <a:p>
            <a:pPr marL="342900" indent="-342900" algn="l" defTabSz="685800">
              <a:spcAft>
                <a:spcPts val="1200"/>
              </a:spcAft>
              <a:buClr>
                <a:srgbClr val="DA5521"/>
              </a:buClr>
              <a:buFont typeface="Wingdings" pitchFamily="2" charset="2"/>
              <a:buChar char="§"/>
            </a:pPr>
            <a:r>
              <a:rPr lang="en-US" sz="2000" b="1" kern="2400" dirty="0">
                <a:solidFill>
                  <a:schemeClr val="accent5"/>
                </a:solidFill>
                <a:latin typeface="+mj-lt"/>
              </a:rPr>
              <a:t> </a:t>
            </a:r>
          </a:p>
          <a:p>
            <a:pPr marL="342900" indent="-342900" algn="l" defTabSz="685800">
              <a:spcAft>
                <a:spcPts val="1200"/>
              </a:spcAft>
              <a:buClr>
                <a:srgbClr val="DA5521"/>
              </a:buClr>
              <a:buFont typeface="Wingdings" pitchFamily="2" charset="2"/>
              <a:buChar char="§"/>
            </a:pPr>
            <a:r>
              <a:rPr lang="en-US" sz="2000" b="1" kern="2400" dirty="0">
                <a:solidFill>
                  <a:schemeClr val="accent5"/>
                </a:solidFill>
                <a:latin typeface="+mj-lt"/>
              </a:rPr>
              <a:t> </a:t>
            </a:r>
          </a:p>
          <a:p>
            <a:pPr marL="342900" indent="-342900" algn="l" defTabSz="685800">
              <a:spcAft>
                <a:spcPts val="1200"/>
              </a:spcAft>
              <a:buClr>
                <a:srgbClr val="DA5521"/>
              </a:buClr>
              <a:buFont typeface="Wingdings" pitchFamily="2" charset="2"/>
              <a:buChar char="§"/>
            </a:pPr>
            <a:r>
              <a:rPr lang="en-US" sz="2000" b="1" kern="2400" dirty="0">
                <a:solidFill>
                  <a:schemeClr val="accent5"/>
                </a:solidFill>
                <a:latin typeface="+mj-lt"/>
              </a:rPr>
              <a:t> </a:t>
            </a:r>
          </a:p>
          <a:p>
            <a:pPr marL="342900" indent="-342900" algn="l" defTabSz="685800">
              <a:spcAft>
                <a:spcPts val="1200"/>
              </a:spcAft>
              <a:buClr>
                <a:srgbClr val="DA5521"/>
              </a:buClr>
              <a:buFont typeface="Wingdings" pitchFamily="2" charset="2"/>
              <a:buChar char="§"/>
            </a:pPr>
            <a:r>
              <a:rPr lang="en-US" sz="2000" b="1" kern="2400" dirty="0">
                <a:solidFill>
                  <a:schemeClr val="accent5"/>
                </a:solidFill>
                <a:latin typeface="+mj-lt"/>
              </a:rPr>
              <a:t>  </a:t>
            </a:r>
          </a:p>
          <a:p>
            <a:pPr algn="l" defTabSz="685800">
              <a:spcAft>
                <a:spcPts val="1200"/>
              </a:spcAft>
              <a:buClr>
                <a:srgbClr val="DA5521"/>
              </a:buClr>
            </a:pPr>
            <a:r>
              <a:rPr lang="en-US" sz="2000" b="1" kern="2400" dirty="0">
                <a:solidFill>
                  <a:schemeClr val="accent5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4552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81269-A162-43EA-949A-A167A775F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Group Discussion: Key Insights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56838A-FE82-4485-A24D-180C159F2C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3235" y="1676400"/>
            <a:ext cx="6766765" cy="3811968"/>
          </a:xfrm>
        </p:spPr>
        <p:txBody>
          <a:bodyPr/>
          <a:lstStyle/>
          <a:p>
            <a:r>
              <a:rPr lang="en-US" dirty="0"/>
              <a:t>What was one thing that was validating during your reflections?</a:t>
            </a:r>
          </a:p>
          <a:p>
            <a:r>
              <a:rPr lang="en-US" dirty="0"/>
              <a:t>What was your biggest “aha” moment?</a:t>
            </a:r>
          </a:p>
          <a:p>
            <a:r>
              <a:rPr lang="en-US" dirty="0"/>
              <a:t>How will you use this information to create a youth engagement action plan?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574431-8DAE-4AA6-88A6-6F1495B933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27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EDEDEA3-513B-B749-9202-127BC2B0A8F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02598" y="1752600"/>
            <a:ext cx="2728165" cy="2771341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0286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41570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C2C57-EE01-47FD-BF73-39EC2F9E1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Youth Engagement Action Plan Template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C9B4E-643E-4C86-BC60-F52E699344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28</a:t>
            </a:fld>
            <a:endParaRPr lang="en-US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9B17D5D5-F6A8-4E7C-A216-02995BAB07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1434054"/>
              </p:ext>
            </p:extLst>
          </p:nvPr>
        </p:nvGraphicFramePr>
        <p:xfrm>
          <a:off x="914394" y="2590800"/>
          <a:ext cx="10439398" cy="2873868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3238809773"/>
                    </a:ext>
                  </a:extLst>
                </a:gridCol>
                <a:gridCol w="2666999">
                  <a:extLst>
                    <a:ext uri="{9D8B030D-6E8A-4147-A177-3AD203B41FA5}">
                      <a16:colId xmlns:a16="http://schemas.microsoft.com/office/drawing/2014/main" val="205926179"/>
                    </a:ext>
                  </a:extLst>
                </a:gridCol>
                <a:gridCol w="2666999">
                  <a:extLst>
                    <a:ext uri="{9D8B030D-6E8A-4147-A177-3AD203B41FA5}">
                      <a16:colId xmlns:a16="http://schemas.microsoft.com/office/drawing/2014/main" val="1357776183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30676076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j-lt"/>
                        </a:rPr>
                        <a:t>Next Steps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What tasks are </a:t>
                      </a:r>
                      <a:br>
                        <a:rPr lang="en-US" sz="16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needed to achieve 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the strategy?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j-lt"/>
                        </a:rPr>
                        <a:t>Responsibility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Who will complete each of the tasks or next steps?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j-lt"/>
                        </a:rPr>
                        <a:t>Timeline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By what date can the </a:t>
                      </a:r>
                      <a:br>
                        <a:rPr lang="en-US" sz="16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tasks or next steps be completed?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j-lt"/>
                        </a:rPr>
                        <a:t>Resources Needed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What is needed, such as partners or materials?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525925"/>
                  </a:ext>
                </a:extLst>
              </a:tr>
              <a:tr h="375567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+mj-lt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2419531"/>
                  </a:ext>
                </a:extLst>
              </a:tr>
              <a:tr h="375567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+mj-lt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662556"/>
                  </a:ext>
                </a:extLst>
              </a:tr>
              <a:tr h="375567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+mj-lt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9587104"/>
                  </a:ext>
                </a:extLst>
              </a:tr>
              <a:tr h="375567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+mj-lt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4679044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D6CC5FB-E364-4E90-81F4-AA6C5F1B0A77}"/>
              </a:ext>
            </a:extLst>
          </p:cNvPr>
          <p:cNvSpPr txBox="1"/>
          <p:nvPr/>
        </p:nvSpPr>
        <p:spPr>
          <a:xfrm>
            <a:off x="838193" y="5833133"/>
            <a:ext cx="10515599" cy="35548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</a:pPr>
            <a:r>
              <a:rPr lang="en-US" kern="2400" dirty="0">
                <a:solidFill>
                  <a:srgbClr val="595959"/>
                </a:solidFill>
              </a:rPr>
              <a:t>Teams will receive a handout or PDF containing this template.</a:t>
            </a:r>
          </a:p>
        </p:txBody>
      </p: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12315B41-EA44-48A8-A321-A8633EE6B3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322476"/>
              </p:ext>
            </p:extLst>
          </p:nvPr>
        </p:nvGraphicFramePr>
        <p:xfrm>
          <a:off x="914394" y="1600200"/>
          <a:ext cx="10439406" cy="983579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181603">
                  <a:extLst>
                    <a:ext uri="{9D8B030D-6E8A-4147-A177-3AD203B41FA5}">
                      <a16:colId xmlns:a16="http://schemas.microsoft.com/office/drawing/2014/main" val="1436878158"/>
                    </a:ext>
                  </a:extLst>
                </a:gridCol>
                <a:gridCol w="2667002">
                  <a:extLst>
                    <a:ext uri="{9D8B030D-6E8A-4147-A177-3AD203B41FA5}">
                      <a16:colId xmlns:a16="http://schemas.microsoft.com/office/drawing/2014/main" val="2095004358"/>
                    </a:ext>
                  </a:extLst>
                </a:gridCol>
                <a:gridCol w="2590801">
                  <a:extLst>
                    <a:ext uri="{9D8B030D-6E8A-4147-A177-3AD203B41FA5}">
                      <a16:colId xmlns:a16="http://schemas.microsoft.com/office/drawing/2014/main" val="3336177702"/>
                    </a:ext>
                  </a:extLst>
                </a:gridCol>
              </a:tblGrid>
              <a:tr h="983579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  <a:latin typeface="+mj-lt"/>
                        </a:rPr>
                        <a:t>Priority Action/Strategy</a:t>
                      </a:r>
                    </a:p>
                  </a:txBody>
                  <a:tcPr marL="182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+mj-lt"/>
                        </a:rPr>
                        <a:t>Short Term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n-lt"/>
                        </a:rPr>
                        <a:t>(one to two months </a:t>
                      </a:r>
                      <a:br>
                        <a:rPr lang="en-US" sz="1600" b="0" dirty="0">
                          <a:solidFill>
                            <a:schemeClr val="bg1"/>
                          </a:solidFill>
                          <a:latin typeface="+mn-lt"/>
                        </a:rPr>
                      </a:b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n-lt"/>
                        </a:rPr>
                        <a:t>to completion)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+mj-lt"/>
                        </a:rPr>
                        <a:t>Long Term 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n-lt"/>
                        </a:rPr>
                        <a:t>(six to 12 months </a:t>
                      </a:r>
                      <a:br>
                        <a:rPr lang="en-US" sz="1600" b="0" dirty="0">
                          <a:solidFill>
                            <a:schemeClr val="bg1"/>
                          </a:solidFill>
                          <a:latin typeface="+mn-lt"/>
                        </a:rPr>
                      </a:b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n-lt"/>
                        </a:rPr>
                        <a:t>to completion)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4407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94213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E9C7F-396C-4B56-B0E9-4232D189F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B4F24-8C1F-4CD5-842C-64968198B6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867400" cy="4663439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/>
              <a:t>What is one action you are committed to take toward developing a youth engagement action plan?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5ADE87-C60F-4E61-9E44-E2F1213DF8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29</a:t>
            </a:fld>
            <a:endParaRPr lang="en-US"/>
          </a:p>
        </p:txBody>
      </p:sp>
      <p:pic>
        <p:nvPicPr>
          <p:cNvPr id="7" name="Content Placeholder 38" descr="A person giving a thumbs up&#10;&#10;Description automatically generated with medium confidence">
            <a:extLst>
              <a:ext uri="{FF2B5EF4-FFF2-40B4-BE49-F238E27FC236}">
                <a16:creationId xmlns:a16="http://schemas.microsoft.com/office/drawing/2014/main" id="{86E055D3-D5C8-E566-DC3F-FE6DDD866D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2" t="8271" r="5931" b="4331"/>
          <a:stretch/>
        </p:blipFill>
        <p:spPr>
          <a:xfrm>
            <a:off x="8305800" y="1732234"/>
            <a:ext cx="3048000" cy="4360984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2911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5335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DFCC1-ADD4-412E-9C95-B68E8704B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61178-DF0A-4260-8592-F1D7184DB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5105400" cy="4469132"/>
          </a:xfrm>
        </p:spPr>
        <p:txBody>
          <a:bodyPr vert="horz" lIns="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b="1" dirty="0">
                <a:latin typeface="+mj-lt"/>
              </a:rPr>
              <a:t>Participants will: </a:t>
            </a:r>
          </a:p>
          <a:p>
            <a:r>
              <a:rPr lang="en-US" sz="2200" dirty="0"/>
              <a:t>use the Emergent Learning Table to identify insights that can shape their youth engagement strategy; and</a:t>
            </a:r>
          </a:p>
          <a:p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</a:rPr>
              <a:t>g</a:t>
            </a:r>
            <a:r>
              <a:rPr lang="en-US" sz="22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ain clarity about next steps needed to develop a youth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</a:rPr>
              <a:t>e</a:t>
            </a:r>
            <a:r>
              <a:rPr lang="en-US" sz="22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ngagement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</a:rPr>
              <a:t>a</a:t>
            </a:r>
            <a:r>
              <a:rPr lang="en-US" sz="22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ction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</a:rPr>
              <a:t>p</a:t>
            </a:r>
            <a:r>
              <a:rPr lang="en-US" sz="22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lan. 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4A63A-50FA-40B9-8E06-05C625FDC9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3</a:t>
            </a:fld>
            <a:endParaRPr lang="en-US"/>
          </a:p>
        </p:txBody>
      </p:sp>
      <p:pic>
        <p:nvPicPr>
          <p:cNvPr id="5" name="Content Placeholder 11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810AE241-B1A5-EFF5-FE8C-5F911855D0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" t="4999" r="21719" b="2499"/>
          <a:stretch/>
        </p:blipFill>
        <p:spPr>
          <a:xfrm>
            <a:off x="6858000" y="1752599"/>
            <a:ext cx="4495800" cy="3532257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35512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542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80FB7-699A-49E4-9FDE-7B444613B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1A561-EA84-4369-A7CA-1B09F743DB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257800" cy="4663439"/>
          </a:xfrm>
        </p:spPr>
        <p:txBody>
          <a:bodyPr/>
          <a:lstStyle/>
          <a:p>
            <a:r>
              <a:rPr lang="en-US" dirty="0"/>
              <a:t>Name</a:t>
            </a:r>
          </a:p>
          <a:p>
            <a:r>
              <a:rPr lang="en-US" dirty="0"/>
              <a:t>Location, Organization, Role</a:t>
            </a:r>
          </a:p>
          <a:p>
            <a:r>
              <a:rPr lang="en-US" dirty="0"/>
              <a:t>What comes to mind when you hear the word “action”?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BE910C-AB12-424E-A15C-D2776183DB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4</a:t>
            </a:fld>
            <a:endParaRPr lang="en-US"/>
          </a:p>
        </p:txBody>
      </p:sp>
      <p:pic>
        <p:nvPicPr>
          <p:cNvPr id="8" name="Content Placeholder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CA01CC0E-271D-7D11-CC16-D5CE12321B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8504" r="4412" b="16355"/>
          <a:stretch/>
        </p:blipFill>
        <p:spPr>
          <a:xfrm>
            <a:off x="6858000" y="1752600"/>
            <a:ext cx="4495800" cy="2590800"/>
          </a:xfrm>
          <a:effectLst>
            <a:outerShdw blurRad="38100" dist="25400" dir="2700000" algn="tl" rotWithShape="0">
              <a:prstClr val="black">
                <a:alpha val="11668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5808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19DAA-CB97-4D3D-8082-6D1F3759F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Context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AEAB7E-7961-43D2-9064-B0D003340C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1" y="2209800"/>
            <a:ext cx="4878389" cy="3811968"/>
          </a:xfr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 sz="2600" dirty="0">
                <a:solidFill>
                  <a:schemeClr val="tx1"/>
                </a:solidFill>
              </a:rPr>
              <a:t>How to use the Emergent Learning Table to prepare for action planning </a:t>
            </a:r>
          </a:p>
          <a:p>
            <a:r>
              <a:rPr lang="en-US" sz="2600" dirty="0">
                <a:solidFill>
                  <a:schemeClr val="tx1"/>
                </a:solidFill>
              </a:rPr>
              <a:t>Steps for developing a</a:t>
            </a:r>
            <a:r>
              <a:rPr lang="en-US" sz="2600" b="0" i="0" u="none" strike="noStrike" dirty="0">
                <a:solidFill>
                  <a:schemeClr val="tx1"/>
                </a:solidFill>
                <a:effectLst/>
              </a:rPr>
              <a:t> youth </a:t>
            </a:r>
            <a:r>
              <a:rPr lang="en-US" sz="2600" dirty="0">
                <a:solidFill>
                  <a:schemeClr val="tx1"/>
                </a:solidFill>
              </a:rPr>
              <a:t>e</a:t>
            </a:r>
            <a:r>
              <a:rPr lang="en-US" sz="2600" b="0" i="0" u="none" strike="noStrike" dirty="0">
                <a:solidFill>
                  <a:schemeClr val="tx1"/>
                </a:solidFill>
                <a:effectLst/>
              </a:rPr>
              <a:t>ngagement </a:t>
            </a:r>
            <a:r>
              <a:rPr lang="en-US" sz="2600" dirty="0">
                <a:solidFill>
                  <a:schemeClr val="tx1"/>
                </a:solidFill>
              </a:rPr>
              <a:t>a</a:t>
            </a:r>
            <a:r>
              <a:rPr lang="en-US" sz="2600" b="0" i="0" u="none" strike="noStrike" dirty="0">
                <a:solidFill>
                  <a:schemeClr val="tx1"/>
                </a:solidFill>
                <a:effectLst/>
              </a:rPr>
              <a:t>ction </a:t>
            </a:r>
            <a:r>
              <a:rPr lang="en-US" sz="2600" dirty="0">
                <a:solidFill>
                  <a:schemeClr val="tx1"/>
                </a:solidFill>
              </a:rPr>
              <a:t>p</a:t>
            </a:r>
            <a:r>
              <a:rPr lang="en-US" sz="2600" b="0" i="0" u="none" strike="noStrike" dirty="0">
                <a:solidFill>
                  <a:schemeClr val="tx1"/>
                </a:solidFill>
                <a:effectLst/>
              </a:rPr>
              <a:t>lan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1DC169-4A1F-4923-BFBE-95D870840A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6" y="2209800"/>
            <a:ext cx="5183188" cy="3811968"/>
          </a:xfrm>
        </p:spPr>
        <p:txBody>
          <a:bodyPr/>
          <a:lstStyle/>
          <a:p>
            <a:r>
              <a:rPr lang="en-US" sz="2600" dirty="0">
                <a:solidFill>
                  <a:schemeClr val="tx1"/>
                </a:solidFill>
              </a:rPr>
              <a:t>Participants agree that including young people who have experienced foster care is necessary to improve system policy and practice.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DE9B68-A4C7-4E08-94CD-A58F1F3200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F31650-33A0-41F4-A40A-6CB69A9709A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95959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D20CFF7-AE85-4ECC-DC6C-FD6151B4D8C5}"/>
              </a:ext>
            </a:extLst>
          </p:cNvPr>
          <p:cNvSpPr txBox="1">
            <a:spLocks/>
          </p:cNvSpPr>
          <p:nvPr/>
        </p:nvSpPr>
        <p:spPr>
          <a:xfrm>
            <a:off x="839788" y="1690688"/>
            <a:ext cx="5157787" cy="823912"/>
          </a:xfrm>
          <a:prstGeom prst="rect">
            <a:avLst/>
          </a:prstGeom>
        </p:spPr>
        <p:txBody>
          <a:bodyPr vert="horz" lIns="0" tIns="27432" rIns="91440" bIns="4572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8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3000" b="1" kern="1500" spc="1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Wingdings" panose="05000000000000000000" pitchFamily="2" charset="2"/>
              <a:buNone/>
              <a:tabLst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None/>
              <a:defRPr sz="13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None/>
              <a:tabLst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None/>
              <a:tabLst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FOCUS: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949DE3F-06C0-8A2F-3CFA-4FEB1B66AB71}"/>
              </a:ext>
            </a:extLst>
          </p:cNvPr>
          <p:cNvSpPr txBox="1">
            <a:spLocks/>
          </p:cNvSpPr>
          <p:nvPr/>
        </p:nvSpPr>
        <p:spPr>
          <a:xfrm>
            <a:off x="6194426" y="1690688"/>
            <a:ext cx="5183188" cy="823912"/>
          </a:xfrm>
          <a:prstGeom prst="rect">
            <a:avLst/>
          </a:prstGeom>
        </p:spPr>
        <p:txBody>
          <a:bodyPr vert="horz" lIns="0" tIns="27432" rIns="9144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8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2900" b="1" kern="1500" spc="1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Wingdings" panose="05000000000000000000" pitchFamily="2" charset="2"/>
              <a:buNone/>
              <a:tabLst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None/>
              <a:defRPr sz="13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None/>
              <a:tabLst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None/>
              <a:tabLst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ASSUMPTION: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44693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24699-BAF1-4553-8734-CEC3289D19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F31650-33A0-41F4-A40A-6CB69A9709A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95959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Content Placeholder 8" descr="A group of women sitting at a table&#10;&#10;Description automatically generated">
            <a:extLst>
              <a:ext uri="{FF2B5EF4-FFF2-40B4-BE49-F238E27FC236}">
                <a16:creationId xmlns:a16="http://schemas.microsoft.com/office/drawing/2014/main" id="{B07BBCF8-427B-7E65-5480-1A63D9A6F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638" y="1752600"/>
            <a:ext cx="4022162" cy="3124200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BD73E7C-14A7-7CEC-921F-4C65E5C7D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6096000" cy="4663439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600" dirty="0">
                <a:solidFill>
                  <a:schemeClr val="tx1"/>
                </a:solidFill>
              </a:rPr>
              <a:t>It is a philosophical and strategic approach to working with young people.</a:t>
            </a:r>
          </a:p>
          <a:p>
            <a:pPr>
              <a:spcAft>
                <a:spcPts val="1200"/>
              </a:spcAft>
            </a:pPr>
            <a:r>
              <a:rPr lang="en-US" sz="2600" dirty="0"/>
              <a:t>Through this signature practice, young people use their individual and collective power and expertise in helping to shape a better future for those in and transitioning from foster care into adulthood.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AE9B3AB-81C1-A197-8B42-93FF1C366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of Authentic Youth Engagement</a:t>
            </a:r>
          </a:p>
        </p:txBody>
      </p:sp>
    </p:spTree>
    <p:extLst>
      <p:ext uri="{BB962C8B-B14F-4D97-AF65-F5344CB8AC3E}">
        <p14:creationId xmlns:p14="http://schemas.microsoft.com/office/powerpoint/2010/main" val="1377501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82B02-5371-4CBA-A87F-0183BF1B2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 of Authentic Youth Engagement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BA64C8-B472-41BD-AC0E-3AEEEE17D5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F31650-33A0-41F4-A40A-6CB69A9709A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95959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CBDF72-751B-F21C-09D1-8115A437E2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45920"/>
            <a:ext cx="4948221" cy="4663439"/>
          </a:xfrm>
        </p:spPr>
        <p:txBody>
          <a:bodyPr/>
          <a:lstStyle/>
          <a:p>
            <a:pPr mar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dirty="0">
                <a:solidFill>
                  <a:schemeClr val="tx1"/>
                </a:solidFill>
                <a:effectLst/>
              </a:rPr>
              <a:t>This approach prioritizes young people’s expertise and ability to help shape solutions. It also provides </a:t>
            </a:r>
            <a:r>
              <a:rPr lang="en-US" b="1" i="0" u="none" strike="noStrike" dirty="0">
                <a:solidFill>
                  <a:schemeClr val="accent2"/>
                </a:solidFill>
                <a:effectLst/>
              </a:rPr>
              <a:t>meaningful </a:t>
            </a:r>
            <a:r>
              <a:rPr lang="en-US" b="1" dirty="0">
                <a:solidFill>
                  <a:schemeClr val="accent2"/>
                </a:solidFill>
              </a:rPr>
              <a:t>opportunities </a:t>
            </a:r>
            <a:r>
              <a:rPr lang="en-US" dirty="0">
                <a:solidFill>
                  <a:schemeClr val="tx1"/>
                </a:solidFill>
              </a:rPr>
              <a:t>for </a:t>
            </a:r>
            <a:r>
              <a:rPr lang="en-US" b="1" dirty="0">
                <a:solidFill>
                  <a:schemeClr val="accent2"/>
                </a:solidFill>
              </a:rPr>
              <a:t>professional development</a:t>
            </a:r>
            <a:r>
              <a:rPr lang="en-US" dirty="0">
                <a:solidFill>
                  <a:schemeClr val="accent2"/>
                </a:solidFill>
              </a:rPr>
              <a:t>. </a:t>
            </a:r>
            <a:br>
              <a:rPr lang="en-US" b="0" dirty="0">
                <a:effectLst/>
              </a:rPr>
            </a:br>
            <a:endParaRPr lang="en-US" dirty="0"/>
          </a:p>
        </p:txBody>
      </p:sp>
      <p:grpSp>
        <p:nvGrpSpPr>
          <p:cNvPr id="8" name="Google Shape;146;gfba845065d_0_16">
            <a:extLst>
              <a:ext uri="{FF2B5EF4-FFF2-40B4-BE49-F238E27FC236}">
                <a16:creationId xmlns:a16="http://schemas.microsoft.com/office/drawing/2014/main" id="{54B771D2-645A-8813-691E-079F450498BF}"/>
              </a:ext>
            </a:extLst>
          </p:cNvPr>
          <p:cNvGrpSpPr/>
          <p:nvPr/>
        </p:nvGrpSpPr>
        <p:grpSpPr>
          <a:xfrm>
            <a:off x="6629400" y="1679196"/>
            <a:ext cx="4216652" cy="4788938"/>
            <a:chOff x="2030693" y="1340"/>
            <a:chExt cx="3250727" cy="4731206"/>
          </a:xfrm>
        </p:grpSpPr>
        <p:sp>
          <p:nvSpPr>
            <p:cNvPr id="9" name="Google Shape;147;gfba845065d_0_16">
              <a:extLst>
                <a:ext uri="{FF2B5EF4-FFF2-40B4-BE49-F238E27FC236}">
                  <a16:creationId xmlns:a16="http://schemas.microsoft.com/office/drawing/2014/main" id="{CFF05819-F77C-52F7-0765-77D623AE440F}"/>
                </a:ext>
              </a:extLst>
            </p:cNvPr>
            <p:cNvSpPr/>
            <p:nvPr/>
          </p:nvSpPr>
          <p:spPr>
            <a:xfrm rot="5400000">
              <a:off x="2677074" y="1604041"/>
              <a:ext cx="1753800" cy="1525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2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48;gfba845065d_0_16">
              <a:extLst>
                <a:ext uri="{FF2B5EF4-FFF2-40B4-BE49-F238E27FC236}">
                  <a16:creationId xmlns:a16="http://schemas.microsoft.com/office/drawing/2014/main" id="{D9DAEDFC-ED53-0084-A894-074B789DD891}"/>
                </a:ext>
              </a:extLst>
            </p:cNvPr>
            <p:cNvSpPr txBox="1"/>
            <p:nvPr/>
          </p:nvSpPr>
          <p:spPr>
            <a:xfrm>
              <a:off x="2791068" y="1763348"/>
              <a:ext cx="1525801" cy="1079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22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Partnering</a:t>
              </a:r>
              <a:endParaRPr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49;gfba845065d_0_16">
              <a:extLst>
                <a:ext uri="{FF2B5EF4-FFF2-40B4-BE49-F238E27FC236}">
                  <a16:creationId xmlns:a16="http://schemas.microsoft.com/office/drawing/2014/main" id="{0ED9A86F-6165-6B8F-166D-FFB3A3C83B6C}"/>
                </a:ext>
              </a:extLst>
            </p:cNvPr>
            <p:cNvSpPr/>
            <p:nvPr/>
          </p:nvSpPr>
          <p:spPr>
            <a:xfrm rot="5400000">
              <a:off x="1916693" y="115340"/>
              <a:ext cx="1753800" cy="1525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tx2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50;gfba845065d_0_16">
              <a:extLst>
                <a:ext uri="{FF2B5EF4-FFF2-40B4-BE49-F238E27FC236}">
                  <a16:creationId xmlns:a16="http://schemas.microsoft.com/office/drawing/2014/main" id="{55F2BDF1-BCF0-B1A8-FE81-FE92715667E7}"/>
                </a:ext>
              </a:extLst>
            </p:cNvPr>
            <p:cNvSpPr txBox="1"/>
            <p:nvPr/>
          </p:nvSpPr>
          <p:spPr>
            <a:xfrm>
              <a:off x="2268393" y="274656"/>
              <a:ext cx="1050300" cy="120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en-US" sz="22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Skill Building</a:t>
              </a:r>
              <a:endParaRPr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51;gfba845065d_0_16">
              <a:extLst>
                <a:ext uri="{FF2B5EF4-FFF2-40B4-BE49-F238E27FC236}">
                  <a16:creationId xmlns:a16="http://schemas.microsoft.com/office/drawing/2014/main" id="{74D467AB-A956-E406-BB95-26555A8FA961}"/>
                </a:ext>
              </a:extLst>
            </p:cNvPr>
            <p:cNvSpPr/>
            <p:nvPr/>
          </p:nvSpPr>
          <p:spPr>
            <a:xfrm rot="5400000">
              <a:off x="3641620" y="115355"/>
              <a:ext cx="1753800" cy="1525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3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52;gfba845065d_0_16">
              <a:extLst>
                <a:ext uri="{FF2B5EF4-FFF2-40B4-BE49-F238E27FC236}">
                  <a16:creationId xmlns:a16="http://schemas.microsoft.com/office/drawing/2014/main" id="{7530D06B-B66E-1CC5-1F1A-C1E8D0543919}"/>
                </a:ext>
              </a:extLst>
            </p:cNvPr>
            <p:cNvSpPr txBox="1"/>
            <p:nvPr/>
          </p:nvSpPr>
          <p:spPr>
            <a:xfrm>
              <a:off x="3993370" y="274659"/>
              <a:ext cx="1050300" cy="120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2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2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Solving</a:t>
              </a:r>
              <a:endParaRPr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3;gfba845065d_0_16">
              <a:extLst>
                <a:ext uri="{FF2B5EF4-FFF2-40B4-BE49-F238E27FC236}">
                  <a16:creationId xmlns:a16="http://schemas.microsoft.com/office/drawing/2014/main" id="{9E5852CB-18D4-2030-E41E-D4B26A58F22D}"/>
                </a:ext>
              </a:extLst>
            </p:cNvPr>
            <p:cNvSpPr/>
            <p:nvPr/>
          </p:nvSpPr>
          <p:spPr>
            <a:xfrm rot="5400000">
              <a:off x="3564649" y="3092745"/>
              <a:ext cx="1753800" cy="1525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54;gfba845065d_0_16">
              <a:extLst>
                <a:ext uri="{FF2B5EF4-FFF2-40B4-BE49-F238E27FC236}">
                  <a16:creationId xmlns:a16="http://schemas.microsoft.com/office/drawing/2014/main" id="{7E5CB88F-E4F6-409E-C31C-CD807EEB6009}"/>
                </a:ext>
              </a:extLst>
            </p:cNvPr>
            <p:cNvSpPr txBox="1"/>
            <p:nvPr/>
          </p:nvSpPr>
          <p:spPr>
            <a:xfrm>
              <a:off x="3859749" y="3252061"/>
              <a:ext cx="1106900" cy="120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22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Leading Together</a:t>
              </a:r>
              <a:endParaRPr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55;gfba845065d_0_16">
              <a:extLst>
                <a:ext uri="{FF2B5EF4-FFF2-40B4-BE49-F238E27FC236}">
                  <a16:creationId xmlns:a16="http://schemas.microsoft.com/office/drawing/2014/main" id="{D364BD6A-946A-2920-69BD-52BC4A8A09CE}"/>
                </a:ext>
              </a:extLst>
            </p:cNvPr>
            <p:cNvSpPr/>
            <p:nvPr/>
          </p:nvSpPr>
          <p:spPr>
            <a:xfrm rot="5400000">
              <a:off x="1916693" y="3092746"/>
              <a:ext cx="1753800" cy="1525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tx1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56;gfba845065d_0_16">
              <a:extLst>
                <a:ext uri="{FF2B5EF4-FFF2-40B4-BE49-F238E27FC236}">
                  <a16:creationId xmlns:a16="http://schemas.microsoft.com/office/drawing/2014/main" id="{A94F1CA4-5570-E8DA-6485-CBBE9A657186}"/>
                </a:ext>
              </a:extLst>
            </p:cNvPr>
            <p:cNvSpPr txBox="1"/>
            <p:nvPr/>
          </p:nvSpPr>
          <p:spPr>
            <a:xfrm>
              <a:off x="2159564" y="3260245"/>
              <a:ext cx="1288101" cy="120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en-US" sz="22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Mutual Learning</a:t>
              </a:r>
              <a:endParaRPr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1520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3DA80E-7F19-F184-99AB-5729FBE839FA}"/>
              </a:ext>
            </a:extLst>
          </p:cNvPr>
          <p:cNvSpPr txBox="1"/>
          <p:nvPr/>
        </p:nvSpPr>
        <p:spPr>
          <a:xfrm>
            <a:off x="6934201" y="2173573"/>
            <a:ext cx="4418012" cy="29718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30188" marR="0" lvl="0" indent="-230188" algn="l" defTabSz="685800" rtl="0" eaLnBrk="1" fontAlgn="auto" latinLnBrk="0" hangingPunct="1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Clr>
                <a:srgbClr val="DA552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24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9AE6B9-2170-5F9A-B3D2-2D963761A982}"/>
              </a:ext>
            </a:extLst>
          </p:cNvPr>
          <p:cNvSpPr/>
          <p:nvPr/>
        </p:nvSpPr>
        <p:spPr>
          <a:xfrm>
            <a:off x="11430000" y="2173571"/>
            <a:ext cx="762000" cy="2971801"/>
          </a:xfrm>
          <a:prstGeom prst="rect">
            <a:avLst/>
          </a:prstGeom>
          <a:solidFill>
            <a:schemeClr val="tx2"/>
          </a:solidFill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3365A-7103-4507-B813-AFCA6B554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Emergent Learning in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4DD-52C2-4679-BBB4-B5DC922AFD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3718" y="1752600"/>
            <a:ext cx="5948082" cy="4663439"/>
          </a:xfrm>
        </p:spPr>
        <p:txBody>
          <a:bodyPr/>
          <a:lstStyle/>
          <a:p>
            <a:r>
              <a:rPr lang="en-US" sz="2200" dirty="0"/>
              <a:t>Create a strong shared line of sight</a:t>
            </a:r>
          </a:p>
          <a:p>
            <a:r>
              <a:rPr lang="en-US" sz="2200" dirty="0"/>
              <a:t>Make thinking visible</a:t>
            </a:r>
          </a:p>
          <a:p>
            <a:r>
              <a:rPr lang="en-US" sz="2200" dirty="0"/>
              <a:t>Remember that we are all experts in equal measure</a:t>
            </a:r>
          </a:p>
          <a:p>
            <a:r>
              <a:rPr lang="en-US" sz="2200" dirty="0"/>
              <a:t>Ask powerful questions to unlock learning</a:t>
            </a:r>
          </a:p>
          <a:p>
            <a:r>
              <a:rPr lang="en-US" sz="2200" dirty="0"/>
              <a:t>Be spicy but brief</a:t>
            </a:r>
          </a:p>
          <a:p>
            <a:r>
              <a:rPr lang="en-US" sz="2200" dirty="0"/>
              <a:t>Intentionally slow down for the sake of learning and inclusivity</a:t>
            </a:r>
          </a:p>
          <a:p>
            <a:endParaRPr lang="en-US" sz="2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3A7DAC-2998-49B3-BF83-9945519352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0A20B0-8973-4E8B-B3B8-DD517FF69D98}"/>
              </a:ext>
            </a:extLst>
          </p:cNvPr>
          <p:cNvSpPr/>
          <p:nvPr/>
        </p:nvSpPr>
        <p:spPr>
          <a:xfrm>
            <a:off x="7241450" y="1905000"/>
            <a:ext cx="3830500" cy="3529171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ts val="2860"/>
              </a:lnSpc>
              <a:spcBef>
                <a:spcPts val="1800"/>
              </a:spcBef>
              <a:spcAft>
                <a:spcPts val="0"/>
              </a:spcAft>
              <a:buClr>
                <a:srgbClr val="DA5521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200" b="0" i="1" u="none" strike="noStrike" kern="24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defTabSz="685800" rtl="0" eaLnBrk="1" fontAlgn="auto" latinLnBrk="0" hangingPunct="1">
              <a:lnSpc>
                <a:spcPts val="2860"/>
              </a:lnSpc>
              <a:spcBef>
                <a:spcPts val="1800"/>
              </a:spcBef>
              <a:spcAft>
                <a:spcPts val="0"/>
              </a:spcAft>
              <a:buClr>
                <a:srgbClr val="DA552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b="0" i="1" u="none" strike="noStrike" kern="24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“More often than we care to admit, ‘lessons learned’ collect dust on the shelf because we just don’t have the time to translate hard-won insights into our next high-priority project.”</a:t>
            </a:r>
          </a:p>
          <a:p>
            <a:pPr marL="0" marR="0" lvl="0" indent="0" defTabSz="685800" rtl="0" eaLnBrk="1" fontAlgn="auto" latinLnBrk="0" hangingPunct="1">
              <a:lnSpc>
                <a:spcPts val="2860"/>
              </a:lnSpc>
              <a:spcBef>
                <a:spcPts val="1800"/>
              </a:spcBef>
              <a:spcAft>
                <a:spcPts val="0"/>
              </a:spcAft>
              <a:buClr>
                <a:srgbClr val="DA5521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1" u="none" strike="noStrike" kern="24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0AA3ECD-46FD-A642-9737-7351124A8942}"/>
              </a:ext>
            </a:extLst>
          </p:cNvPr>
          <p:cNvSpPr txBox="1">
            <a:spLocks/>
          </p:cNvSpPr>
          <p:nvPr/>
        </p:nvSpPr>
        <p:spPr>
          <a:xfrm>
            <a:off x="833718" y="5958871"/>
            <a:ext cx="10512424" cy="457168"/>
          </a:xfrm>
          <a:prstGeom prst="rect">
            <a:avLst/>
          </a:prstGeom>
        </p:spPr>
        <p:txBody>
          <a:bodyPr/>
          <a:lstStyle>
            <a:lvl1pPr marL="228600" indent="-22860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24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0" lang="en-US" sz="1000" b="0" i="1" u="none" strike="noStrike" kern="2400" cap="none" spc="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Darling, M. &amp; Parry, C. (n.d.). Emergent learning: Taking “learning from experience” to a new level. Retrieved from </a:t>
            </a:r>
            <a:r>
              <a:rPr kumimoji="0" lang="en-US" sz="1000" b="0" i="1" u="none" strike="noStrike" kern="2400" cap="none" spc="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https://thesystemsthinker.com/emergent-learning-taking-learning-from-experience-to-a-new-level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1537857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5FF16-2696-4D8D-89E1-2C00FCF34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Emergent Learning Table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FE998A-F3F7-4355-88A3-1D2DC0145E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2188" y="6253138"/>
            <a:ext cx="2743200" cy="365125"/>
          </a:xfrm>
        </p:spPr>
        <p:txBody>
          <a:bodyPr/>
          <a:lstStyle/>
          <a:p>
            <a:fld id="{2FF31650-33A0-41F4-A40A-6CB69A9709AF}" type="slidenum">
              <a:rPr lang="en-US" smtClean="0"/>
              <a:t>9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220F0D-C46F-4C1E-85B5-75C213C57B82}"/>
              </a:ext>
            </a:extLst>
          </p:cNvPr>
          <p:cNvSpPr/>
          <p:nvPr/>
        </p:nvSpPr>
        <p:spPr>
          <a:xfrm>
            <a:off x="1742663" y="1981200"/>
            <a:ext cx="8163337" cy="368604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38100" dist="25400" dir="2700000" algn="tl" rotWithShape="0">
              <a:prstClr val="black">
                <a:alpha val="16889"/>
              </a:prstClr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CC8DB2-AE8D-40F7-8F48-6ACB77091DFB}"/>
              </a:ext>
            </a:extLst>
          </p:cNvPr>
          <p:cNvCxnSpPr>
            <a:cxnSpLocks/>
          </p:cNvCxnSpPr>
          <p:nvPr/>
        </p:nvCxnSpPr>
        <p:spPr>
          <a:xfrm>
            <a:off x="2001079" y="3829878"/>
            <a:ext cx="77061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32D3819-9168-435E-AAEB-EBF4A7150166}"/>
              </a:ext>
            </a:extLst>
          </p:cNvPr>
          <p:cNvCxnSpPr>
            <a:cxnSpLocks/>
          </p:cNvCxnSpPr>
          <p:nvPr/>
        </p:nvCxnSpPr>
        <p:spPr>
          <a:xfrm flipH="1">
            <a:off x="5854148" y="2124377"/>
            <a:ext cx="8283" cy="3236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8FE96FB-9179-4070-94CD-6E31B0CFA0FC}"/>
              </a:ext>
            </a:extLst>
          </p:cNvPr>
          <p:cNvSpPr txBox="1"/>
          <p:nvPr/>
        </p:nvSpPr>
        <p:spPr>
          <a:xfrm>
            <a:off x="2001078" y="2189227"/>
            <a:ext cx="3541212" cy="103105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defTabSz="685800">
              <a:spcAft>
                <a:spcPts val="600"/>
              </a:spcAft>
              <a:buClr>
                <a:srgbClr val="DA5521"/>
              </a:buClr>
            </a:pPr>
            <a:r>
              <a:rPr lang="en-US" sz="2000" b="1" kern="2400" dirty="0">
                <a:solidFill>
                  <a:schemeClr val="accent2"/>
                </a:solidFill>
                <a:latin typeface="+mj-lt"/>
              </a:rPr>
              <a:t>Conclusions and Insights</a:t>
            </a:r>
          </a:p>
          <a:p>
            <a:pPr algn="l" defTabSz="685800">
              <a:spcAft>
                <a:spcPts val="600"/>
              </a:spcAft>
              <a:buClr>
                <a:srgbClr val="DA5521"/>
              </a:buClr>
            </a:pPr>
            <a:r>
              <a:rPr lang="en-US" kern="2400" dirty="0">
                <a:solidFill>
                  <a:srgbClr val="595959"/>
                </a:solidFill>
              </a:rPr>
              <a:t>Our mental models about what happened and why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92E421-4AAA-4B61-BD01-5BA98BB68870}"/>
              </a:ext>
            </a:extLst>
          </p:cNvPr>
          <p:cNvSpPr txBox="1"/>
          <p:nvPr/>
        </p:nvSpPr>
        <p:spPr>
          <a:xfrm>
            <a:off x="6210299" y="2189227"/>
            <a:ext cx="3505200" cy="103105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defTabSz="685800">
              <a:spcAft>
                <a:spcPts val="600"/>
              </a:spcAft>
              <a:buClr>
                <a:srgbClr val="DA5521"/>
              </a:buClr>
            </a:pPr>
            <a:r>
              <a:rPr lang="en-US" sz="2000" b="1" kern="2400" dirty="0">
                <a:solidFill>
                  <a:schemeClr val="tx2"/>
                </a:solidFill>
                <a:latin typeface="+mj-lt"/>
              </a:rPr>
              <a:t>Hypotheses</a:t>
            </a:r>
          </a:p>
          <a:p>
            <a:pPr algn="l" defTabSz="685800">
              <a:spcAft>
                <a:spcPts val="600"/>
              </a:spcAft>
              <a:buClr>
                <a:srgbClr val="DA5521"/>
              </a:buClr>
            </a:pPr>
            <a:r>
              <a:rPr lang="en-US" kern="2400" dirty="0">
                <a:solidFill>
                  <a:srgbClr val="595959"/>
                </a:solidFill>
              </a:rPr>
              <a:t>Our best thinking about what it will take to succeed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100249-B4CC-4FA1-B177-6BB372B4B027}"/>
              </a:ext>
            </a:extLst>
          </p:cNvPr>
          <p:cNvSpPr txBox="1"/>
          <p:nvPr/>
        </p:nvSpPr>
        <p:spPr>
          <a:xfrm>
            <a:off x="2001078" y="4363278"/>
            <a:ext cx="3246349" cy="103105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defTabSz="685800">
              <a:spcAft>
                <a:spcPts val="600"/>
              </a:spcAft>
              <a:buClr>
                <a:srgbClr val="DA5521"/>
              </a:buClr>
            </a:pPr>
            <a:r>
              <a:rPr lang="en-US" sz="2000" b="1" kern="2400" dirty="0">
                <a:solidFill>
                  <a:schemeClr val="accent5"/>
                </a:solidFill>
                <a:latin typeface="+mj-lt"/>
              </a:rPr>
              <a:t>Data and Stories</a:t>
            </a:r>
          </a:p>
          <a:p>
            <a:pPr algn="l" defTabSz="685800">
              <a:spcAft>
                <a:spcPts val="600"/>
              </a:spcAft>
              <a:buClr>
                <a:srgbClr val="DA5521"/>
              </a:buClr>
            </a:pPr>
            <a:r>
              <a:rPr lang="en-US" kern="2400" dirty="0">
                <a:solidFill>
                  <a:srgbClr val="595959"/>
                </a:solidFill>
              </a:rPr>
              <a:t>Actual events or results of past experiments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39E36F-C2C6-4428-A687-A1DA92A53D2B}"/>
              </a:ext>
            </a:extLst>
          </p:cNvPr>
          <p:cNvSpPr txBox="1"/>
          <p:nvPr/>
        </p:nvSpPr>
        <p:spPr>
          <a:xfrm>
            <a:off x="6210299" y="4363278"/>
            <a:ext cx="3624471" cy="103105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defTabSz="685800">
              <a:spcAft>
                <a:spcPts val="600"/>
              </a:spcAft>
              <a:buClr>
                <a:srgbClr val="DA5521"/>
              </a:buClr>
            </a:pPr>
            <a:r>
              <a:rPr lang="en-US" sz="2000" b="1" kern="2400" dirty="0">
                <a:solidFill>
                  <a:schemeClr val="accent6"/>
                </a:solidFill>
                <a:latin typeface="+mj-lt"/>
              </a:rPr>
              <a:t>Experimental Field </a:t>
            </a:r>
          </a:p>
          <a:p>
            <a:pPr algn="l" defTabSz="685800">
              <a:spcAft>
                <a:spcPts val="600"/>
              </a:spcAft>
              <a:buClr>
                <a:srgbClr val="DA5521"/>
              </a:buClr>
            </a:pPr>
            <a:r>
              <a:rPr lang="en-US" kern="2400" dirty="0">
                <a:solidFill>
                  <a:srgbClr val="595959"/>
                </a:solidFill>
              </a:rPr>
              <a:t>Upcoming opportunities to conduct learning experiments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82E6311-7612-4935-8EFD-5CBAB3FBAD9E}"/>
              </a:ext>
            </a:extLst>
          </p:cNvPr>
          <p:cNvSpPr txBox="1"/>
          <p:nvPr/>
        </p:nvSpPr>
        <p:spPr>
          <a:xfrm>
            <a:off x="5854148" y="5740737"/>
            <a:ext cx="4051852" cy="38472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</a:pPr>
            <a:r>
              <a:rPr lang="en-US" sz="2000" b="1" kern="2400" dirty="0">
                <a:solidFill>
                  <a:srgbClr val="595959"/>
                </a:solidFill>
                <a:latin typeface="+mj-lt"/>
              </a:rPr>
              <a:t>FUTURE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0B85D8-A633-6F5D-C788-2B58AACD43FF}"/>
              </a:ext>
            </a:extLst>
          </p:cNvPr>
          <p:cNvSpPr txBox="1"/>
          <p:nvPr/>
        </p:nvSpPr>
        <p:spPr>
          <a:xfrm>
            <a:off x="1742663" y="5740737"/>
            <a:ext cx="4111485" cy="400110"/>
          </a:xfrm>
          <a:prstGeom prst="rect">
            <a:avLst/>
          </a:prstGeom>
          <a:noFill/>
          <a:ln w="63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kern="2400" dirty="0">
                <a:solidFill>
                  <a:srgbClr val="595959"/>
                </a:solidFill>
                <a:latin typeface="+mj-lt"/>
              </a:rPr>
              <a:t>PAST </a:t>
            </a:r>
            <a:endParaRPr lang="en-US" sz="2000" b="1" dirty="0">
              <a:latin typeface="+mj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4B4FC19-9E21-A236-B45C-A4FE7956A194}"/>
              </a:ext>
            </a:extLst>
          </p:cNvPr>
          <p:cNvGrpSpPr/>
          <p:nvPr/>
        </p:nvGrpSpPr>
        <p:grpSpPr>
          <a:xfrm>
            <a:off x="4490831" y="3453142"/>
            <a:ext cx="2743200" cy="770082"/>
            <a:chOff x="4490831" y="3738064"/>
            <a:chExt cx="2743200" cy="770082"/>
          </a:xfrm>
          <a:effectLst>
            <a:outerShdw blurRad="38100" dist="25400" dir="2700000" algn="tl" rotWithShape="0">
              <a:prstClr val="black">
                <a:alpha val="11720"/>
              </a:prstClr>
            </a:outerShdw>
          </a:effectLst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1C0F482F-1023-4CB4-A403-DF0C57FB81FE}"/>
                </a:ext>
              </a:extLst>
            </p:cNvPr>
            <p:cNvCxnSpPr>
              <a:cxnSpLocks/>
            </p:cNvCxnSpPr>
            <p:nvPr/>
          </p:nvCxnSpPr>
          <p:spPr>
            <a:xfrm>
              <a:off x="4490831" y="3738064"/>
              <a:ext cx="2743200" cy="0"/>
            </a:xfrm>
            <a:prstGeom prst="straightConnector1">
              <a:avLst/>
            </a:prstGeom>
            <a:ln w="28575" cap="rnd">
              <a:solidFill>
                <a:schemeClr val="accent3"/>
              </a:solidFill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D9E112F7-5F70-4A16-8A41-37B971117BAF}"/>
                </a:ext>
              </a:extLst>
            </p:cNvPr>
            <p:cNvCxnSpPr>
              <a:cxnSpLocks/>
            </p:cNvCxnSpPr>
            <p:nvPr/>
          </p:nvCxnSpPr>
          <p:spPr>
            <a:xfrm>
              <a:off x="7234031" y="3810329"/>
              <a:ext cx="0" cy="613535"/>
            </a:xfrm>
            <a:prstGeom prst="straightConnector1">
              <a:avLst/>
            </a:prstGeom>
            <a:ln w="28575" cap="rnd">
              <a:solidFill>
                <a:schemeClr val="accent3"/>
              </a:solidFill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01867A8-D873-481F-A5A0-1DB1646276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0831" y="4500064"/>
              <a:ext cx="2743200" cy="8082"/>
            </a:xfrm>
            <a:prstGeom prst="straightConnector1">
              <a:avLst/>
            </a:prstGeom>
            <a:ln w="28575" cap="rnd">
              <a:solidFill>
                <a:schemeClr val="accent3"/>
              </a:solidFill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3A7DDF5-796B-BEF9-E784-374CCD1C66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03531" y="3810329"/>
              <a:ext cx="0" cy="613535"/>
            </a:xfrm>
            <a:prstGeom prst="straightConnector1">
              <a:avLst/>
            </a:prstGeom>
            <a:ln w="28575" cap="rnd">
              <a:solidFill>
                <a:schemeClr val="accent3"/>
              </a:solidFill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28D5CB4-E036-CF10-82A9-9F901BE702C3}"/>
              </a:ext>
            </a:extLst>
          </p:cNvPr>
          <p:cNvSpPr txBox="1"/>
          <p:nvPr/>
        </p:nvSpPr>
        <p:spPr>
          <a:xfrm>
            <a:off x="850624" y="6268527"/>
            <a:ext cx="10007048" cy="38472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</a:pPr>
            <a:r>
              <a:rPr lang="en-US" sz="1000" i="1" dirty="0"/>
              <a:t>SOURCE: © 2025, The Emergent Learning Community Project, a fiscally sponsored project of Global Philanthropy Partnership. To learn more, visit www.emergentlearning.org. Used with permission. </a:t>
            </a:r>
            <a:endParaRPr lang="en-US" sz="1000" i="1" kern="24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657466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Cover--Text-Only (Casey Font--Casey PC Only!)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aseySystemFon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0" rIns="457200" bIns="182880" rtlCol="0" anchor="t" anchorCtr="0">
        <a:noAutofit/>
      </a:bodyPr>
      <a:lstStyle>
        <a:defPPr marL="0" marR="0" indent="0" algn="l" defTabSz="685800" rtl="0" eaLnBrk="1" fontAlgn="auto" latinLnBrk="0" hangingPunct="1">
          <a:lnSpc>
            <a:spcPct val="90000"/>
          </a:lnSpc>
          <a:spcBef>
            <a:spcPts val="1800"/>
          </a:spcBef>
          <a:spcAft>
            <a:spcPts val="0"/>
          </a:spcAft>
          <a:buClr>
            <a:srgbClr val="DA5521"/>
          </a:buClr>
          <a:buSzTx/>
          <a:buFont typeface="Wingdings" panose="05000000000000000000" pitchFamily="2" charset="2"/>
          <a:buNone/>
          <a:tabLst/>
          <a:defRPr kumimoji="0" sz="1800" b="0" i="0" u="none" strike="noStrike" kern="2400" cap="none" spc="30" normalizeH="0" baseline="0" noProof="0" dirty="0" smtClean="0">
            <a:ln>
              <a:noFill/>
            </a:ln>
            <a:solidFill>
              <a:srgbClr val="9D740F"/>
            </a:solidFill>
            <a:effectLst/>
            <a:uLnTx/>
            <a:uFillTx/>
            <a:latin typeface="Knockout 30 Junior Welterwt" pitchFamily="50" charset="0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BeigeWide" id="{E0D19F4D-A724-45CB-B90A-041314E2D266}" vid="{4F19AD51-ABBF-4C97-A77B-53B087498803}"/>
    </a:ext>
  </a:extLst>
</a:theme>
</file>

<file path=ppt/theme/theme10.xml><?xml version="1.0" encoding="utf-8"?>
<a:theme xmlns:a="http://schemas.openxmlformats.org/drawingml/2006/main" name="1_Presentation Layouts">
  <a:themeElements>
    <a:clrScheme name="CaseyPalette">
      <a:dk1>
        <a:srgbClr val="595959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ustom 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effectLst>
          <a:outerShdw sx="1000" sy="1000" algn="ctr" rotWithShape="0">
            <a:schemeClr val="bg1"/>
          </a:outerShdw>
        </a:effectLst>
      </a:spPr>
      <a:bodyPr wrap="none" lIns="91440" tIns="45720" rIns="91440" bIns="45720">
        <a:spAutoFit/>
      </a:bodyPr>
      <a:lstStyle>
        <a:defPPr algn="ctr">
          <a:defRPr sz="4500" b="1" cap="none" spc="0" dirty="0">
            <a:ln w="0"/>
            <a:solidFill>
              <a:schemeClr val="accent2"/>
            </a:solidFill>
            <a:latin typeface="+mj-lt"/>
          </a:defRPr>
        </a:defPPr>
      </a:lstStyle>
    </a:spDef>
    <a:txDef>
      <a:spPr>
        <a:noFill/>
        <a:ln w="635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spAutoFit/>
      </a:bodyPr>
      <a:lstStyle>
        <a:defPPr marL="230188" indent="-230188" algn="l" defTabSz="685800">
          <a:lnSpc>
            <a:spcPct val="95000"/>
          </a:lnSpc>
          <a:spcBef>
            <a:spcPts val="1400"/>
          </a:spcBef>
          <a:buClr>
            <a:srgbClr val="DA5521"/>
          </a:buClr>
          <a:buFont typeface="Wingdings" panose="05000000000000000000" pitchFamily="2" charset="2"/>
          <a:buChar char="§"/>
          <a:defRPr kern="2400" dirty="0">
            <a:solidFill>
              <a:srgbClr val="59595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8B8A1791-EE98-4C2B-9D3A-C79BC4AEC6AD}" vid="{37656641-B749-4361-B3A3-91BBAA79062F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Cover--Text-Only (System Font) 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aseySystemFon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45720" rIns="457200" bIns="45720" rtlCol="0" anchor="b">
        <a:normAutofit/>
      </a:bodyPr>
      <a:lstStyle>
        <a:defPPr algn="l">
          <a:defRPr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BeigeWide" id="{E0D19F4D-A724-45CB-B90A-041314E2D266}" vid="{7E36691D-1816-4D02-A9C1-776970F30E93}"/>
    </a:ext>
  </a:extLst>
</a:theme>
</file>

<file path=ppt/theme/theme3.xml><?xml version="1.0" encoding="utf-8"?>
<a:theme xmlns:a="http://schemas.openxmlformats.org/drawingml/2006/main" name="1_Title Cover--Text-Only (Casey Font--Casey PC Only!)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aseySystemFon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0" rIns="457200" bIns="182880" rtlCol="0" anchor="t" anchorCtr="0">
        <a:noAutofit/>
      </a:bodyPr>
      <a:lstStyle>
        <a:defPPr marL="0" marR="0" indent="0" algn="l" defTabSz="685800" rtl="0" eaLnBrk="1" fontAlgn="auto" latinLnBrk="0" hangingPunct="1">
          <a:lnSpc>
            <a:spcPct val="90000"/>
          </a:lnSpc>
          <a:spcBef>
            <a:spcPts val="1800"/>
          </a:spcBef>
          <a:spcAft>
            <a:spcPts val="0"/>
          </a:spcAft>
          <a:buClr>
            <a:srgbClr val="DA5521"/>
          </a:buClr>
          <a:buSzTx/>
          <a:buFont typeface="Wingdings" panose="05000000000000000000" pitchFamily="2" charset="2"/>
          <a:buNone/>
          <a:tabLst/>
          <a:defRPr kumimoji="0" sz="1800" b="0" i="0" u="none" strike="noStrike" kern="2400" cap="none" spc="30" normalizeH="0" baseline="0" noProof="0" dirty="0" smtClean="0">
            <a:ln>
              <a:noFill/>
            </a:ln>
            <a:solidFill>
              <a:srgbClr val="9D740F"/>
            </a:solidFill>
            <a:effectLst/>
            <a:uLnTx/>
            <a:uFillTx/>
            <a:latin typeface="Knockout 30 Junior Welterwt" pitchFamily="50" charset="0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BeigeWide" id="{E0D19F4D-A724-45CB-B90A-041314E2D266}" vid="{4F19AD51-ABBF-4C97-A77B-53B087498803}"/>
    </a:ext>
  </a:extLst>
</a:theme>
</file>

<file path=ppt/theme/theme4.xml><?xml version="1.0" encoding="utf-8"?>
<a:theme xmlns:a="http://schemas.openxmlformats.org/drawingml/2006/main" name="Title Cover--Photo (Casey Font--Casey PC Only!)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ustom 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45720" rIns="457200" bIns="45720" rtlCol="0" anchor="b">
        <a:normAutofit/>
      </a:bodyPr>
      <a:lstStyle>
        <a:defPPr algn="l">
          <a:defRPr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BeigeWide" id="{E0D19F4D-A724-45CB-B90A-041314E2D266}" vid="{17B62715-D3F6-450C-ADA6-DE6C92F14EF4}"/>
    </a:ext>
  </a:extLst>
</a:theme>
</file>

<file path=ppt/theme/theme5.xml><?xml version="1.0" encoding="utf-8"?>
<a:theme xmlns:a="http://schemas.openxmlformats.org/drawingml/2006/main" name="Title Cover--Photo (System Font)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ustom 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45720" rIns="457200" bIns="45720" rtlCol="0" anchor="b">
        <a:normAutofit/>
      </a:bodyPr>
      <a:lstStyle>
        <a:defPPr algn="l">
          <a:defRPr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BeigeWide" id="{E0D19F4D-A724-45CB-B90A-041314E2D266}" vid="{BE743BBF-2A69-4F1B-BB4E-97DCA1842F64}"/>
    </a:ext>
  </a:extLst>
</a:theme>
</file>

<file path=ppt/theme/theme6.xml><?xml version="1.0" encoding="utf-8"?>
<a:theme xmlns:a="http://schemas.openxmlformats.org/drawingml/2006/main" name="Presentation Layouts">
  <a:themeElements>
    <a:clrScheme name="CaseyPalette">
      <a:dk1>
        <a:srgbClr val="595959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ustom 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effectLst>
          <a:outerShdw sx="1000" sy="1000" algn="ctr" rotWithShape="0">
            <a:schemeClr val="bg1"/>
          </a:outerShdw>
        </a:effectLst>
      </a:spPr>
      <a:bodyPr wrap="none" lIns="91440" tIns="45720" rIns="91440" bIns="45720">
        <a:spAutoFit/>
      </a:bodyPr>
      <a:lstStyle>
        <a:defPPr algn="ctr">
          <a:defRPr sz="4500" b="1" cap="none" spc="0" dirty="0">
            <a:ln w="0"/>
            <a:solidFill>
              <a:schemeClr val="accent2"/>
            </a:solidFill>
            <a:latin typeface="+mj-lt"/>
          </a:defRPr>
        </a:defPPr>
      </a:lstStyle>
    </a:spDef>
    <a:txDef>
      <a:spPr>
        <a:noFill/>
        <a:ln w="635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spAutoFit/>
      </a:bodyPr>
      <a:lstStyle>
        <a:defPPr marL="230188" indent="-230188" algn="l" defTabSz="685800">
          <a:lnSpc>
            <a:spcPct val="95000"/>
          </a:lnSpc>
          <a:spcBef>
            <a:spcPts val="1400"/>
          </a:spcBef>
          <a:buClr>
            <a:srgbClr val="DA5521"/>
          </a:buClr>
          <a:buFont typeface="Wingdings" panose="05000000000000000000" pitchFamily="2" charset="2"/>
          <a:buChar char="§"/>
          <a:defRPr kern="2400" dirty="0">
            <a:solidFill>
              <a:srgbClr val="59595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BeigeWide" id="{E0D19F4D-A724-45CB-B90A-041314E2D266}" vid="{69024995-C348-4156-B587-6BC662B334D1}"/>
    </a:ext>
  </a:extLst>
</a:theme>
</file>

<file path=ppt/theme/theme7.xml><?xml version="1.0" encoding="utf-8"?>
<a:theme xmlns:a="http://schemas.openxmlformats.org/drawingml/2006/main" name="Blank Slide">
  <a:themeElements>
    <a:clrScheme name="CaseyPalette">
      <a:dk1>
        <a:srgbClr val="595959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ustom 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effectLst>
          <a:outerShdw sx="1000" sy="1000" algn="ctr" rotWithShape="0">
            <a:schemeClr val="bg1"/>
          </a:outerShdw>
        </a:effectLst>
      </a:spPr>
      <a:bodyPr wrap="none" lIns="91440" tIns="45720" rIns="91440" bIns="45720">
        <a:spAutoFit/>
      </a:bodyPr>
      <a:lstStyle>
        <a:defPPr algn="ctr">
          <a:defRPr sz="4500" b="1" cap="none" spc="0" dirty="0">
            <a:ln w="0"/>
            <a:solidFill>
              <a:schemeClr val="accent2"/>
            </a:solidFill>
            <a:latin typeface="+mj-lt"/>
          </a:defRPr>
        </a:defPPr>
      </a:lstStyle>
    </a:spDef>
    <a:txDef>
      <a:spPr>
        <a:noFill/>
        <a:ln w="635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spAutoFit/>
      </a:bodyPr>
      <a:lstStyle>
        <a:defPPr marL="230188" indent="-230188" algn="l" defTabSz="685800">
          <a:lnSpc>
            <a:spcPct val="95000"/>
          </a:lnSpc>
          <a:spcBef>
            <a:spcPts val="1400"/>
          </a:spcBef>
          <a:buClr>
            <a:srgbClr val="DA5521"/>
          </a:buClr>
          <a:buFont typeface="Wingdings" panose="05000000000000000000" pitchFamily="2" charset="2"/>
          <a:buChar char="§"/>
          <a:defRPr kern="2400" dirty="0">
            <a:solidFill>
              <a:srgbClr val="59595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BeigeWide" id="{E0D19F4D-A724-45CB-B90A-041314E2D266}" vid="{238CD8BC-3526-4129-99EC-D13798E306E1}"/>
    </a:ext>
  </a:extLst>
</a:theme>
</file>

<file path=ppt/theme/theme8.xml><?xml version="1.0" encoding="utf-8"?>
<a:theme xmlns:a="http://schemas.openxmlformats.org/drawingml/2006/main" name="Divider / Closing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aseySystemFon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45720" rIns="457200" bIns="45720" rtlCol="0" anchor="b">
        <a:normAutofit/>
      </a:bodyPr>
      <a:lstStyle>
        <a:defPPr algn="l">
          <a:defRPr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BeigeWide" id="{E0D19F4D-A724-45CB-B90A-041314E2D266}" vid="{6D8EAD26-AEFA-4D1C-89EB-F7459B4C1649}"/>
    </a:ext>
  </a:extLst>
</a:theme>
</file>

<file path=ppt/theme/theme9.xml><?xml version="1.0" encoding="utf-8"?>
<a:theme xmlns:a="http://schemas.openxmlformats.org/drawingml/2006/main" name="Presentation Layouts (Portrait)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aseySystemFon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 w="6350">
          <a:noFill/>
        </a:ln>
      </a:spPr>
      <a:bodyPr rot="0" spcFirstLastPara="0" vertOverflow="overflow" horzOverflow="overflow" vert="horz" wrap="square" lIns="0" tIns="0" rIns="777240" bIns="0" numCol="1" spcCol="0" rtlCol="0" fromWordArt="0" anchor="t" anchorCtr="0" forceAA="0" compatLnSpc="1">
        <a:prstTxWarp prst="textNoShape">
          <a:avLst/>
        </a:prstTxWarp>
        <a:spAutoFit/>
      </a:bodyPr>
      <a:lstStyle/>
    </a:txDef>
  </a:objectDefaults>
  <a:extraClrSchemeLst/>
  <a:extLst>
    <a:ext uri="{05A4C25C-085E-4340-85A3-A5531E510DB2}">
      <thm15:themeFamily xmlns:thm15="http://schemas.microsoft.com/office/thememl/2012/main" name="Presentation_BeigeWide" id="{E0D19F4D-A724-45CB-B90A-041314E2D266}" vid="{7AE76EA9-C839-4BC9-917E-75CDC0CAB846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1646793-33AF-F645-94B7-1CCDA283EC0A}">
  <we:reference id="wa104381063" version="1.0.0.1" store="en-US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Presentation_BeigeWide (1)</Template>
  <TotalTime>7766</TotalTime>
  <Words>1205</Words>
  <Application>Microsoft Office PowerPoint</Application>
  <PresentationFormat>Widescreen</PresentationFormat>
  <Paragraphs>208</Paragraphs>
  <Slides>30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Arial</vt:lpstr>
      <vt:lpstr>Arial Narrow</vt:lpstr>
      <vt:lpstr>Calibri</vt:lpstr>
      <vt:lpstr>Knockout 30 Junior Welterwt</vt:lpstr>
      <vt:lpstr>Knockout 31 Junior Middlewt</vt:lpstr>
      <vt:lpstr>Wingdings</vt:lpstr>
      <vt:lpstr>Title Cover--Text-Only (Casey Font--Casey PC Only!)</vt:lpstr>
      <vt:lpstr>Title Cover--Text-Only (System Font) </vt:lpstr>
      <vt:lpstr>1_Title Cover--Text-Only (Casey Font--Casey PC Only!)</vt:lpstr>
      <vt:lpstr>Title Cover--Photo (Casey Font--Casey PC Only!)</vt:lpstr>
      <vt:lpstr>Title Cover--Photo (System Font)</vt:lpstr>
      <vt:lpstr>Presentation Layouts</vt:lpstr>
      <vt:lpstr>Blank Slide</vt:lpstr>
      <vt:lpstr>Divider / Closing</vt:lpstr>
      <vt:lpstr>Presentation Layouts (Portrait)</vt:lpstr>
      <vt:lpstr>1_Presentation Layouts</vt:lpstr>
      <vt:lpstr>PowerPoint Presentation</vt:lpstr>
      <vt:lpstr>Agenda</vt:lpstr>
      <vt:lpstr>Module Results</vt:lpstr>
      <vt:lpstr>Check In</vt:lpstr>
      <vt:lpstr>Module Context</vt:lpstr>
      <vt:lpstr>Definition of Authentic Youth Engagement</vt:lpstr>
      <vt:lpstr>Characteristics of Authentic Youth Engagement</vt:lpstr>
      <vt:lpstr>Emergent Learning in Action</vt:lpstr>
      <vt:lpstr>Emergent Learning Table</vt:lpstr>
      <vt:lpstr>Framing Question</vt:lpstr>
      <vt:lpstr>Data and Stories</vt:lpstr>
      <vt:lpstr>Reflection Activity: Data and Stories</vt:lpstr>
      <vt:lpstr>Share: Data and Stories</vt:lpstr>
      <vt:lpstr>Share: Data and Stories</vt:lpstr>
      <vt:lpstr>Conclusions and Insights</vt:lpstr>
      <vt:lpstr>Reflection Activity: Conclusions and Insights</vt:lpstr>
      <vt:lpstr>Share: Conclusions and Insights</vt:lpstr>
      <vt:lpstr>Share: Conclusions and Insights</vt:lpstr>
      <vt:lpstr>Hypotheses</vt:lpstr>
      <vt:lpstr>Reflection Activity: Hypotheses</vt:lpstr>
      <vt:lpstr>Share: Hypotheses</vt:lpstr>
      <vt:lpstr>Share: Hypotheses</vt:lpstr>
      <vt:lpstr>Experimental Field </vt:lpstr>
      <vt:lpstr>Reflection Activity: Experimental Field</vt:lpstr>
      <vt:lpstr>Share: Experimental Field</vt:lpstr>
      <vt:lpstr>Share: Experimental Field</vt:lpstr>
      <vt:lpstr>Large Group Discussion: Key Insights</vt:lpstr>
      <vt:lpstr>Youth Engagement Action Plan Template</vt:lpstr>
      <vt:lpstr>Check Out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this template  Delete this slide when finished.</dc:title>
  <dc:creator>Jean Griffith-Thompson</dc:creator>
  <cp:lastModifiedBy>Raven Wells</cp:lastModifiedBy>
  <cp:revision>86</cp:revision>
  <dcterms:created xsi:type="dcterms:W3CDTF">2022-01-18T21:21:40Z</dcterms:created>
  <dcterms:modified xsi:type="dcterms:W3CDTF">2025-09-26T15:14:57Z</dcterms:modified>
</cp:coreProperties>
</file>