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4"/>
    <p:sldMasterId id="2147483672" r:id="rId5"/>
    <p:sldMasterId id="2147483778" r:id="rId6"/>
    <p:sldMasterId id="2147483767" r:id="rId7"/>
    <p:sldMasterId id="2147483684" r:id="rId8"/>
    <p:sldMasterId id="2147483746" r:id="rId9"/>
    <p:sldMasterId id="2147483739" r:id="rId10"/>
    <p:sldMasterId id="2147483715" r:id="rId11"/>
  </p:sldMasterIdLst>
  <p:notesMasterIdLst>
    <p:notesMasterId r:id="rId36"/>
  </p:notesMasterIdLst>
  <p:handoutMasterIdLst>
    <p:handoutMasterId r:id="rId37"/>
  </p:handoutMasterIdLst>
  <p:sldIdLst>
    <p:sldId id="794" r:id="rId12"/>
    <p:sldId id="778" r:id="rId13"/>
    <p:sldId id="816" r:id="rId14"/>
    <p:sldId id="314" r:id="rId15"/>
    <p:sldId id="319" r:id="rId16"/>
    <p:sldId id="805" r:id="rId17"/>
    <p:sldId id="807" r:id="rId18"/>
    <p:sldId id="799" r:id="rId19"/>
    <p:sldId id="318" r:id="rId20"/>
    <p:sldId id="320" r:id="rId21"/>
    <p:sldId id="811" r:id="rId22"/>
    <p:sldId id="321" r:id="rId23"/>
    <p:sldId id="323" r:id="rId24"/>
    <p:sldId id="812" r:id="rId25"/>
    <p:sldId id="813" r:id="rId26"/>
    <p:sldId id="772" r:id="rId27"/>
    <p:sldId id="326" r:id="rId28"/>
    <p:sldId id="814" r:id="rId29"/>
    <p:sldId id="327" r:id="rId30"/>
    <p:sldId id="773" r:id="rId31"/>
    <p:sldId id="780" r:id="rId32"/>
    <p:sldId id="815" r:id="rId33"/>
    <p:sldId id="334" r:id="rId34"/>
    <p:sldId id="752"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0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80425-FDB1-5D59-0670-587DC549109B}" name="Sue Rogan" initials="SR" userId="40S6SxPE8TW3c/oOay1Z44qyKtAJXVJz4AZHM/jGnHY=" providerId="None"/>
  <p188:author id="{D107F026-A8E1-A60E-7996-7D158C91DF51}" name="Sue Rogan" initials="SR" userId="S::sue@cashmd.org::43f3716a-8298-4cf7-8b1b-391270bbdebb" providerId="AD"/>
  <p188:author id="{27798E45-93C8-5191-FC30-6D0963009FC0}" name="Jean Griffith-Thompson" initials="JG" userId="S::jgriffiththompson@aecf.org::da45b680-55d6-4be3-8572-c1b6cb1bd765" providerId="AD"/>
  <p188:author id="{B73F6264-CF38-9F4C-D503-716E01DCE7CB}" name="Kristin Coffey" initials="KC" userId="Kristin Coffey" providerId="None"/>
  <p188:author id="{2BDD6C69-8526-CDFE-4372-CB66366D82A4}" name="Kristin Coffey" initials="KC" userId="75db45ab88d67e8c" providerId="Windows Live"/>
  <p188:author id="{ACFC8271-0766-0383-7D02-E1F0656AC3DE}" name="Raven Wells" initials="RW" userId="S::rwells@aecf.org::38a63c19-8f26-403e-aeb5-ee8759350f6d" providerId="AD"/>
  <p188:author id="{B44FF187-B661-1E11-F9B9-D1CAF35BCCD3}" name="Whitney Visker" initials="WV" userId="S::whitney@cashmd.org::5f66fa41-9d48-498d-b0e5-69a53f7d1277" providerId="AD"/>
  <p188:author id="{D22DD0C5-0F2A-38A6-5ED0-046CF049A11D}" name="Ashley Cheatham" initials="AC" userId="S::acheatham@aecf.org::66b3f7c7-4ef5-4022-94a5-2b6965cda3bd" providerId="AD"/>
  <p188:author id="{2E2387F8-B89D-3A29-CD86-E27E9C537D78}" name="Sandy Wilkie" initials="SW" userId="cVqxATvFunoKMTuYGtAzizGATe3cOWjqhlC5NDQVWzY="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Coffey" initials="KC" lastIdx="2" clrIdx="0">
    <p:extLst>
      <p:ext uri="{19B8F6BF-5375-455C-9EA6-DF929625EA0E}">
        <p15:presenceInfo xmlns:p15="http://schemas.microsoft.com/office/powerpoint/2012/main" userId="75db45ab88d67e8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33E63"/>
    <a:srgbClr val="000000"/>
    <a:srgbClr val="DA5521"/>
    <a:srgbClr val="9A9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E5D841-D923-4CCE-A7A5-E83764E9287D}" v="1" dt="2025-08-05T19:19:49.454"/>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4830" autoAdjust="0"/>
  </p:normalViewPr>
  <p:slideViewPr>
    <p:cSldViewPr showGuides="1">
      <p:cViewPr varScale="1">
        <p:scale>
          <a:sx n="50" d="100"/>
          <a:sy n="50" d="100"/>
        </p:scale>
        <p:origin x="588" y="40"/>
      </p:cViewPr>
      <p:guideLst>
        <p:guide orient="horz" pos="1008"/>
        <p:guide pos="3840"/>
      </p:guideLst>
    </p:cSldViewPr>
  </p:slideViewPr>
  <p:notesTextViewPr>
    <p:cViewPr>
      <p:scale>
        <a:sx n="1" d="1"/>
        <a:sy n="1" d="1"/>
      </p:scale>
      <p:origin x="0" y="0"/>
    </p:cViewPr>
  </p:notesTextViewPr>
  <p:sorterViewPr>
    <p:cViewPr>
      <p:scale>
        <a:sx n="1" d="1"/>
        <a:sy n="1" d="1"/>
      </p:scale>
      <p:origin x="0" y="-2824"/>
    </p:cViewPr>
  </p:sorterViewPr>
  <p:notesViewPr>
    <p:cSldViewPr showGuides="1">
      <p:cViewPr varScale="1">
        <p:scale>
          <a:sx n="89" d="100"/>
          <a:sy n="89" d="100"/>
        </p:scale>
        <p:origin x="328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e Rogan" userId="40S6SxPE8TW3c/oOay1Z44qyKtAJXVJz4AZHM/jGnHY=" providerId="None" clId="Web-{644CCE37-6AD4-47C3-B620-FAD28D6C0BFC}"/>
    <pc:docChg chg="delSld modSld">
      <pc:chgData name="Sue Rogan" userId="40S6SxPE8TW3c/oOay1Z44qyKtAJXVJz4AZHM/jGnHY=" providerId="None" clId="Web-{644CCE37-6AD4-47C3-B620-FAD28D6C0BFC}" dt="2025-05-28T20:30:10.662" v="581"/>
      <pc:docMkLst>
        <pc:docMk/>
      </pc:docMkLst>
      <pc:sldChg chg="modSp modNotes">
        <pc:chgData name="Sue Rogan" userId="40S6SxPE8TW3c/oOay1Z44qyKtAJXVJz4AZHM/jGnHY=" providerId="None" clId="Web-{644CCE37-6AD4-47C3-B620-FAD28D6C0BFC}" dt="2025-05-28T20:13:18.403" v="195"/>
        <pc:sldMkLst>
          <pc:docMk/>
          <pc:sldMk cId="4029627362" sldId="794"/>
        </pc:sldMkLst>
      </pc:sldChg>
      <pc:sldChg chg="delSp modSp delAnim modNotes">
        <pc:chgData name="Sue Rogan" userId="40S6SxPE8TW3c/oOay1Z44qyKtAJXVJz4AZHM/jGnHY=" providerId="None" clId="Web-{644CCE37-6AD4-47C3-B620-FAD28D6C0BFC}" dt="2025-05-28T20:28:54.770" v="551"/>
        <pc:sldMkLst>
          <pc:docMk/>
          <pc:sldMk cId="1434346177" sldId="799"/>
        </pc:sldMkLst>
      </pc:sldChg>
      <pc:sldChg chg="del">
        <pc:chgData name="Sue Rogan" userId="40S6SxPE8TW3c/oOay1Z44qyKtAJXVJz4AZHM/jGnHY=" providerId="None" clId="Web-{644CCE37-6AD4-47C3-B620-FAD28D6C0BFC}" dt="2025-05-28T20:28:57.130" v="552"/>
        <pc:sldMkLst>
          <pc:docMk/>
          <pc:sldMk cId="697797014" sldId="806"/>
        </pc:sldMkLst>
      </pc:sldChg>
      <pc:sldChg chg="delSp modSp modNotes">
        <pc:chgData name="Sue Rogan" userId="40S6SxPE8TW3c/oOay1Z44qyKtAJXVJz4AZHM/jGnHY=" providerId="None" clId="Web-{644CCE37-6AD4-47C3-B620-FAD28D6C0BFC}" dt="2025-05-28T20:30:10.662" v="581"/>
        <pc:sldMkLst>
          <pc:docMk/>
          <pc:sldMk cId="1745029930" sldId="807"/>
        </pc:sldMkLst>
      </pc:sldChg>
    </pc:docChg>
  </pc:docChgLst>
  <pc:docChgLst>
    <pc:chgData name="Sue Rogan" userId="40S6SxPE8TW3c/oOay1Z44qyKtAJXVJz4AZHM/jGnHY=" providerId="None" clId="Web-{D691A40C-B75D-4324-9EA1-69C836ACD950}"/>
    <pc:docChg chg="mod modSld">
      <pc:chgData name="Sue Rogan" userId="40S6SxPE8TW3c/oOay1Z44qyKtAJXVJz4AZHM/jGnHY=" providerId="None" clId="Web-{D691A40C-B75D-4324-9EA1-69C836ACD950}" dt="2024-09-09T20:51:28.452" v="121"/>
      <pc:docMkLst>
        <pc:docMk/>
      </pc:docMkLst>
      <pc:sldChg chg="modNotes">
        <pc:chgData name="Sue Rogan" userId="40S6SxPE8TW3c/oOay1Z44qyKtAJXVJz4AZHM/jGnHY=" providerId="None" clId="Web-{D691A40C-B75D-4324-9EA1-69C836ACD950}" dt="2024-09-09T20:41:57.019" v="22"/>
        <pc:sldMkLst>
          <pc:docMk/>
          <pc:sldMk cId="0" sldId="320"/>
        </pc:sldMkLst>
      </pc:sldChg>
      <pc:sldChg chg="modNotes">
        <pc:chgData name="Sue Rogan" userId="40S6SxPE8TW3c/oOay1Z44qyKtAJXVJz4AZHM/jGnHY=" providerId="None" clId="Web-{D691A40C-B75D-4324-9EA1-69C836ACD950}" dt="2024-09-09T20:47:28.009" v="107"/>
        <pc:sldMkLst>
          <pc:docMk/>
          <pc:sldMk cId="0" sldId="773"/>
        </pc:sldMkLst>
      </pc:sldChg>
      <pc:sldChg chg="addSp modSp modNotes">
        <pc:chgData name="Sue Rogan" userId="40S6SxPE8TW3c/oOay1Z44qyKtAJXVJz4AZHM/jGnHY=" providerId="None" clId="Web-{D691A40C-B75D-4324-9EA1-69C836ACD950}" dt="2024-09-09T20:51:28.452" v="121"/>
        <pc:sldMkLst>
          <pc:docMk/>
          <pc:sldMk cId="4114639167" sldId="780"/>
        </pc:sldMkLst>
      </pc:sldChg>
      <pc:sldChg chg="modNotes">
        <pc:chgData name="Sue Rogan" userId="40S6SxPE8TW3c/oOay1Z44qyKtAJXVJz4AZHM/jGnHY=" providerId="None" clId="Web-{D691A40C-B75D-4324-9EA1-69C836ACD950}" dt="2024-09-09T20:38:33.796" v="3"/>
        <pc:sldMkLst>
          <pc:docMk/>
          <pc:sldMk cId="4029627362" sldId="794"/>
        </pc:sldMkLst>
      </pc:sldChg>
      <pc:sldChg chg="modNotes">
        <pc:chgData name="Sue Rogan" userId="40S6SxPE8TW3c/oOay1Z44qyKtAJXVJz4AZHM/jGnHY=" providerId="None" clId="Web-{D691A40C-B75D-4324-9EA1-69C836ACD950}" dt="2024-09-09T20:39:45.438" v="20"/>
        <pc:sldMkLst>
          <pc:docMk/>
          <pc:sldMk cId="1225613932" sldId="805"/>
        </pc:sldMkLst>
      </pc:sldChg>
      <pc:sldChg chg="modNotes">
        <pc:chgData name="Sue Rogan" userId="40S6SxPE8TW3c/oOay1Z44qyKtAJXVJz4AZHM/jGnHY=" providerId="None" clId="Web-{D691A40C-B75D-4324-9EA1-69C836ACD950}" dt="2024-09-09T20:43:48.036" v="66"/>
        <pc:sldMkLst>
          <pc:docMk/>
          <pc:sldMk cId="3147156871" sldId="811"/>
        </pc:sldMkLst>
      </pc:sldChg>
    </pc:docChg>
  </pc:docChgLst>
  <pc:docChgLst>
    <pc:chgData name="Sandy Wilkie" userId="cVqxATvFunoKMTuYGtAzizGATe3cOWjqhlC5NDQVWzY=" providerId="None" clId="Web-{63423EC8-0375-4F07-94B0-3A402F1FFAD3}"/>
    <pc:docChg chg="mod delSld modSld">
      <pc:chgData name="Sandy Wilkie" userId="cVqxATvFunoKMTuYGtAzizGATe3cOWjqhlC5NDQVWzY=" providerId="None" clId="Web-{63423EC8-0375-4F07-94B0-3A402F1FFAD3}" dt="2025-05-19T19:42:42.113" v="47" actId="20577"/>
      <pc:docMkLst>
        <pc:docMk/>
      </pc:docMkLst>
      <pc:sldChg chg="modSp modCm">
        <pc:chgData name="Sandy Wilkie" userId="cVqxATvFunoKMTuYGtAzizGATe3cOWjqhlC5NDQVWzY=" providerId="None" clId="Web-{63423EC8-0375-4F07-94B0-3A402F1FFAD3}" dt="2025-05-19T19:41:20.832" v="16" actId="20577"/>
        <pc:sldMkLst>
          <pc:docMk/>
          <pc:sldMk cId="0" sldId="314"/>
        </pc:sldMkLst>
        <pc:extLst>
          <p:ext xmlns:p="http://schemas.openxmlformats.org/presentationml/2006/main" uri="{D6D511B9-2390-475A-947B-AFAB55BFBCF1}">
            <pc226:cmChg xmlns:pc226="http://schemas.microsoft.com/office/powerpoint/2022/06/main/command" chg="mod">
              <pc226:chgData name="Sandy Wilkie" userId="cVqxATvFunoKMTuYGtAzizGATe3cOWjqhlC5NDQVWzY=" providerId="None" clId="Web-{63423EC8-0375-4F07-94B0-3A402F1FFAD3}" dt="2025-05-19T19:40:33.082" v="14" actId="20577"/>
              <pc2:cmMkLst xmlns:pc2="http://schemas.microsoft.com/office/powerpoint/2019/9/main/command">
                <pc:docMk/>
                <pc:sldMk cId="0" sldId="314"/>
                <pc2:cmMk id="{E196F026-8379-403B-9C99-A437C959A8C4}"/>
              </pc2:cmMkLst>
            </pc226:cmChg>
          </p:ext>
        </pc:extLst>
      </pc:sldChg>
      <pc:sldChg chg="del">
        <pc:chgData name="Sandy Wilkie" userId="cVqxATvFunoKMTuYGtAzizGATe3cOWjqhlC5NDQVWzY=" providerId="None" clId="Web-{63423EC8-0375-4F07-94B0-3A402F1FFAD3}" dt="2025-05-19T19:41:54.785" v="17"/>
        <pc:sldMkLst>
          <pc:docMk/>
          <pc:sldMk cId="0" sldId="774"/>
        </pc:sldMkLst>
      </pc:sldChg>
      <pc:sldChg chg="modSp">
        <pc:chgData name="Sandy Wilkie" userId="cVqxATvFunoKMTuYGtAzizGATe3cOWjqhlC5NDQVWzY=" providerId="None" clId="Web-{63423EC8-0375-4F07-94B0-3A402F1FFAD3}" dt="2025-05-19T19:42:42.113" v="47" actId="20577"/>
        <pc:sldMkLst>
          <pc:docMk/>
          <pc:sldMk cId="697797014" sldId="806"/>
        </pc:sldMkLst>
      </pc:sldChg>
      <pc:sldChg chg="del">
        <pc:chgData name="Sandy Wilkie" userId="cVqxATvFunoKMTuYGtAzizGATe3cOWjqhlC5NDQVWzY=" providerId="None" clId="Web-{63423EC8-0375-4F07-94B0-3A402F1FFAD3}" dt="2025-05-19T19:41:59.363" v="18"/>
        <pc:sldMkLst>
          <pc:docMk/>
          <pc:sldMk cId="147956191" sldId="809"/>
        </pc:sldMkLst>
      </pc:sldChg>
    </pc:docChg>
  </pc:docChgLst>
  <pc:docChgLst>
    <pc:chgData name="Sue Rogan" userId="40S6SxPE8TW3c/oOay1Z44qyKtAJXVJz4AZHM/jGnHY=" providerId="None" clId="Web-{EFE5D841-D923-4CCE-A7A5-E83764E9287D}"/>
    <pc:docChg chg="sldOrd">
      <pc:chgData name="Sue Rogan" userId="40S6SxPE8TW3c/oOay1Z44qyKtAJXVJz4AZHM/jGnHY=" providerId="None" clId="Web-{EFE5D841-D923-4CCE-A7A5-E83764E9287D}" dt="2025-08-05T19:19:49.439" v="0"/>
      <pc:docMkLst>
        <pc:docMk/>
      </pc:docMkLst>
      <pc:sldChg chg="ord">
        <pc:chgData name="Sue Rogan" userId="40S6SxPE8TW3c/oOay1Z44qyKtAJXVJz4AZHM/jGnHY=" providerId="None" clId="Web-{EFE5D841-D923-4CCE-A7A5-E83764E9287D}" dt="2025-08-05T19:19:49.439" v="0"/>
        <pc:sldMkLst>
          <pc:docMk/>
          <pc:sldMk cId="1745029930" sldId="8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7C6F13-B7C7-4C32-8C52-398E0CE1A20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6EDDD74-BEE6-49D7-99D2-EB7573128925}">
      <dgm:prSet phldrT="[Text]" custT="1"/>
      <dgm:spPr/>
      <dgm:t>
        <a:bodyPr/>
        <a:lstStyle/>
        <a:p>
          <a:r>
            <a:rPr lang="en-US" sz="2500" dirty="0">
              <a:latin typeface="+mj-lt"/>
            </a:rPr>
            <a:t>An exciting or spontaneous life</a:t>
          </a:r>
        </a:p>
      </dgm:t>
    </dgm:pt>
    <dgm:pt modelId="{AB140650-5547-4585-B1B5-D49C7FF1BDCC}" type="parTrans" cxnId="{9A0D450A-C2A6-4162-B63E-FA1B5F3BFE5C}">
      <dgm:prSet/>
      <dgm:spPr/>
      <dgm:t>
        <a:bodyPr/>
        <a:lstStyle/>
        <a:p>
          <a:endParaRPr lang="en-US" sz="2500"/>
        </a:p>
      </dgm:t>
    </dgm:pt>
    <dgm:pt modelId="{EEE2409D-75BB-46EF-9C6F-E00BB240AAA6}" type="sibTrans" cxnId="{9A0D450A-C2A6-4162-B63E-FA1B5F3BFE5C}">
      <dgm:prSet/>
      <dgm:spPr/>
      <dgm:t>
        <a:bodyPr/>
        <a:lstStyle/>
        <a:p>
          <a:endParaRPr lang="en-US" sz="2500"/>
        </a:p>
      </dgm:t>
    </dgm:pt>
    <dgm:pt modelId="{010ED957-C55F-4CCF-9597-924A236C6768}">
      <dgm:prSet phldrT="[Text]" custT="1"/>
      <dgm:spPr/>
      <dgm:t>
        <a:bodyPr/>
        <a:lstStyle/>
        <a:p>
          <a:r>
            <a:rPr lang="en-US" sz="2500" dirty="0">
              <a:latin typeface="+mj-lt"/>
            </a:rPr>
            <a:t>Education</a:t>
          </a:r>
        </a:p>
      </dgm:t>
    </dgm:pt>
    <dgm:pt modelId="{3AD0E0AF-43E9-41A9-9349-0F40243D6A24}" type="parTrans" cxnId="{7B238833-62B1-48B7-AC6F-38FA83E8265B}">
      <dgm:prSet/>
      <dgm:spPr/>
      <dgm:t>
        <a:bodyPr/>
        <a:lstStyle/>
        <a:p>
          <a:endParaRPr lang="en-US" sz="2500"/>
        </a:p>
      </dgm:t>
    </dgm:pt>
    <dgm:pt modelId="{EAB7E588-6843-4941-8FA1-D5B54E8C2042}" type="sibTrans" cxnId="{7B238833-62B1-48B7-AC6F-38FA83E8265B}">
      <dgm:prSet/>
      <dgm:spPr/>
      <dgm:t>
        <a:bodyPr/>
        <a:lstStyle/>
        <a:p>
          <a:endParaRPr lang="en-US" sz="2500"/>
        </a:p>
      </dgm:t>
    </dgm:pt>
    <dgm:pt modelId="{D67358C4-285B-4AF1-9BFD-D533154BA337}">
      <dgm:prSet phldrT="[Text]" custT="1"/>
      <dgm:spPr/>
      <dgm:t>
        <a:bodyPr/>
        <a:lstStyle/>
        <a:p>
          <a:r>
            <a:rPr lang="en-US" sz="2500" dirty="0">
              <a:latin typeface="+mj-lt"/>
            </a:rPr>
            <a:t>Financial security</a:t>
          </a:r>
        </a:p>
      </dgm:t>
    </dgm:pt>
    <dgm:pt modelId="{20780E4F-3E94-4C96-8953-5C1F3F0C1E8F}" type="parTrans" cxnId="{A83AB401-25EB-42AC-B628-EF0968B3B4B2}">
      <dgm:prSet/>
      <dgm:spPr/>
      <dgm:t>
        <a:bodyPr/>
        <a:lstStyle/>
        <a:p>
          <a:endParaRPr lang="en-US" sz="2500"/>
        </a:p>
      </dgm:t>
    </dgm:pt>
    <dgm:pt modelId="{6506BC74-94FE-406C-AC50-B992D072E53F}" type="sibTrans" cxnId="{A83AB401-25EB-42AC-B628-EF0968B3B4B2}">
      <dgm:prSet/>
      <dgm:spPr/>
      <dgm:t>
        <a:bodyPr/>
        <a:lstStyle/>
        <a:p>
          <a:endParaRPr lang="en-US" sz="2500"/>
        </a:p>
      </dgm:t>
    </dgm:pt>
    <dgm:pt modelId="{3201D46E-24AA-4DC8-AD4F-01B34061FA2F}">
      <dgm:prSet phldrT="[Text]" custT="1"/>
      <dgm:spPr/>
      <dgm:t>
        <a:bodyPr/>
        <a:lstStyle/>
        <a:p>
          <a:r>
            <a:rPr lang="en-US" sz="2500" dirty="0">
              <a:latin typeface="+mj-lt"/>
            </a:rPr>
            <a:t>Clothes</a:t>
          </a:r>
        </a:p>
      </dgm:t>
    </dgm:pt>
    <dgm:pt modelId="{C30D9F3F-9629-4B00-94EA-719DB35EE1E0}" type="parTrans" cxnId="{13B8E767-F20A-4B22-8741-2E400D9BA028}">
      <dgm:prSet/>
      <dgm:spPr/>
      <dgm:t>
        <a:bodyPr/>
        <a:lstStyle/>
        <a:p>
          <a:endParaRPr lang="en-US" sz="2500"/>
        </a:p>
      </dgm:t>
    </dgm:pt>
    <dgm:pt modelId="{F29C494A-B30C-4A7B-8E19-87FBD686EC2A}" type="sibTrans" cxnId="{13B8E767-F20A-4B22-8741-2E400D9BA028}">
      <dgm:prSet/>
      <dgm:spPr/>
      <dgm:t>
        <a:bodyPr/>
        <a:lstStyle/>
        <a:p>
          <a:endParaRPr lang="en-US" sz="2500"/>
        </a:p>
      </dgm:t>
    </dgm:pt>
    <dgm:pt modelId="{61E8559E-4397-424A-B4F9-7C9389A0CA8D}" type="pres">
      <dgm:prSet presAssocID="{427C6F13-B7C7-4C32-8C52-398E0CE1A204}" presName="linear" presStyleCnt="0">
        <dgm:presLayoutVars>
          <dgm:animLvl val="lvl"/>
          <dgm:resizeHandles val="exact"/>
        </dgm:presLayoutVars>
      </dgm:prSet>
      <dgm:spPr/>
    </dgm:pt>
    <dgm:pt modelId="{FCAC0664-A1FB-4AC2-8DB4-F79C4D825A76}" type="pres">
      <dgm:prSet presAssocID="{A6EDDD74-BEE6-49D7-99D2-EB7573128925}" presName="parentText" presStyleLbl="node1" presStyleIdx="0" presStyleCnt="4">
        <dgm:presLayoutVars>
          <dgm:chMax val="0"/>
          <dgm:bulletEnabled val="1"/>
        </dgm:presLayoutVars>
      </dgm:prSet>
      <dgm:spPr/>
    </dgm:pt>
    <dgm:pt modelId="{7EB6AD67-D084-4049-9B68-747B197CC493}" type="pres">
      <dgm:prSet presAssocID="{EEE2409D-75BB-46EF-9C6F-E00BB240AAA6}" presName="spacer" presStyleCnt="0"/>
      <dgm:spPr/>
    </dgm:pt>
    <dgm:pt modelId="{5A338A37-6F58-49A3-BA86-8BC0C779916E}" type="pres">
      <dgm:prSet presAssocID="{010ED957-C55F-4CCF-9597-924A236C6768}" presName="parentText" presStyleLbl="node1" presStyleIdx="1" presStyleCnt="4">
        <dgm:presLayoutVars>
          <dgm:chMax val="0"/>
          <dgm:bulletEnabled val="1"/>
        </dgm:presLayoutVars>
      </dgm:prSet>
      <dgm:spPr/>
    </dgm:pt>
    <dgm:pt modelId="{346EE53C-91A5-41E1-8EA1-33966D4EB9DE}" type="pres">
      <dgm:prSet presAssocID="{EAB7E588-6843-4941-8FA1-D5B54E8C2042}" presName="spacer" presStyleCnt="0"/>
      <dgm:spPr/>
    </dgm:pt>
    <dgm:pt modelId="{6BF1417C-29FB-4654-8079-1E3BB658790C}" type="pres">
      <dgm:prSet presAssocID="{D67358C4-285B-4AF1-9BFD-D533154BA337}" presName="parentText" presStyleLbl="node1" presStyleIdx="2" presStyleCnt="4">
        <dgm:presLayoutVars>
          <dgm:chMax val="0"/>
          <dgm:bulletEnabled val="1"/>
        </dgm:presLayoutVars>
      </dgm:prSet>
      <dgm:spPr/>
    </dgm:pt>
    <dgm:pt modelId="{8F3B1A10-5386-4FB2-9460-FF21D6A0A3D5}" type="pres">
      <dgm:prSet presAssocID="{6506BC74-94FE-406C-AC50-B992D072E53F}" presName="spacer" presStyleCnt="0"/>
      <dgm:spPr/>
    </dgm:pt>
    <dgm:pt modelId="{8B087C40-995F-42EA-9A0A-6AEF7CFA4592}" type="pres">
      <dgm:prSet presAssocID="{3201D46E-24AA-4DC8-AD4F-01B34061FA2F}" presName="parentText" presStyleLbl="node1" presStyleIdx="3" presStyleCnt="4">
        <dgm:presLayoutVars>
          <dgm:chMax val="0"/>
          <dgm:bulletEnabled val="1"/>
        </dgm:presLayoutVars>
      </dgm:prSet>
      <dgm:spPr/>
    </dgm:pt>
  </dgm:ptLst>
  <dgm:cxnLst>
    <dgm:cxn modelId="{A83AB401-25EB-42AC-B628-EF0968B3B4B2}" srcId="{427C6F13-B7C7-4C32-8C52-398E0CE1A204}" destId="{D67358C4-285B-4AF1-9BFD-D533154BA337}" srcOrd="2" destOrd="0" parTransId="{20780E4F-3E94-4C96-8953-5C1F3F0C1E8F}" sibTransId="{6506BC74-94FE-406C-AC50-B992D072E53F}"/>
    <dgm:cxn modelId="{A07F5805-5483-4E75-81A3-CAA56B5DB60C}" type="presOf" srcId="{3201D46E-24AA-4DC8-AD4F-01B34061FA2F}" destId="{8B087C40-995F-42EA-9A0A-6AEF7CFA4592}" srcOrd="0" destOrd="0" presId="urn:microsoft.com/office/officeart/2005/8/layout/vList2"/>
    <dgm:cxn modelId="{9A0D450A-C2A6-4162-B63E-FA1B5F3BFE5C}" srcId="{427C6F13-B7C7-4C32-8C52-398E0CE1A204}" destId="{A6EDDD74-BEE6-49D7-99D2-EB7573128925}" srcOrd="0" destOrd="0" parTransId="{AB140650-5547-4585-B1B5-D49C7FF1BDCC}" sibTransId="{EEE2409D-75BB-46EF-9C6F-E00BB240AAA6}"/>
    <dgm:cxn modelId="{9DA67A18-C136-4AE0-81EB-66EAA4F30FF9}" type="presOf" srcId="{D67358C4-285B-4AF1-9BFD-D533154BA337}" destId="{6BF1417C-29FB-4654-8079-1E3BB658790C}" srcOrd="0" destOrd="0" presId="urn:microsoft.com/office/officeart/2005/8/layout/vList2"/>
    <dgm:cxn modelId="{7B238833-62B1-48B7-AC6F-38FA83E8265B}" srcId="{427C6F13-B7C7-4C32-8C52-398E0CE1A204}" destId="{010ED957-C55F-4CCF-9597-924A236C6768}" srcOrd="1" destOrd="0" parTransId="{3AD0E0AF-43E9-41A9-9349-0F40243D6A24}" sibTransId="{EAB7E588-6843-4941-8FA1-D5B54E8C2042}"/>
    <dgm:cxn modelId="{13B8E767-F20A-4B22-8741-2E400D9BA028}" srcId="{427C6F13-B7C7-4C32-8C52-398E0CE1A204}" destId="{3201D46E-24AA-4DC8-AD4F-01B34061FA2F}" srcOrd="3" destOrd="0" parTransId="{C30D9F3F-9629-4B00-94EA-719DB35EE1E0}" sibTransId="{F29C494A-B30C-4A7B-8E19-87FBD686EC2A}"/>
    <dgm:cxn modelId="{B438F591-3AA0-4593-A8F1-DBDA283DC6C3}" type="presOf" srcId="{427C6F13-B7C7-4C32-8C52-398E0CE1A204}" destId="{61E8559E-4397-424A-B4F9-7C9389A0CA8D}" srcOrd="0" destOrd="0" presId="urn:microsoft.com/office/officeart/2005/8/layout/vList2"/>
    <dgm:cxn modelId="{B04AD7C0-703D-4F2F-84B3-37E1E0487E1E}" type="presOf" srcId="{010ED957-C55F-4CCF-9597-924A236C6768}" destId="{5A338A37-6F58-49A3-BA86-8BC0C779916E}" srcOrd="0" destOrd="0" presId="urn:microsoft.com/office/officeart/2005/8/layout/vList2"/>
    <dgm:cxn modelId="{8D4C3BC7-37DC-4947-8CA6-DC06C7D48E83}" type="presOf" srcId="{A6EDDD74-BEE6-49D7-99D2-EB7573128925}" destId="{FCAC0664-A1FB-4AC2-8DB4-F79C4D825A76}" srcOrd="0" destOrd="0" presId="urn:microsoft.com/office/officeart/2005/8/layout/vList2"/>
    <dgm:cxn modelId="{52732DBD-F45D-4764-9811-D595C2D87646}" type="presParOf" srcId="{61E8559E-4397-424A-B4F9-7C9389A0CA8D}" destId="{FCAC0664-A1FB-4AC2-8DB4-F79C4D825A76}" srcOrd="0" destOrd="0" presId="urn:microsoft.com/office/officeart/2005/8/layout/vList2"/>
    <dgm:cxn modelId="{38A0991D-DB13-4A61-A2FD-8298670AE5FB}" type="presParOf" srcId="{61E8559E-4397-424A-B4F9-7C9389A0CA8D}" destId="{7EB6AD67-D084-4049-9B68-747B197CC493}" srcOrd="1" destOrd="0" presId="urn:microsoft.com/office/officeart/2005/8/layout/vList2"/>
    <dgm:cxn modelId="{BAA8EBB1-860D-447E-8A89-AD7C17850B71}" type="presParOf" srcId="{61E8559E-4397-424A-B4F9-7C9389A0CA8D}" destId="{5A338A37-6F58-49A3-BA86-8BC0C779916E}" srcOrd="2" destOrd="0" presId="urn:microsoft.com/office/officeart/2005/8/layout/vList2"/>
    <dgm:cxn modelId="{30C1EE6D-668F-4081-ACB3-B7C3312047B8}" type="presParOf" srcId="{61E8559E-4397-424A-B4F9-7C9389A0CA8D}" destId="{346EE53C-91A5-41E1-8EA1-33966D4EB9DE}" srcOrd="3" destOrd="0" presId="urn:microsoft.com/office/officeart/2005/8/layout/vList2"/>
    <dgm:cxn modelId="{77682DDA-1A06-477C-9309-B74F3488538F}" type="presParOf" srcId="{61E8559E-4397-424A-B4F9-7C9389A0CA8D}" destId="{6BF1417C-29FB-4654-8079-1E3BB658790C}" srcOrd="4" destOrd="0" presId="urn:microsoft.com/office/officeart/2005/8/layout/vList2"/>
    <dgm:cxn modelId="{06759DC1-E1E0-409B-BCAC-CDBD8E7AB2CE}" type="presParOf" srcId="{61E8559E-4397-424A-B4F9-7C9389A0CA8D}" destId="{8F3B1A10-5386-4FB2-9460-FF21D6A0A3D5}" srcOrd="5" destOrd="0" presId="urn:microsoft.com/office/officeart/2005/8/layout/vList2"/>
    <dgm:cxn modelId="{E2B4B5B3-E481-42CE-A6A9-948A642901E7}" type="presParOf" srcId="{61E8559E-4397-424A-B4F9-7C9389A0CA8D}" destId="{8B087C40-995F-42EA-9A0A-6AEF7CFA459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C6F13-B7C7-4C32-8C52-398E0CE1A204}"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3CB1F512-CB1B-4860-992B-8600969156CE}">
      <dgm:prSet phldrT="[Text]" custT="1"/>
      <dgm:spPr/>
      <dgm:t>
        <a:bodyPr/>
        <a:lstStyle/>
        <a:p>
          <a:r>
            <a:rPr lang="en-US" sz="2500" dirty="0">
              <a:latin typeface="+mj-lt"/>
            </a:rPr>
            <a:t>Self-care</a:t>
          </a:r>
        </a:p>
      </dgm:t>
    </dgm:pt>
    <dgm:pt modelId="{788EE83C-EA36-4AA6-B085-6F6004C252E8}" type="parTrans" cxnId="{C81915C0-1146-40B2-9CF5-9D9BF854D99F}">
      <dgm:prSet/>
      <dgm:spPr/>
      <dgm:t>
        <a:bodyPr/>
        <a:lstStyle/>
        <a:p>
          <a:endParaRPr lang="en-US" sz="2500"/>
        </a:p>
      </dgm:t>
    </dgm:pt>
    <dgm:pt modelId="{1610A5EF-4AC0-407C-A38F-A28F5F12F449}" type="sibTrans" cxnId="{C81915C0-1146-40B2-9CF5-9D9BF854D99F}">
      <dgm:prSet/>
      <dgm:spPr/>
      <dgm:t>
        <a:bodyPr/>
        <a:lstStyle/>
        <a:p>
          <a:endParaRPr lang="en-US" sz="2500"/>
        </a:p>
      </dgm:t>
    </dgm:pt>
    <dgm:pt modelId="{032AE953-BD31-4F10-AE46-8824613BBE11}">
      <dgm:prSet phldrT="[Text]" custT="1"/>
      <dgm:spPr/>
      <dgm:t>
        <a:bodyPr/>
        <a:lstStyle/>
        <a:p>
          <a:r>
            <a:rPr lang="en-US" sz="2500" dirty="0">
              <a:latin typeface="+mj-lt"/>
            </a:rPr>
            <a:t>Giving</a:t>
          </a:r>
        </a:p>
      </dgm:t>
    </dgm:pt>
    <dgm:pt modelId="{246139A0-5CCB-4AFD-A846-3194D083A76C}" type="parTrans" cxnId="{79B928E6-4110-474E-934D-3E337981821B}">
      <dgm:prSet/>
      <dgm:spPr/>
      <dgm:t>
        <a:bodyPr/>
        <a:lstStyle/>
        <a:p>
          <a:endParaRPr lang="en-US" sz="2500"/>
        </a:p>
      </dgm:t>
    </dgm:pt>
    <dgm:pt modelId="{3F56AC62-1533-40E4-B7C5-6F1BA76F8E0D}" type="sibTrans" cxnId="{79B928E6-4110-474E-934D-3E337981821B}">
      <dgm:prSet/>
      <dgm:spPr/>
      <dgm:t>
        <a:bodyPr/>
        <a:lstStyle/>
        <a:p>
          <a:endParaRPr lang="en-US" sz="2500"/>
        </a:p>
      </dgm:t>
    </dgm:pt>
    <dgm:pt modelId="{58CF865D-FA43-49E2-9069-031BA674CEB2}">
      <dgm:prSet phldrT="[Text]" custT="1"/>
      <dgm:spPr/>
      <dgm:t>
        <a:bodyPr/>
        <a:lstStyle/>
        <a:p>
          <a:r>
            <a:rPr lang="en-US" sz="2500" dirty="0">
              <a:latin typeface="+mj-lt"/>
            </a:rPr>
            <a:t>Relationship with family and friends </a:t>
          </a:r>
        </a:p>
      </dgm:t>
    </dgm:pt>
    <dgm:pt modelId="{C671A259-5EB2-4421-9F56-76AB2B2EEC9D}" type="parTrans" cxnId="{09006370-C05E-44AF-A31B-13404A5DA12E}">
      <dgm:prSet/>
      <dgm:spPr/>
      <dgm:t>
        <a:bodyPr/>
        <a:lstStyle/>
        <a:p>
          <a:endParaRPr lang="en-US" sz="2500"/>
        </a:p>
      </dgm:t>
    </dgm:pt>
    <dgm:pt modelId="{335C7BD0-B8E0-4527-AE62-1217CF602E4D}" type="sibTrans" cxnId="{09006370-C05E-44AF-A31B-13404A5DA12E}">
      <dgm:prSet/>
      <dgm:spPr/>
      <dgm:t>
        <a:bodyPr/>
        <a:lstStyle/>
        <a:p>
          <a:endParaRPr lang="en-US" sz="2500"/>
        </a:p>
      </dgm:t>
    </dgm:pt>
    <dgm:pt modelId="{FE22F00F-1F44-4D87-95C1-069DB526A6E5}">
      <dgm:prSet phldrT="[Text]" custT="1"/>
      <dgm:spPr/>
      <dgm:t>
        <a:bodyPr/>
        <a:lstStyle/>
        <a:p>
          <a:r>
            <a:rPr lang="en-US" sz="2500" dirty="0">
              <a:latin typeface="+mj-lt"/>
            </a:rPr>
            <a:t>Faith</a:t>
          </a:r>
        </a:p>
      </dgm:t>
    </dgm:pt>
    <dgm:pt modelId="{0C33DEE9-9713-4406-B5AD-00321A8805BC}" type="parTrans" cxnId="{EF8EDBEB-DEE3-43B9-877E-EB962CD30B95}">
      <dgm:prSet/>
      <dgm:spPr/>
      <dgm:t>
        <a:bodyPr/>
        <a:lstStyle/>
        <a:p>
          <a:endParaRPr lang="en-US" sz="2500"/>
        </a:p>
      </dgm:t>
    </dgm:pt>
    <dgm:pt modelId="{9BDA710A-A817-4BA0-91CA-A56A844AA3BE}" type="sibTrans" cxnId="{EF8EDBEB-DEE3-43B9-877E-EB962CD30B95}">
      <dgm:prSet/>
      <dgm:spPr/>
      <dgm:t>
        <a:bodyPr/>
        <a:lstStyle/>
        <a:p>
          <a:endParaRPr lang="en-US" sz="2500"/>
        </a:p>
      </dgm:t>
    </dgm:pt>
    <dgm:pt modelId="{61E8559E-4397-424A-B4F9-7C9389A0CA8D}" type="pres">
      <dgm:prSet presAssocID="{427C6F13-B7C7-4C32-8C52-398E0CE1A204}" presName="linear" presStyleCnt="0">
        <dgm:presLayoutVars>
          <dgm:animLvl val="lvl"/>
          <dgm:resizeHandles val="exact"/>
        </dgm:presLayoutVars>
      </dgm:prSet>
      <dgm:spPr/>
    </dgm:pt>
    <dgm:pt modelId="{D9A39A3E-B8F2-477B-8672-A68AA3351689}" type="pres">
      <dgm:prSet presAssocID="{3CB1F512-CB1B-4860-992B-8600969156CE}" presName="parentText" presStyleLbl="node1" presStyleIdx="0" presStyleCnt="4">
        <dgm:presLayoutVars>
          <dgm:chMax val="0"/>
          <dgm:bulletEnabled val="1"/>
        </dgm:presLayoutVars>
      </dgm:prSet>
      <dgm:spPr/>
    </dgm:pt>
    <dgm:pt modelId="{4A494707-F6AC-48DF-BA99-A58392F23C0D}" type="pres">
      <dgm:prSet presAssocID="{1610A5EF-4AC0-407C-A38F-A28F5F12F449}" presName="spacer" presStyleCnt="0"/>
      <dgm:spPr/>
    </dgm:pt>
    <dgm:pt modelId="{5E53FB53-E677-4B90-9DE9-DF2305813501}" type="pres">
      <dgm:prSet presAssocID="{032AE953-BD31-4F10-AE46-8824613BBE11}" presName="parentText" presStyleLbl="node1" presStyleIdx="1" presStyleCnt="4">
        <dgm:presLayoutVars>
          <dgm:chMax val="0"/>
          <dgm:bulletEnabled val="1"/>
        </dgm:presLayoutVars>
      </dgm:prSet>
      <dgm:spPr/>
    </dgm:pt>
    <dgm:pt modelId="{A640AA59-09E4-4946-B7EF-3A539029BBF0}" type="pres">
      <dgm:prSet presAssocID="{3F56AC62-1533-40E4-B7C5-6F1BA76F8E0D}" presName="spacer" presStyleCnt="0"/>
      <dgm:spPr/>
    </dgm:pt>
    <dgm:pt modelId="{C957FA18-1D5B-49D7-9624-79B072B24DAB}" type="pres">
      <dgm:prSet presAssocID="{58CF865D-FA43-49E2-9069-031BA674CEB2}" presName="parentText" presStyleLbl="node1" presStyleIdx="2" presStyleCnt="4">
        <dgm:presLayoutVars>
          <dgm:chMax val="0"/>
          <dgm:bulletEnabled val="1"/>
        </dgm:presLayoutVars>
      </dgm:prSet>
      <dgm:spPr/>
    </dgm:pt>
    <dgm:pt modelId="{FC5B1D7D-66C5-4C46-88DA-56B7771B569C}" type="pres">
      <dgm:prSet presAssocID="{335C7BD0-B8E0-4527-AE62-1217CF602E4D}" presName="spacer" presStyleCnt="0"/>
      <dgm:spPr/>
    </dgm:pt>
    <dgm:pt modelId="{A2A5006D-2281-49DD-AE08-178162AE7F1F}" type="pres">
      <dgm:prSet presAssocID="{FE22F00F-1F44-4D87-95C1-069DB526A6E5}" presName="parentText" presStyleLbl="node1" presStyleIdx="3" presStyleCnt="4">
        <dgm:presLayoutVars>
          <dgm:chMax val="0"/>
          <dgm:bulletEnabled val="1"/>
        </dgm:presLayoutVars>
      </dgm:prSet>
      <dgm:spPr/>
    </dgm:pt>
  </dgm:ptLst>
  <dgm:cxnLst>
    <dgm:cxn modelId="{8C640701-8B9E-4822-948D-46C786449A1D}" type="presOf" srcId="{FE22F00F-1F44-4D87-95C1-069DB526A6E5}" destId="{A2A5006D-2281-49DD-AE08-178162AE7F1F}" srcOrd="0" destOrd="0" presId="urn:microsoft.com/office/officeart/2005/8/layout/vList2"/>
    <dgm:cxn modelId="{8D57085E-E0E9-4154-8084-69A9FC2E6313}" type="presOf" srcId="{3CB1F512-CB1B-4860-992B-8600969156CE}" destId="{D9A39A3E-B8F2-477B-8672-A68AA3351689}" srcOrd="0" destOrd="0" presId="urn:microsoft.com/office/officeart/2005/8/layout/vList2"/>
    <dgm:cxn modelId="{11980747-7BE2-4B4F-9DFE-F2C7B7A81E50}" type="presOf" srcId="{032AE953-BD31-4F10-AE46-8824613BBE11}" destId="{5E53FB53-E677-4B90-9DE9-DF2305813501}" srcOrd="0" destOrd="0" presId="urn:microsoft.com/office/officeart/2005/8/layout/vList2"/>
    <dgm:cxn modelId="{09006370-C05E-44AF-A31B-13404A5DA12E}" srcId="{427C6F13-B7C7-4C32-8C52-398E0CE1A204}" destId="{58CF865D-FA43-49E2-9069-031BA674CEB2}" srcOrd="2" destOrd="0" parTransId="{C671A259-5EB2-4421-9F56-76AB2B2EEC9D}" sibTransId="{335C7BD0-B8E0-4527-AE62-1217CF602E4D}"/>
    <dgm:cxn modelId="{B438F591-3AA0-4593-A8F1-DBDA283DC6C3}" type="presOf" srcId="{427C6F13-B7C7-4C32-8C52-398E0CE1A204}" destId="{61E8559E-4397-424A-B4F9-7C9389A0CA8D}" srcOrd="0" destOrd="0" presId="urn:microsoft.com/office/officeart/2005/8/layout/vList2"/>
    <dgm:cxn modelId="{C81915C0-1146-40B2-9CF5-9D9BF854D99F}" srcId="{427C6F13-B7C7-4C32-8C52-398E0CE1A204}" destId="{3CB1F512-CB1B-4860-992B-8600969156CE}" srcOrd="0" destOrd="0" parTransId="{788EE83C-EA36-4AA6-B085-6F6004C252E8}" sibTransId="{1610A5EF-4AC0-407C-A38F-A28F5F12F449}"/>
    <dgm:cxn modelId="{DD1A81C2-4DC2-41FF-9CC0-4F3AB1F687C1}" type="presOf" srcId="{58CF865D-FA43-49E2-9069-031BA674CEB2}" destId="{C957FA18-1D5B-49D7-9624-79B072B24DAB}" srcOrd="0" destOrd="0" presId="urn:microsoft.com/office/officeart/2005/8/layout/vList2"/>
    <dgm:cxn modelId="{79B928E6-4110-474E-934D-3E337981821B}" srcId="{427C6F13-B7C7-4C32-8C52-398E0CE1A204}" destId="{032AE953-BD31-4F10-AE46-8824613BBE11}" srcOrd="1" destOrd="0" parTransId="{246139A0-5CCB-4AFD-A846-3194D083A76C}" sibTransId="{3F56AC62-1533-40E4-B7C5-6F1BA76F8E0D}"/>
    <dgm:cxn modelId="{EF8EDBEB-DEE3-43B9-877E-EB962CD30B95}" srcId="{427C6F13-B7C7-4C32-8C52-398E0CE1A204}" destId="{FE22F00F-1F44-4D87-95C1-069DB526A6E5}" srcOrd="3" destOrd="0" parTransId="{0C33DEE9-9713-4406-B5AD-00321A8805BC}" sibTransId="{9BDA710A-A817-4BA0-91CA-A56A844AA3BE}"/>
    <dgm:cxn modelId="{E6561A79-5C1B-4761-A4AE-2E373BB922D1}" type="presParOf" srcId="{61E8559E-4397-424A-B4F9-7C9389A0CA8D}" destId="{D9A39A3E-B8F2-477B-8672-A68AA3351689}" srcOrd="0" destOrd="0" presId="urn:microsoft.com/office/officeart/2005/8/layout/vList2"/>
    <dgm:cxn modelId="{F7EF6DF8-ADFA-435C-8F5D-C97EDA0B4175}" type="presParOf" srcId="{61E8559E-4397-424A-B4F9-7C9389A0CA8D}" destId="{4A494707-F6AC-48DF-BA99-A58392F23C0D}" srcOrd="1" destOrd="0" presId="urn:microsoft.com/office/officeart/2005/8/layout/vList2"/>
    <dgm:cxn modelId="{347F2FD3-412B-4978-B726-2FFB6206E450}" type="presParOf" srcId="{61E8559E-4397-424A-B4F9-7C9389A0CA8D}" destId="{5E53FB53-E677-4B90-9DE9-DF2305813501}" srcOrd="2" destOrd="0" presId="urn:microsoft.com/office/officeart/2005/8/layout/vList2"/>
    <dgm:cxn modelId="{FB9E37D8-7CE8-4F3E-B764-8AE5D6508B14}" type="presParOf" srcId="{61E8559E-4397-424A-B4F9-7C9389A0CA8D}" destId="{A640AA59-09E4-4946-B7EF-3A539029BBF0}" srcOrd="3" destOrd="0" presId="urn:microsoft.com/office/officeart/2005/8/layout/vList2"/>
    <dgm:cxn modelId="{44D810BE-D5C7-4B8E-BA01-F58CB136B41F}" type="presParOf" srcId="{61E8559E-4397-424A-B4F9-7C9389A0CA8D}" destId="{C957FA18-1D5B-49D7-9624-79B072B24DAB}" srcOrd="4" destOrd="0" presId="urn:microsoft.com/office/officeart/2005/8/layout/vList2"/>
    <dgm:cxn modelId="{6B13C70B-3432-4562-8454-E5F0FC8DA9FF}" type="presParOf" srcId="{61E8559E-4397-424A-B4F9-7C9389A0CA8D}" destId="{FC5B1D7D-66C5-4C46-88DA-56B7771B569C}" srcOrd="5" destOrd="0" presId="urn:microsoft.com/office/officeart/2005/8/layout/vList2"/>
    <dgm:cxn modelId="{8888B6F6-7DED-449D-91B4-9F8A715CC7B3}" type="presParOf" srcId="{61E8559E-4397-424A-B4F9-7C9389A0CA8D}" destId="{A2A5006D-2281-49DD-AE08-178162AE7F1F}"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2C081-9E6E-402D-89FB-9AA36A4B6697}"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3A7AB9E5-7514-4B73-8FB2-D7EF58B5B9C0}">
      <dgm:prSet phldrT="[Text]" custT="1"/>
      <dgm:spPr>
        <a:ln>
          <a:noFill/>
        </a:ln>
        <a:effectLst>
          <a:outerShdw blurRad="38100" dist="25400" dir="2700000" algn="tl" rotWithShape="0">
            <a:prstClr val="black">
              <a:alpha val="19000"/>
            </a:prstClr>
          </a:outerShdw>
        </a:effectLst>
      </dgm:spPr>
      <dgm:t>
        <a:bodyPr/>
        <a:lstStyle/>
        <a:p>
          <a:r>
            <a:rPr lang="en-US" sz="1800" dirty="0">
              <a:latin typeface="+mj-lt"/>
            </a:rPr>
            <a:t>Family</a:t>
          </a:r>
        </a:p>
      </dgm:t>
    </dgm:pt>
    <dgm:pt modelId="{0BE12E3E-C170-497D-922D-0D2A35DB41AF}" type="parTrans" cxnId="{4FF28521-09D9-4AA3-BB6E-296382282090}">
      <dgm:prSet/>
      <dgm:spPr/>
      <dgm:t>
        <a:bodyPr/>
        <a:lstStyle/>
        <a:p>
          <a:endParaRPr lang="en-US"/>
        </a:p>
      </dgm:t>
    </dgm:pt>
    <dgm:pt modelId="{19583CBB-8480-4CA4-891E-5BC99E92F5EC}" type="sibTrans" cxnId="{4FF28521-09D9-4AA3-BB6E-296382282090}">
      <dgm:prSet/>
      <dgm:spPr/>
      <dgm:t>
        <a:bodyPr/>
        <a:lstStyle/>
        <a:p>
          <a:endParaRPr lang="en-US"/>
        </a:p>
      </dgm:t>
    </dgm:pt>
    <dgm:pt modelId="{E85E6102-AF63-49E2-8FA0-42C8DA0BD185}">
      <dgm:prSet phldrT="[Text]" custT="1"/>
      <dgm:spPr>
        <a:ln>
          <a:noFill/>
        </a:ln>
        <a:effectLst>
          <a:outerShdw blurRad="38100" dist="25400" dir="2700000" algn="tl" rotWithShape="0">
            <a:prstClr val="black">
              <a:alpha val="19000"/>
            </a:prstClr>
          </a:outerShdw>
        </a:effectLst>
      </dgm:spPr>
      <dgm:t>
        <a:bodyPr/>
        <a:lstStyle/>
        <a:p>
          <a:r>
            <a:rPr lang="en-US" sz="1800" dirty="0">
              <a:latin typeface="+mj-lt"/>
            </a:rPr>
            <a:t>Media</a:t>
          </a:r>
        </a:p>
      </dgm:t>
    </dgm:pt>
    <dgm:pt modelId="{B647A657-11C3-493B-A801-927BDD3A6616}" type="parTrans" cxnId="{8B11C140-FF55-4A6A-A8E0-A011F1F9D6C8}">
      <dgm:prSet/>
      <dgm:spPr/>
      <dgm:t>
        <a:bodyPr/>
        <a:lstStyle/>
        <a:p>
          <a:endParaRPr lang="en-US"/>
        </a:p>
      </dgm:t>
    </dgm:pt>
    <dgm:pt modelId="{48310497-9027-4429-9062-14C67876E2D4}" type="sibTrans" cxnId="{8B11C140-FF55-4A6A-A8E0-A011F1F9D6C8}">
      <dgm:prSet/>
      <dgm:spPr/>
      <dgm:t>
        <a:bodyPr/>
        <a:lstStyle/>
        <a:p>
          <a:endParaRPr lang="en-US"/>
        </a:p>
      </dgm:t>
    </dgm:pt>
    <dgm:pt modelId="{587989C6-9D2A-4F87-AC76-294CAD71D549}">
      <dgm:prSet phldrT="[Text]" custT="1"/>
      <dgm:spPr>
        <a:ln>
          <a:noFill/>
        </a:ln>
        <a:effectLst>
          <a:outerShdw blurRad="38100" dist="25400" dir="2700000" algn="tl" rotWithShape="0">
            <a:prstClr val="black">
              <a:alpha val="19000"/>
            </a:prstClr>
          </a:outerShdw>
        </a:effectLst>
      </dgm:spPr>
      <dgm:t>
        <a:bodyPr/>
        <a:lstStyle/>
        <a:p>
          <a:r>
            <a:rPr lang="en-US" sz="1500" dirty="0">
              <a:latin typeface="+mj-lt"/>
            </a:rPr>
            <a:t>Lived experiences</a:t>
          </a:r>
        </a:p>
      </dgm:t>
    </dgm:pt>
    <dgm:pt modelId="{C4020D3E-E298-4DE2-A3C7-4E7F66C1F479}" type="parTrans" cxnId="{341FB9B2-5E99-4BBE-9589-277F7CFCD79A}">
      <dgm:prSet/>
      <dgm:spPr/>
      <dgm:t>
        <a:bodyPr/>
        <a:lstStyle/>
        <a:p>
          <a:endParaRPr lang="en-US"/>
        </a:p>
      </dgm:t>
    </dgm:pt>
    <dgm:pt modelId="{AC5AD705-6CDA-4F5F-899F-CA0B0978CAD9}" type="sibTrans" cxnId="{341FB9B2-5E99-4BBE-9589-277F7CFCD79A}">
      <dgm:prSet/>
      <dgm:spPr/>
      <dgm:t>
        <a:bodyPr/>
        <a:lstStyle/>
        <a:p>
          <a:endParaRPr lang="en-US"/>
        </a:p>
      </dgm:t>
    </dgm:pt>
    <dgm:pt modelId="{B8BA5A68-ED51-4A9F-AA3A-AD6B0FD31DC8}">
      <dgm:prSet phldrT="[Text]" custT="1"/>
      <dgm:spPr>
        <a:ln>
          <a:noFill/>
        </a:ln>
        <a:effectLst>
          <a:outerShdw blurRad="38100" dist="25400" dir="2700000" algn="tl" rotWithShape="0">
            <a:prstClr val="black">
              <a:alpha val="19000"/>
            </a:prstClr>
          </a:outerShdw>
        </a:effectLst>
      </dgm:spPr>
      <dgm:t>
        <a:bodyPr/>
        <a:lstStyle/>
        <a:p>
          <a:r>
            <a:rPr lang="en-US" sz="1800" dirty="0">
              <a:latin typeface="+mj-lt"/>
            </a:rPr>
            <a:t>Social media</a:t>
          </a:r>
        </a:p>
      </dgm:t>
    </dgm:pt>
    <dgm:pt modelId="{3C9AFF15-7C1B-413C-AAD7-12C8C391D8EF}" type="parTrans" cxnId="{31AD66BC-8C2F-4129-80B6-0B1E09085F75}">
      <dgm:prSet/>
      <dgm:spPr/>
      <dgm:t>
        <a:bodyPr/>
        <a:lstStyle/>
        <a:p>
          <a:endParaRPr lang="en-US"/>
        </a:p>
      </dgm:t>
    </dgm:pt>
    <dgm:pt modelId="{D81B27CF-1008-4983-B0F7-FA5D715CBB1B}" type="sibTrans" cxnId="{31AD66BC-8C2F-4129-80B6-0B1E09085F75}">
      <dgm:prSet/>
      <dgm:spPr/>
      <dgm:t>
        <a:bodyPr/>
        <a:lstStyle/>
        <a:p>
          <a:endParaRPr lang="en-US"/>
        </a:p>
      </dgm:t>
    </dgm:pt>
    <dgm:pt modelId="{30F8F44F-D425-4A3F-84DC-97741EEB415B}">
      <dgm:prSet phldrT="[Text]" custT="1"/>
      <dgm:spPr>
        <a:ln>
          <a:noFill/>
        </a:ln>
        <a:effectLst>
          <a:outerShdw blurRad="38100" dist="25400" dir="2700000" algn="tl" rotWithShape="0">
            <a:prstClr val="black">
              <a:alpha val="19000"/>
            </a:prstClr>
          </a:outerShdw>
        </a:effectLst>
      </dgm:spPr>
      <dgm:t>
        <a:bodyPr/>
        <a:lstStyle/>
        <a:p>
          <a:r>
            <a:rPr lang="en-US" sz="1800" dirty="0">
              <a:latin typeface="+mj-lt"/>
            </a:rPr>
            <a:t>Friends</a:t>
          </a:r>
        </a:p>
      </dgm:t>
    </dgm:pt>
    <dgm:pt modelId="{06A4E42B-4520-4D96-B9A2-1552084544A8}" type="parTrans" cxnId="{5D263524-9C6F-4B58-9D53-7DB2523E980D}">
      <dgm:prSet/>
      <dgm:spPr/>
      <dgm:t>
        <a:bodyPr/>
        <a:lstStyle/>
        <a:p>
          <a:endParaRPr lang="en-US"/>
        </a:p>
      </dgm:t>
    </dgm:pt>
    <dgm:pt modelId="{1DC610D5-2502-468F-AC19-B8A68750900B}" type="sibTrans" cxnId="{5D263524-9C6F-4B58-9D53-7DB2523E980D}">
      <dgm:prSet/>
      <dgm:spPr/>
      <dgm:t>
        <a:bodyPr/>
        <a:lstStyle/>
        <a:p>
          <a:endParaRPr lang="en-US"/>
        </a:p>
      </dgm:t>
    </dgm:pt>
    <dgm:pt modelId="{A2BBC683-E1DD-4362-8138-502288B63B67}">
      <dgm:prSet phldrT="[Text]"/>
      <dgm:spPr>
        <a:ln>
          <a:noFill/>
        </a:ln>
        <a:effectLst>
          <a:outerShdw blurRad="38100" dist="25400" dir="2700000" algn="tl" rotWithShape="0">
            <a:prstClr val="black">
              <a:alpha val="18524"/>
            </a:prstClr>
          </a:outerShdw>
        </a:effectLst>
      </dgm:spPr>
      <dgm:t>
        <a:bodyPr/>
        <a:lstStyle/>
        <a:p>
          <a:endParaRPr lang="en-US" dirty="0"/>
        </a:p>
      </dgm:t>
    </dgm:pt>
    <dgm:pt modelId="{82977D9A-B4BF-4202-BE34-B05877D6CB5E}" type="sibTrans" cxnId="{84A32057-0B51-4157-9483-901837CD618E}">
      <dgm:prSet/>
      <dgm:spPr/>
      <dgm:t>
        <a:bodyPr/>
        <a:lstStyle/>
        <a:p>
          <a:endParaRPr lang="en-US"/>
        </a:p>
      </dgm:t>
    </dgm:pt>
    <dgm:pt modelId="{1080F968-E0AE-44FB-B910-A215BC757CA0}" type="parTrans" cxnId="{84A32057-0B51-4157-9483-901837CD618E}">
      <dgm:prSet/>
      <dgm:spPr/>
      <dgm:t>
        <a:bodyPr/>
        <a:lstStyle/>
        <a:p>
          <a:endParaRPr lang="en-US"/>
        </a:p>
      </dgm:t>
    </dgm:pt>
    <dgm:pt modelId="{26A75FDE-1653-4B6D-866A-669380F40205}" type="pres">
      <dgm:prSet presAssocID="{28B2C081-9E6E-402D-89FB-9AA36A4B6697}" presName="Name0" presStyleCnt="0">
        <dgm:presLayoutVars>
          <dgm:chMax val="1"/>
          <dgm:dir/>
          <dgm:animLvl val="ctr"/>
          <dgm:resizeHandles val="exact"/>
        </dgm:presLayoutVars>
      </dgm:prSet>
      <dgm:spPr/>
    </dgm:pt>
    <dgm:pt modelId="{E12855BD-C674-4CCF-9A2F-8A1008656670}" type="pres">
      <dgm:prSet presAssocID="{A2BBC683-E1DD-4362-8138-502288B63B67}" presName="centerShape" presStyleLbl="node0" presStyleIdx="0" presStyleCnt="1" custScaleX="95584" custScaleY="95584" custLinFactNeighborX="0" custLinFactNeighborY="-797"/>
      <dgm:spPr/>
    </dgm:pt>
    <dgm:pt modelId="{B4A3FDDD-0F66-44CE-81AD-E9D2A85FC3D5}" type="pres">
      <dgm:prSet presAssocID="{3A7AB9E5-7514-4B73-8FB2-D7EF58B5B9C0}" presName="node" presStyleLbl="node1" presStyleIdx="0" presStyleCnt="5">
        <dgm:presLayoutVars>
          <dgm:bulletEnabled val="1"/>
        </dgm:presLayoutVars>
      </dgm:prSet>
      <dgm:spPr/>
    </dgm:pt>
    <dgm:pt modelId="{8F0FBF43-DD07-4F38-8A78-C594C7E2ADC6}" type="pres">
      <dgm:prSet presAssocID="{3A7AB9E5-7514-4B73-8FB2-D7EF58B5B9C0}" presName="dummy" presStyleCnt="0"/>
      <dgm:spPr/>
    </dgm:pt>
    <dgm:pt modelId="{227297D6-9201-46C6-A49B-A16063CF3816}" type="pres">
      <dgm:prSet presAssocID="{19583CBB-8480-4CA4-891E-5BC99E92F5EC}" presName="sibTrans" presStyleLbl="sibTrans2D1" presStyleIdx="0" presStyleCnt="5"/>
      <dgm:spPr/>
    </dgm:pt>
    <dgm:pt modelId="{5DDFCB26-676E-4E1A-A20C-EF232AE8E03D}" type="pres">
      <dgm:prSet presAssocID="{E85E6102-AF63-49E2-8FA0-42C8DA0BD185}" presName="node" presStyleLbl="node1" presStyleIdx="1" presStyleCnt="5">
        <dgm:presLayoutVars>
          <dgm:bulletEnabled val="1"/>
        </dgm:presLayoutVars>
      </dgm:prSet>
      <dgm:spPr/>
    </dgm:pt>
    <dgm:pt modelId="{E211C465-BFC3-4443-BA34-1ACDAAD68B8C}" type="pres">
      <dgm:prSet presAssocID="{E85E6102-AF63-49E2-8FA0-42C8DA0BD185}" presName="dummy" presStyleCnt="0"/>
      <dgm:spPr/>
    </dgm:pt>
    <dgm:pt modelId="{DFC7972C-5EDB-4366-A953-DAEA0DF5AA8E}" type="pres">
      <dgm:prSet presAssocID="{48310497-9027-4429-9062-14C67876E2D4}" presName="sibTrans" presStyleLbl="sibTrans2D1" presStyleIdx="1" presStyleCnt="5"/>
      <dgm:spPr/>
    </dgm:pt>
    <dgm:pt modelId="{8128E6DF-DF03-4A23-8CF9-B68665364D35}" type="pres">
      <dgm:prSet presAssocID="{30F8F44F-D425-4A3F-84DC-97741EEB415B}" presName="node" presStyleLbl="node1" presStyleIdx="2" presStyleCnt="5">
        <dgm:presLayoutVars>
          <dgm:bulletEnabled val="1"/>
        </dgm:presLayoutVars>
      </dgm:prSet>
      <dgm:spPr/>
    </dgm:pt>
    <dgm:pt modelId="{C359E4D4-FAD5-4FCE-85C3-F3D24240BFC5}" type="pres">
      <dgm:prSet presAssocID="{30F8F44F-D425-4A3F-84DC-97741EEB415B}" presName="dummy" presStyleCnt="0"/>
      <dgm:spPr/>
    </dgm:pt>
    <dgm:pt modelId="{F0D2E807-8021-4DF5-8EFA-A718E310D518}" type="pres">
      <dgm:prSet presAssocID="{1DC610D5-2502-468F-AC19-B8A68750900B}" presName="sibTrans" presStyleLbl="sibTrans2D1" presStyleIdx="2" presStyleCnt="5"/>
      <dgm:spPr/>
    </dgm:pt>
    <dgm:pt modelId="{005B4278-8D38-484B-ADDE-F7DDE519DC9D}" type="pres">
      <dgm:prSet presAssocID="{587989C6-9D2A-4F87-AC76-294CAD71D549}" presName="node" presStyleLbl="node1" presStyleIdx="3" presStyleCnt="5">
        <dgm:presLayoutVars>
          <dgm:bulletEnabled val="1"/>
        </dgm:presLayoutVars>
      </dgm:prSet>
      <dgm:spPr/>
    </dgm:pt>
    <dgm:pt modelId="{D23284B2-A457-4D81-BDD3-4C43EBCC47F5}" type="pres">
      <dgm:prSet presAssocID="{587989C6-9D2A-4F87-AC76-294CAD71D549}" presName="dummy" presStyleCnt="0"/>
      <dgm:spPr/>
    </dgm:pt>
    <dgm:pt modelId="{1D20E299-8922-4157-B19A-4B3AA4981692}" type="pres">
      <dgm:prSet presAssocID="{AC5AD705-6CDA-4F5F-899F-CA0B0978CAD9}" presName="sibTrans" presStyleLbl="sibTrans2D1" presStyleIdx="3" presStyleCnt="5"/>
      <dgm:spPr/>
    </dgm:pt>
    <dgm:pt modelId="{F6366AC9-CCA6-4F02-A610-47BE72E3BF50}" type="pres">
      <dgm:prSet presAssocID="{B8BA5A68-ED51-4A9F-AA3A-AD6B0FD31DC8}" presName="node" presStyleLbl="node1" presStyleIdx="4" presStyleCnt="5">
        <dgm:presLayoutVars>
          <dgm:bulletEnabled val="1"/>
        </dgm:presLayoutVars>
      </dgm:prSet>
      <dgm:spPr/>
    </dgm:pt>
    <dgm:pt modelId="{A229DEF4-6508-4688-9223-16D8503FDECA}" type="pres">
      <dgm:prSet presAssocID="{B8BA5A68-ED51-4A9F-AA3A-AD6B0FD31DC8}" presName="dummy" presStyleCnt="0"/>
      <dgm:spPr/>
    </dgm:pt>
    <dgm:pt modelId="{B07B3A9A-3890-4453-B883-67E5026F1AA3}" type="pres">
      <dgm:prSet presAssocID="{D81B27CF-1008-4983-B0F7-FA5D715CBB1B}" presName="sibTrans" presStyleLbl="sibTrans2D1" presStyleIdx="4" presStyleCnt="5"/>
      <dgm:spPr/>
    </dgm:pt>
  </dgm:ptLst>
  <dgm:cxnLst>
    <dgm:cxn modelId="{4FF28521-09D9-4AA3-BB6E-296382282090}" srcId="{A2BBC683-E1DD-4362-8138-502288B63B67}" destId="{3A7AB9E5-7514-4B73-8FB2-D7EF58B5B9C0}" srcOrd="0" destOrd="0" parTransId="{0BE12E3E-C170-497D-922D-0D2A35DB41AF}" sibTransId="{19583CBB-8480-4CA4-891E-5BC99E92F5EC}"/>
    <dgm:cxn modelId="{5D263524-9C6F-4B58-9D53-7DB2523E980D}" srcId="{A2BBC683-E1DD-4362-8138-502288B63B67}" destId="{30F8F44F-D425-4A3F-84DC-97741EEB415B}" srcOrd="2" destOrd="0" parTransId="{06A4E42B-4520-4D96-B9A2-1552084544A8}" sibTransId="{1DC610D5-2502-468F-AC19-B8A68750900B}"/>
    <dgm:cxn modelId="{0037AA37-3DD2-4C6A-ADE6-AF21C8DED5AD}" type="presOf" srcId="{D81B27CF-1008-4983-B0F7-FA5D715CBB1B}" destId="{B07B3A9A-3890-4453-B883-67E5026F1AA3}" srcOrd="0" destOrd="0" presId="urn:microsoft.com/office/officeart/2005/8/layout/radial6"/>
    <dgm:cxn modelId="{8B11C140-FF55-4A6A-A8E0-A011F1F9D6C8}" srcId="{A2BBC683-E1DD-4362-8138-502288B63B67}" destId="{E85E6102-AF63-49E2-8FA0-42C8DA0BD185}" srcOrd="1" destOrd="0" parTransId="{B647A657-11C3-493B-A801-927BDD3A6616}" sibTransId="{48310497-9027-4429-9062-14C67876E2D4}"/>
    <dgm:cxn modelId="{74EB7E5B-2626-48BE-A050-B294FB515A88}" type="presOf" srcId="{E85E6102-AF63-49E2-8FA0-42C8DA0BD185}" destId="{5DDFCB26-676E-4E1A-A20C-EF232AE8E03D}" srcOrd="0" destOrd="0" presId="urn:microsoft.com/office/officeart/2005/8/layout/radial6"/>
    <dgm:cxn modelId="{64EC0F60-9A79-47D5-A631-DE26C15D3825}" type="presOf" srcId="{1DC610D5-2502-468F-AC19-B8A68750900B}" destId="{F0D2E807-8021-4DF5-8EFA-A718E310D518}" srcOrd="0" destOrd="0" presId="urn:microsoft.com/office/officeart/2005/8/layout/radial6"/>
    <dgm:cxn modelId="{90343C45-91B5-4D3F-9509-17346F88EB60}" type="presOf" srcId="{30F8F44F-D425-4A3F-84DC-97741EEB415B}" destId="{8128E6DF-DF03-4A23-8CF9-B68665364D35}" srcOrd="0" destOrd="0" presId="urn:microsoft.com/office/officeart/2005/8/layout/radial6"/>
    <dgm:cxn modelId="{5C243D6E-B96F-4C8A-80A8-0D869201AE40}" type="presOf" srcId="{587989C6-9D2A-4F87-AC76-294CAD71D549}" destId="{005B4278-8D38-484B-ADDE-F7DDE519DC9D}" srcOrd="0" destOrd="0" presId="urn:microsoft.com/office/officeart/2005/8/layout/radial6"/>
    <dgm:cxn modelId="{16BE6374-09AE-4A0C-90CB-629FE7907562}" type="presOf" srcId="{B8BA5A68-ED51-4A9F-AA3A-AD6B0FD31DC8}" destId="{F6366AC9-CCA6-4F02-A610-47BE72E3BF50}" srcOrd="0" destOrd="0" presId="urn:microsoft.com/office/officeart/2005/8/layout/radial6"/>
    <dgm:cxn modelId="{84A32057-0B51-4157-9483-901837CD618E}" srcId="{28B2C081-9E6E-402D-89FB-9AA36A4B6697}" destId="{A2BBC683-E1DD-4362-8138-502288B63B67}" srcOrd="0" destOrd="0" parTransId="{1080F968-E0AE-44FB-B910-A215BC757CA0}" sibTransId="{82977D9A-B4BF-4202-BE34-B05877D6CB5E}"/>
    <dgm:cxn modelId="{CF67C891-4F6C-4BA9-8964-F950DF89C29D}" type="presOf" srcId="{48310497-9027-4429-9062-14C67876E2D4}" destId="{DFC7972C-5EDB-4366-A953-DAEA0DF5AA8E}" srcOrd="0" destOrd="0" presId="urn:microsoft.com/office/officeart/2005/8/layout/radial6"/>
    <dgm:cxn modelId="{28C45597-9FF2-48FC-A77F-67B9EAC07ADD}" type="presOf" srcId="{A2BBC683-E1DD-4362-8138-502288B63B67}" destId="{E12855BD-C674-4CCF-9A2F-8A1008656670}" srcOrd="0" destOrd="0" presId="urn:microsoft.com/office/officeart/2005/8/layout/radial6"/>
    <dgm:cxn modelId="{E7AA59AD-7CE1-40D2-886F-69B6B7538D75}" type="presOf" srcId="{3A7AB9E5-7514-4B73-8FB2-D7EF58B5B9C0}" destId="{B4A3FDDD-0F66-44CE-81AD-E9D2A85FC3D5}" srcOrd="0" destOrd="0" presId="urn:microsoft.com/office/officeart/2005/8/layout/radial6"/>
    <dgm:cxn modelId="{518098AF-F505-4F60-A801-3090811037CF}" type="presOf" srcId="{19583CBB-8480-4CA4-891E-5BC99E92F5EC}" destId="{227297D6-9201-46C6-A49B-A16063CF3816}" srcOrd="0" destOrd="0" presId="urn:microsoft.com/office/officeart/2005/8/layout/radial6"/>
    <dgm:cxn modelId="{341FB9B2-5E99-4BBE-9589-277F7CFCD79A}" srcId="{A2BBC683-E1DD-4362-8138-502288B63B67}" destId="{587989C6-9D2A-4F87-AC76-294CAD71D549}" srcOrd="3" destOrd="0" parTransId="{C4020D3E-E298-4DE2-A3C7-4E7F66C1F479}" sibTransId="{AC5AD705-6CDA-4F5F-899F-CA0B0978CAD9}"/>
    <dgm:cxn modelId="{31AD66BC-8C2F-4129-80B6-0B1E09085F75}" srcId="{A2BBC683-E1DD-4362-8138-502288B63B67}" destId="{B8BA5A68-ED51-4A9F-AA3A-AD6B0FD31DC8}" srcOrd="4" destOrd="0" parTransId="{3C9AFF15-7C1B-413C-AAD7-12C8C391D8EF}" sibTransId="{D81B27CF-1008-4983-B0F7-FA5D715CBB1B}"/>
    <dgm:cxn modelId="{9B78D6D5-DCAC-4C98-AE1A-6D047DEAD93E}" type="presOf" srcId="{AC5AD705-6CDA-4F5F-899F-CA0B0978CAD9}" destId="{1D20E299-8922-4157-B19A-4B3AA4981692}" srcOrd="0" destOrd="0" presId="urn:microsoft.com/office/officeart/2005/8/layout/radial6"/>
    <dgm:cxn modelId="{34FAAAEB-802E-487A-AA29-60725FC4AA77}" type="presOf" srcId="{28B2C081-9E6E-402D-89FB-9AA36A4B6697}" destId="{26A75FDE-1653-4B6D-866A-669380F40205}" srcOrd="0" destOrd="0" presId="urn:microsoft.com/office/officeart/2005/8/layout/radial6"/>
    <dgm:cxn modelId="{1AACC8C7-ADCC-4B41-83D2-97242A627770}" type="presParOf" srcId="{26A75FDE-1653-4B6D-866A-669380F40205}" destId="{E12855BD-C674-4CCF-9A2F-8A1008656670}" srcOrd="0" destOrd="0" presId="urn:microsoft.com/office/officeart/2005/8/layout/radial6"/>
    <dgm:cxn modelId="{68297466-6A0A-4DA7-B35A-4C4EA7C9CB29}" type="presParOf" srcId="{26A75FDE-1653-4B6D-866A-669380F40205}" destId="{B4A3FDDD-0F66-44CE-81AD-E9D2A85FC3D5}" srcOrd="1" destOrd="0" presId="urn:microsoft.com/office/officeart/2005/8/layout/radial6"/>
    <dgm:cxn modelId="{9F6E6DC8-9C2B-4847-B466-5A2741991B2F}" type="presParOf" srcId="{26A75FDE-1653-4B6D-866A-669380F40205}" destId="{8F0FBF43-DD07-4F38-8A78-C594C7E2ADC6}" srcOrd="2" destOrd="0" presId="urn:microsoft.com/office/officeart/2005/8/layout/radial6"/>
    <dgm:cxn modelId="{E192ECB0-B6E1-4F00-88FF-FA30FDC35E2E}" type="presParOf" srcId="{26A75FDE-1653-4B6D-866A-669380F40205}" destId="{227297D6-9201-46C6-A49B-A16063CF3816}" srcOrd="3" destOrd="0" presId="urn:microsoft.com/office/officeart/2005/8/layout/radial6"/>
    <dgm:cxn modelId="{3A4AACF3-D7D1-459A-AAC5-C61D325EE89B}" type="presParOf" srcId="{26A75FDE-1653-4B6D-866A-669380F40205}" destId="{5DDFCB26-676E-4E1A-A20C-EF232AE8E03D}" srcOrd="4" destOrd="0" presId="urn:microsoft.com/office/officeart/2005/8/layout/radial6"/>
    <dgm:cxn modelId="{90CE1E3E-6E43-454E-A3AE-9C0637192A78}" type="presParOf" srcId="{26A75FDE-1653-4B6D-866A-669380F40205}" destId="{E211C465-BFC3-4443-BA34-1ACDAAD68B8C}" srcOrd="5" destOrd="0" presId="urn:microsoft.com/office/officeart/2005/8/layout/radial6"/>
    <dgm:cxn modelId="{345D7D76-9820-4C54-AE7F-341FE530E366}" type="presParOf" srcId="{26A75FDE-1653-4B6D-866A-669380F40205}" destId="{DFC7972C-5EDB-4366-A953-DAEA0DF5AA8E}" srcOrd="6" destOrd="0" presId="urn:microsoft.com/office/officeart/2005/8/layout/radial6"/>
    <dgm:cxn modelId="{2DE17A5B-DE89-498F-A645-32441757E87A}" type="presParOf" srcId="{26A75FDE-1653-4B6D-866A-669380F40205}" destId="{8128E6DF-DF03-4A23-8CF9-B68665364D35}" srcOrd="7" destOrd="0" presId="urn:microsoft.com/office/officeart/2005/8/layout/radial6"/>
    <dgm:cxn modelId="{62CA865A-A6BD-46CE-B881-5078A144D598}" type="presParOf" srcId="{26A75FDE-1653-4B6D-866A-669380F40205}" destId="{C359E4D4-FAD5-4FCE-85C3-F3D24240BFC5}" srcOrd="8" destOrd="0" presId="urn:microsoft.com/office/officeart/2005/8/layout/radial6"/>
    <dgm:cxn modelId="{B62809A0-76F3-4453-BBE3-DD2857D5C1B4}" type="presParOf" srcId="{26A75FDE-1653-4B6D-866A-669380F40205}" destId="{F0D2E807-8021-4DF5-8EFA-A718E310D518}" srcOrd="9" destOrd="0" presId="urn:microsoft.com/office/officeart/2005/8/layout/radial6"/>
    <dgm:cxn modelId="{669EEF2B-6487-46E3-9122-2D6C817E20E8}" type="presParOf" srcId="{26A75FDE-1653-4B6D-866A-669380F40205}" destId="{005B4278-8D38-484B-ADDE-F7DDE519DC9D}" srcOrd="10" destOrd="0" presId="urn:microsoft.com/office/officeart/2005/8/layout/radial6"/>
    <dgm:cxn modelId="{287113A1-D02B-4D16-9640-40706C4DB2EA}" type="presParOf" srcId="{26A75FDE-1653-4B6D-866A-669380F40205}" destId="{D23284B2-A457-4D81-BDD3-4C43EBCC47F5}" srcOrd="11" destOrd="0" presId="urn:microsoft.com/office/officeart/2005/8/layout/radial6"/>
    <dgm:cxn modelId="{94CA9602-9AF2-42EE-B515-A03C3A7B99FF}" type="presParOf" srcId="{26A75FDE-1653-4B6D-866A-669380F40205}" destId="{1D20E299-8922-4157-B19A-4B3AA4981692}" srcOrd="12" destOrd="0" presId="urn:microsoft.com/office/officeart/2005/8/layout/radial6"/>
    <dgm:cxn modelId="{1F813FA4-676D-43A5-A9B7-A5B0A2101EE3}" type="presParOf" srcId="{26A75FDE-1653-4B6D-866A-669380F40205}" destId="{F6366AC9-CCA6-4F02-A610-47BE72E3BF50}" srcOrd="13" destOrd="0" presId="urn:microsoft.com/office/officeart/2005/8/layout/radial6"/>
    <dgm:cxn modelId="{BBCFA80A-A0FD-41BC-833C-8F35DA0DB04E}" type="presParOf" srcId="{26A75FDE-1653-4B6D-866A-669380F40205}" destId="{A229DEF4-6508-4688-9223-16D8503FDECA}" srcOrd="14" destOrd="0" presId="urn:microsoft.com/office/officeart/2005/8/layout/radial6"/>
    <dgm:cxn modelId="{49D77A62-C299-4EA8-A5E0-DE0A9DB20F28}" type="presParOf" srcId="{26A75FDE-1653-4B6D-866A-669380F40205}" destId="{B07B3A9A-3890-4453-B883-67E5026F1AA3}" srcOrd="15" destOrd="0" presId="urn:microsoft.com/office/officeart/2005/8/layout/radial6"/>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35BD0A-E6DB-4749-8A15-E44B22CA33D4}" type="doc">
      <dgm:prSet loTypeId="urn:microsoft.com/office/officeart/2005/8/layout/rings+Icon" loCatId="relationship" qsTypeId="urn:microsoft.com/office/officeart/2005/8/quickstyle/simple1" qsCatId="simple" csTypeId="urn:microsoft.com/office/officeart/2005/8/colors/accent3_2" csCatId="accent3" phldr="1"/>
      <dgm:spPr/>
    </dgm:pt>
    <dgm:pt modelId="{0F26D5E3-4312-4773-8AE9-37DEC4C2ED5C}">
      <dgm:prSet phldrT="[Text]" custT="1"/>
      <dgm:spPr>
        <a:solidFill>
          <a:schemeClr val="accent3">
            <a:alpha val="50000"/>
          </a:schemeClr>
        </a:solidFill>
      </dgm:spPr>
      <dgm:t>
        <a:bodyPr/>
        <a:lstStyle/>
        <a:p>
          <a:r>
            <a:rPr lang="en-US" sz="2000" b="1" dirty="0">
              <a:latin typeface="+mj-lt"/>
            </a:rPr>
            <a:t>Stretching your dollars</a:t>
          </a:r>
        </a:p>
      </dgm:t>
    </dgm:pt>
    <dgm:pt modelId="{4948252D-8174-4527-B864-76F64DB99E5E}" type="parTrans" cxnId="{D0F50C77-BCB2-42DC-80CC-7E82508A258F}">
      <dgm:prSet/>
      <dgm:spPr/>
      <dgm:t>
        <a:bodyPr/>
        <a:lstStyle/>
        <a:p>
          <a:endParaRPr lang="en-US"/>
        </a:p>
      </dgm:t>
    </dgm:pt>
    <dgm:pt modelId="{3B98CA34-5FA2-49AE-9197-3D0E6C01D13C}" type="sibTrans" cxnId="{D0F50C77-BCB2-42DC-80CC-7E82508A258F}">
      <dgm:prSet/>
      <dgm:spPr/>
      <dgm:t>
        <a:bodyPr/>
        <a:lstStyle/>
        <a:p>
          <a:endParaRPr lang="en-US"/>
        </a:p>
      </dgm:t>
    </dgm:pt>
    <dgm:pt modelId="{DB8E5990-99EF-42D5-B8DE-4E6C34AF75E5}">
      <dgm:prSet phldrT="[Text]" custT="1"/>
      <dgm:spPr>
        <a:solidFill>
          <a:schemeClr val="accent2">
            <a:alpha val="50000"/>
          </a:schemeClr>
        </a:solidFill>
      </dgm:spPr>
      <dgm:t>
        <a:bodyPr/>
        <a:lstStyle/>
        <a:p>
          <a:r>
            <a:rPr lang="en-US" sz="2000" b="1" dirty="0">
              <a:latin typeface="+mj-lt"/>
            </a:rPr>
            <a:t>Avoiding fees</a:t>
          </a:r>
        </a:p>
      </dgm:t>
    </dgm:pt>
    <dgm:pt modelId="{13809F32-BDDB-4D6C-9810-0D0FF1A900A2}" type="parTrans" cxnId="{6879E86A-1807-410E-AE3C-24CA19F54EB7}">
      <dgm:prSet/>
      <dgm:spPr/>
      <dgm:t>
        <a:bodyPr/>
        <a:lstStyle/>
        <a:p>
          <a:endParaRPr lang="en-US"/>
        </a:p>
      </dgm:t>
    </dgm:pt>
    <dgm:pt modelId="{D639F50A-E140-485F-9A61-E07BFC7ECBD6}" type="sibTrans" cxnId="{6879E86A-1807-410E-AE3C-24CA19F54EB7}">
      <dgm:prSet/>
      <dgm:spPr/>
      <dgm:t>
        <a:bodyPr/>
        <a:lstStyle/>
        <a:p>
          <a:endParaRPr lang="en-US"/>
        </a:p>
      </dgm:t>
    </dgm:pt>
    <dgm:pt modelId="{BD895C0A-3A55-4823-B674-7F3911015479}">
      <dgm:prSet phldrT="[Text]" custT="1"/>
      <dgm:spPr>
        <a:solidFill>
          <a:schemeClr val="bg2">
            <a:alpha val="87000"/>
          </a:schemeClr>
        </a:solidFill>
      </dgm:spPr>
      <dgm:t>
        <a:bodyPr/>
        <a:lstStyle/>
        <a:p>
          <a:r>
            <a:rPr lang="en-US" sz="2000" b="1" dirty="0">
              <a:latin typeface="+mj-lt"/>
            </a:rPr>
            <a:t>Accepting support</a:t>
          </a:r>
        </a:p>
      </dgm:t>
    </dgm:pt>
    <dgm:pt modelId="{A10848AF-A443-46A5-AE86-D32FE339909F}" type="parTrans" cxnId="{D0DAB83A-6F15-45A8-9DCD-F8F2A300CCEF}">
      <dgm:prSet/>
      <dgm:spPr/>
      <dgm:t>
        <a:bodyPr/>
        <a:lstStyle/>
        <a:p>
          <a:endParaRPr lang="en-US"/>
        </a:p>
      </dgm:t>
    </dgm:pt>
    <dgm:pt modelId="{12B99BCE-91E9-4E77-874E-30335FD932E9}" type="sibTrans" cxnId="{D0DAB83A-6F15-45A8-9DCD-F8F2A300CCEF}">
      <dgm:prSet/>
      <dgm:spPr/>
      <dgm:t>
        <a:bodyPr/>
        <a:lstStyle/>
        <a:p>
          <a:endParaRPr lang="en-US"/>
        </a:p>
      </dgm:t>
    </dgm:pt>
    <dgm:pt modelId="{5ADB63FB-646B-4937-B17B-84E6856BE242}">
      <dgm:prSet phldrT="[Text]" custT="1"/>
      <dgm:spPr>
        <a:solidFill>
          <a:schemeClr val="tx2">
            <a:alpha val="50000"/>
          </a:schemeClr>
        </a:solidFill>
      </dgm:spPr>
      <dgm:t>
        <a:bodyPr/>
        <a:lstStyle/>
        <a:p>
          <a:r>
            <a:rPr lang="en-US" sz="2000" b="1" dirty="0">
              <a:latin typeface="+mj-lt"/>
            </a:rPr>
            <a:t>Searching for opportunities to increase income</a:t>
          </a:r>
        </a:p>
      </dgm:t>
    </dgm:pt>
    <dgm:pt modelId="{E6C5D7A9-5B75-4C4A-898A-B7A7DDD80077}" type="parTrans" cxnId="{B9EE4942-2E34-449C-A895-EFC3E1343D0F}">
      <dgm:prSet/>
      <dgm:spPr/>
      <dgm:t>
        <a:bodyPr/>
        <a:lstStyle/>
        <a:p>
          <a:endParaRPr lang="en-US"/>
        </a:p>
      </dgm:t>
    </dgm:pt>
    <dgm:pt modelId="{C5117E3F-ACF0-466E-AE94-1594A601033D}" type="sibTrans" cxnId="{B9EE4942-2E34-449C-A895-EFC3E1343D0F}">
      <dgm:prSet/>
      <dgm:spPr/>
      <dgm:t>
        <a:bodyPr/>
        <a:lstStyle/>
        <a:p>
          <a:endParaRPr lang="en-US"/>
        </a:p>
      </dgm:t>
    </dgm:pt>
    <dgm:pt modelId="{B54965AD-370A-49AD-BD9A-7503A0DD9E79}">
      <dgm:prSet phldrT="[Text]" custT="1"/>
      <dgm:spPr>
        <a:solidFill>
          <a:schemeClr val="accent5">
            <a:alpha val="33113"/>
          </a:schemeClr>
        </a:solidFill>
      </dgm:spPr>
      <dgm:t>
        <a:bodyPr/>
        <a:lstStyle/>
        <a:p>
          <a:r>
            <a:rPr lang="en-US" sz="2000" b="1" dirty="0">
              <a:latin typeface="+mj-lt"/>
            </a:rPr>
            <a:t>Reducing expenses</a:t>
          </a:r>
        </a:p>
      </dgm:t>
    </dgm:pt>
    <dgm:pt modelId="{2146BEDF-ECC6-493A-B581-567F935F42E5}" type="parTrans" cxnId="{572D0DFC-5F8F-48A0-AC0B-ACF7C71A288E}">
      <dgm:prSet/>
      <dgm:spPr/>
      <dgm:t>
        <a:bodyPr/>
        <a:lstStyle/>
        <a:p>
          <a:endParaRPr lang="en-US"/>
        </a:p>
      </dgm:t>
    </dgm:pt>
    <dgm:pt modelId="{E459CC60-FBE3-407C-991D-0D9B8DA58985}" type="sibTrans" cxnId="{572D0DFC-5F8F-48A0-AC0B-ACF7C71A288E}">
      <dgm:prSet/>
      <dgm:spPr/>
      <dgm:t>
        <a:bodyPr/>
        <a:lstStyle/>
        <a:p>
          <a:endParaRPr lang="en-US"/>
        </a:p>
      </dgm:t>
    </dgm:pt>
    <dgm:pt modelId="{768F9427-447D-4202-BB29-43B67196A538}">
      <dgm:prSet phldrT="[Text]" custT="1"/>
      <dgm:spPr>
        <a:solidFill>
          <a:schemeClr val="accent6">
            <a:alpha val="36384"/>
          </a:schemeClr>
        </a:solidFill>
      </dgm:spPr>
      <dgm:t>
        <a:bodyPr/>
        <a:lstStyle/>
        <a:p>
          <a:r>
            <a:rPr lang="en-US" sz="2000" b="1" dirty="0">
              <a:latin typeface="+mj-lt"/>
            </a:rPr>
            <a:t>Limiting exposure to spending triggers</a:t>
          </a:r>
        </a:p>
      </dgm:t>
    </dgm:pt>
    <dgm:pt modelId="{C8B94E72-C4AD-497D-9AE9-713A5E2784EF}" type="parTrans" cxnId="{DC29ECA3-E07B-4D3B-AAC3-1A35C652156C}">
      <dgm:prSet/>
      <dgm:spPr/>
      <dgm:t>
        <a:bodyPr/>
        <a:lstStyle/>
        <a:p>
          <a:endParaRPr lang="en-US"/>
        </a:p>
      </dgm:t>
    </dgm:pt>
    <dgm:pt modelId="{7C3A0B13-E689-476B-88DC-1D9FED73CA50}" type="sibTrans" cxnId="{DC29ECA3-E07B-4D3B-AAC3-1A35C652156C}">
      <dgm:prSet/>
      <dgm:spPr/>
      <dgm:t>
        <a:bodyPr/>
        <a:lstStyle/>
        <a:p>
          <a:endParaRPr lang="en-US"/>
        </a:p>
      </dgm:t>
    </dgm:pt>
    <dgm:pt modelId="{A652C699-5549-4231-8DC1-1CA559D36FDB}">
      <dgm:prSet phldrT="[Text]" custT="1"/>
      <dgm:spPr>
        <a:solidFill>
          <a:schemeClr val="tx1">
            <a:alpha val="23605"/>
          </a:schemeClr>
        </a:solidFill>
      </dgm:spPr>
      <dgm:t>
        <a:bodyPr/>
        <a:lstStyle/>
        <a:p>
          <a:r>
            <a:rPr lang="en-US" sz="2000" b="1" dirty="0">
              <a:latin typeface="+mj-lt"/>
            </a:rPr>
            <a:t>Having a dedicated place for your savings</a:t>
          </a:r>
        </a:p>
      </dgm:t>
    </dgm:pt>
    <dgm:pt modelId="{31932147-57BF-41E1-8B04-1D9206908B2D}" type="parTrans" cxnId="{36F6C904-A23A-44A4-A585-FF58B69F1FA7}">
      <dgm:prSet/>
      <dgm:spPr/>
      <dgm:t>
        <a:bodyPr/>
        <a:lstStyle/>
        <a:p>
          <a:endParaRPr lang="en-US"/>
        </a:p>
      </dgm:t>
    </dgm:pt>
    <dgm:pt modelId="{DFB1B45A-04FC-4F7E-860D-957FC75DB96A}" type="sibTrans" cxnId="{36F6C904-A23A-44A4-A585-FF58B69F1FA7}">
      <dgm:prSet/>
      <dgm:spPr/>
      <dgm:t>
        <a:bodyPr/>
        <a:lstStyle/>
        <a:p>
          <a:endParaRPr lang="en-US"/>
        </a:p>
      </dgm:t>
    </dgm:pt>
    <dgm:pt modelId="{C61EFC72-1945-45F1-BFB6-5151963C39F4}" type="pres">
      <dgm:prSet presAssocID="{FF35BD0A-E6DB-4749-8A15-E44B22CA33D4}" presName="Name0" presStyleCnt="0">
        <dgm:presLayoutVars>
          <dgm:chMax val="7"/>
          <dgm:dir/>
          <dgm:resizeHandles val="exact"/>
        </dgm:presLayoutVars>
      </dgm:prSet>
      <dgm:spPr/>
    </dgm:pt>
    <dgm:pt modelId="{F9435214-A829-49A8-8672-C9181F1F19AB}" type="pres">
      <dgm:prSet presAssocID="{FF35BD0A-E6DB-4749-8A15-E44B22CA33D4}" presName="ellipse1" presStyleLbl="vennNode1" presStyleIdx="0" presStyleCnt="7">
        <dgm:presLayoutVars>
          <dgm:bulletEnabled val="1"/>
        </dgm:presLayoutVars>
      </dgm:prSet>
      <dgm:spPr/>
    </dgm:pt>
    <dgm:pt modelId="{96C65054-95F3-410D-9A78-CA24928A1936}" type="pres">
      <dgm:prSet presAssocID="{FF35BD0A-E6DB-4749-8A15-E44B22CA33D4}" presName="ellipse2" presStyleLbl="vennNode1" presStyleIdx="1" presStyleCnt="7">
        <dgm:presLayoutVars>
          <dgm:bulletEnabled val="1"/>
        </dgm:presLayoutVars>
      </dgm:prSet>
      <dgm:spPr/>
    </dgm:pt>
    <dgm:pt modelId="{867435E4-1290-449C-8AEC-804EBBBD944E}" type="pres">
      <dgm:prSet presAssocID="{FF35BD0A-E6DB-4749-8A15-E44B22CA33D4}" presName="ellipse3" presStyleLbl="vennNode1" presStyleIdx="2" presStyleCnt="7">
        <dgm:presLayoutVars>
          <dgm:bulletEnabled val="1"/>
        </dgm:presLayoutVars>
      </dgm:prSet>
      <dgm:spPr/>
    </dgm:pt>
    <dgm:pt modelId="{AF7B1C3F-0218-464B-BB3F-ED85F2A2F93C}" type="pres">
      <dgm:prSet presAssocID="{FF35BD0A-E6DB-4749-8A15-E44B22CA33D4}" presName="ellipse4" presStyleLbl="vennNode1" presStyleIdx="3" presStyleCnt="7">
        <dgm:presLayoutVars>
          <dgm:bulletEnabled val="1"/>
        </dgm:presLayoutVars>
      </dgm:prSet>
      <dgm:spPr/>
    </dgm:pt>
    <dgm:pt modelId="{6699201A-6684-4C1B-9E39-953249477945}" type="pres">
      <dgm:prSet presAssocID="{FF35BD0A-E6DB-4749-8A15-E44B22CA33D4}" presName="ellipse5" presStyleLbl="vennNode1" presStyleIdx="4" presStyleCnt="7">
        <dgm:presLayoutVars>
          <dgm:bulletEnabled val="1"/>
        </dgm:presLayoutVars>
      </dgm:prSet>
      <dgm:spPr/>
    </dgm:pt>
    <dgm:pt modelId="{4F7F6E91-33E3-4080-98FC-690DFEF08B43}" type="pres">
      <dgm:prSet presAssocID="{FF35BD0A-E6DB-4749-8A15-E44B22CA33D4}" presName="ellipse6" presStyleLbl="vennNode1" presStyleIdx="5" presStyleCnt="7">
        <dgm:presLayoutVars>
          <dgm:bulletEnabled val="1"/>
        </dgm:presLayoutVars>
      </dgm:prSet>
      <dgm:spPr/>
    </dgm:pt>
    <dgm:pt modelId="{C059A191-3379-4186-82F8-60E0FA9CEB21}" type="pres">
      <dgm:prSet presAssocID="{FF35BD0A-E6DB-4749-8A15-E44B22CA33D4}" presName="ellipse7" presStyleLbl="vennNode1" presStyleIdx="6" presStyleCnt="7">
        <dgm:presLayoutVars>
          <dgm:bulletEnabled val="1"/>
        </dgm:presLayoutVars>
      </dgm:prSet>
      <dgm:spPr/>
    </dgm:pt>
  </dgm:ptLst>
  <dgm:cxnLst>
    <dgm:cxn modelId="{36F6C904-A23A-44A4-A585-FF58B69F1FA7}" srcId="{FF35BD0A-E6DB-4749-8A15-E44B22CA33D4}" destId="{A652C699-5549-4231-8DC1-1CA559D36FDB}" srcOrd="6" destOrd="0" parTransId="{31932147-57BF-41E1-8B04-1D9206908B2D}" sibTransId="{DFB1B45A-04FC-4F7E-860D-957FC75DB96A}"/>
    <dgm:cxn modelId="{BBFB030B-7CF8-43D5-A53F-63D842F3E84B}" type="presOf" srcId="{FF35BD0A-E6DB-4749-8A15-E44B22CA33D4}" destId="{C61EFC72-1945-45F1-BFB6-5151963C39F4}" srcOrd="0" destOrd="0" presId="urn:microsoft.com/office/officeart/2005/8/layout/rings+Icon"/>
    <dgm:cxn modelId="{C2602622-138E-43D7-94A4-9B7A23C5BC90}" type="presOf" srcId="{BD895C0A-3A55-4823-B674-7F3911015479}" destId="{AF7B1C3F-0218-464B-BB3F-ED85F2A2F93C}" srcOrd="0" destOrd="0" presId="urn:microsoft.com/office/officeart/2005/8/layout/rings+Icon"/>
    <dgm:cxn modelId="{D0DAB83A-6F15-45A8-9DCD-F8F2A300CCEF}" srcId="{FF35BD0A-E6DB-4749-8A15-E44B22CA33D4}" destId="{BD895C0A-3A55-4823-B674-7F3911015479}" srcOrd="3" destOrd="0" parTransId="{A10848AF-A443-46A5-AE86-D32FE339909F}" sibTransId="{12B99BCE-91E9-4E77-874E-30335FD932E9}"/>
    <dgm:cxn modelId="{B9EE4942-2E34-449C-A895-EFC3E1343D0F}" srcId="{FF35BD0A-E6DB-4749-8A15-E44B22CA33D4}" destId="{5ADB63FB-646B-4937-B17B-84E6856BE242}" srcOrd="4" destOrd="0" parTransId="{E6C5D7A9-5B75-4C4A-898A-B7A7DDD80077}" sibTransId="{C5117E3F-ACF0-466E-AE94-1594A601033D}"/>
    <dgm:cxn modelId="{A500A242-BC1E-4F98-B8DE-6918D7E4532E}" type="presOf" srcId="{0F26D5E3-4312-4773-8AE9-37DEC4C2ED5C}" destId="{F9435214-A829-49A8-8672-C9181F1F19AB}" srcOrd="0" destOrd="0" presId="urn:microsoft.com/office/officeart/2005/8/layout/rings+Icon"/>
    <dgm:cxn modelId="{6879E86A-1807-410E-AE3C-24CA19F54EB7}" srcId="{FF35BD0A-E6DB-4749-8A15-E44B22CA33D4}" destId="{DB8E5990-99EF-42D5-B8DE-4E6C34AF75E5}" srcOrd="2" destOrd="0" parTransId="{13809F32-BDDB-4D6C-9810-0D0FF1A900A2}" sibTransId="{D639F50A-E140-485F-9A61-E07BFC7ECBD6}"/>
    <dgm:cxn modelId="{AD79536C-F682-4A1A-8D3C-DAD3D8EF84F5}" type="presOf" srcId="{768F9427-447D-4202-BB29-43B67196A538}" destId="{4F7F6E91-33E3-4080-98FC-690DFEF08B43}" srcOrd="0" destOrd="0" presId="urn:microsoft.com/office/officeart/2005/8/layout/rings+Icon"/>
    <dgm:cxn modelId="{D0F50C77-BCB2-42DC-80CC-7E82508A258F}" srcId="{FF35BD0A-E6DB-4749-8A15-E44B22CA33D4}" destId="{0F26D5E3-4312-4773-8AE9-37DEC4C2ED5C}" srcOrd="0" destOrd="0" parTransId="{4948252D-8174-4527-B864-76F64DB99E5E}" sibTransId="{3B98CA34-5FA2-49AE-9197-3D0E6C01D13C}"/>
    <dgm:cxn modelId="{9772EE79-8F91-43ED-9826-B583FF134CD3}" type="presOf" srcId="{5ADB63FB-646B-4937-B17B-84E6856BE242}" destId="{6699201A-6684-4C1B-9E39-953249477945}" srcOrd="0" destOrd="0" presId="urn:microsoft.com/office/officeart/2005/8/layout/rings+Icon"/>
    <dgm:cxn modelId="{DC29ECA3-E07B-4D3B-AAC3-1A35C652156C}" srcId="{FF35BD0A-E6DB-4749-8A15-E44B22CA33D4}" destId="{768F9427-447D-4202-BB29-43B67196A538}" srcOrd="5" destOrd="0" parTransId="{C8B94E72-C4AD-497D-9AE9-713A5E2784EF}" sibTransId="{7C3A0B13-E689-476B-88DC-1D9FED73CA50}"/>
    <dgm:cxn modelId="{AEA110A5-F116-4562-8ADC-58129D6213D8}" type="presOf" srcId="{B54965AD-370A-49AD-BD9A-7503A0DD9E79}" destId="{96C65054-95F3-410D-9A78-CA24928A1936}" srcOrd="0" destOrd="0" presId="urn:microsoft.com/office/officeart/2005/8/layout/rings+Icon"/>
    <dgm:cxn modelId="{435523CF-82EB-47B2-8660-A9CB79FA72B8}" type="presOf" srcId="{DB8E5990-99EF-42D5-B8DE-4E6C34AF75E5}" destId="{867435E4-1290-449C-8AEC-804EBBBD944E}" srcOrd="0" destOrd="0" presId="urn:microsoft.com/office/officeart/2005/8/layout/rings+Icon"/>
    <dgm:cxn modelId="{6E2611D4-6B85-484E-AB23-F134AB7F82CA}" type="presOf" srcId="{A652C699-5549-4231-8DC1-1CA559D36FDB}" destId="{C059A191-3379-4186-82F8-60E0FA9CEB21}" srcOrd="0" destOrd="0" presId="urn:microsoft.com/office/officeart/2005/8/layout/rings+Icon"/>
    <dgm:cxn modelId="{572D0DFC-5F8F-48A0-AC0B-ACF7C71A288E}" srcId="{FF35BD0A-E6DB-4749-8A15-E44B22CA33D4}" destId="{B54965AD-370A-49AD-BD9A-7503A0DD9E79}" srcOrd="1" destOrd="0" parTransId="{2146BEDF-ECC6-493A-B581-567F935F42E5}" sibTransId="{E459CC60-FBE3-407C-991D-0D9B8DA58985}"/>
    <dgm:cxn modelId="{27F5E535-3CC5-4F59-AA96-543F44662287}" type="presParOf" srcId="{C61EFC72-1945-45F1-BFB6-5151963C39F4}" destId="{F9435214-A829-49A8-8672-C9181F1F19AB}" srcOrd="0" destOrd="0" presId="urn:microsoft.com/office/officeart/2005/8/layout/rings+Icon"/>
    <dgm:cxn modelId="{A6594787-492A-4123-A7DC-C5040443F91F}" type="presParOf" srcId="{C61EFC72-1945-45F1-BFB6-5151963C39F4}" destId="{96C65054-95F3-410D-9A78-CA24928A1936}" srcOrd="1" destOrd="0" presId="urn:microsoft.com/office/officeart/2005/8/layout/rings+Icon"/>
    <dgm:cxn modelId="{EE32BA64-8CB4-4357-8EB8-2DA53D87ADB0}" type="presParOf" srcId="{C61EFC72-1945-45F1-BFB6-5151963C39F4}" destId="{867435E4-1290-449C-8AEC-804EBBBD944E}" srcOrd="2" destOrd="0" presId="urn:microsoft.com/office/officeart/2005/8/layout/rings+Icon"/>
    <dgm:cxn modelId="{9660710E-CB11-4D76-8D50-EEBFC9646294}" type="presParOf" srcId="{C61EFC72-1945-45F1-BFB6-5151963C39F4}" destId="{AF7B1C3F-0218-464B-BB3F-ED85F2A2F93C}" srcOrd="3" destOrd="0" presId="urn:microsoft.com/office/officeart/2005/8/layout/rings+Icon"/>
    <dgm:cxn modelId="{7799278C-F9D7-4209-AE6C-871D621E8CC1}" type="presParOf" srcId="{C61EFC72-1945-45F1-BFB6-5151963C39F4}" destId="{6699201A-6684-4C1B-9E39-953249477945}" srcOrd="4" destOrd="0" presId="urn:microsoft.com/office/officeart/2005/8/layout/rings+Icon"/>
    <dgm:cxn modelId="{1C1DF773-B5D1-4077-9C83-788A08DD66FB}" type="presParOf" srcId="{C61EFC72-1945-45F1-BFB6-5151963C39F4}" destId="{4F7F6E91-33E3-4080-98FC-690DFEF08B43}" srcOrd="5" destOrd="0" presId="urn:microsoft.com/office/officeart/2005/8/layout/rings+Icon"/>
    <dgm:cxn modelId="{71EDB487-CA89-4F29-A01C-D11BC60E5C0C}" type="presParOf" srcId="{C61EFC72-1945-45F1-BFB6-5151963C39F4}" destId="{C059A191-3379-4186-82F8-60E0FA9CEB21}"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0664-A1FB-4AC2-8DB4-F79C4D825A76}">
      <dsp:nvSpPr>
        <dsp:cNvPr id="0" name=""/>
        <dsp:cNvSpPr/>
      </dsp:nvSpPr>
      <dsp:spPr>
        <a:xfrm>
          <a:off x="0" y="35193"/>
          <a:ext cx="5029199" cy="599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An exciting or spontaneous life</a:t>
          </a:r>
        </a:p>
      </dsp:txBody>
      <dsp:txXfrm>
        <a:off x="29243" y="64436"/>
        <a:ext cx="4970713" cy="540554"/>
      </dsp:txXfrm>
    </dsp:sp>
    <dsp:sp modelId="{5A338A37-6F58-49A3-BA86-8BC0C779916E}">
      <dsp:nvSpPr>
        <dsp:cNvPr id="0" name=""/>
        <dsp:cNvSpPr/>
      </dsp:nvSpPr>
      <dsp:spPr>
        <a:xfrm>
          <a:off x="0" y="726393"/>
          <a:ext cx="5029199" cy="599040"/>
        </a:xfrm>
        <a:prstGeom prst="roundRect">
          <a:avLst/>
        </a:prstGeom>
        <a:solidFill>
          <a:schemeClr val="accent2">
            <a:hueOff val="521529"/>
            <a:satOff val="2851"/>
            <a:lumOff val="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Education</a:t>
          </a:r>
        </a:p>
      </dsp:txBody>
      <dsp:txXfrm>
        <a:off x="29243" y="755636"/>
        <a:ext cx="4970713" cy="540554"/>
      </dsp:txXfrm>
    </dsp:sp>
    <dsp:sp modelId="{6BF1417C-29FB-4654-8079-1E3BB658790C}">
      <dsp:nvSpPr>
        <dsp:cNvPr id="0" name=""/>
        <dsp:cNvSpPr/>
      </dsp:nvSpPr>
      <dsp:spPr>
        <a:xfrm>
          <a:off x="0" y="1417593"/>
          <a:ext cx="5029199" cy="599040"/>
        </a:xfrm>
        <a:prstGeom prst="roundRect">
          <a:avLst/>
        </a:prstGeom>
        <a:solidFill>
          <a:schemeClr val="accent2">
            <a:hueOff val="1043057"/>
            <a:satOff val="5703"/>
            <a:lumOff val="14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Financial security</a:t>
          </a:r>
        </a:p>
      </dsp:txBody>
      <dsp:txXfrm>
        <a:off x="29243" y="1446836"/>
        <a:ext cx="4970713" cy="540554"/>
      </dsp:txXfrm>
    </dsp:sp>
    <dsp:sp modelId="{8B087C40-995F-42EA-9A0A-6AEF7CFA4592}">
      <dsp:nvSpPr>
        <dsp:cNvPr id="0" name=""/>
        <dsp:cNvSpPr/>
      </dsp:nvSpPr>
      <dsp:spPr>
        <a:xfrm>
          <a:off x="0" y="2108793"/>
          <a:ext cx="5029199" cy="599040"/>
        </a:xfrm>
        <a:prstGeom prst="roundRect">
          <a:avLst/>
        </a:prstGeom>
        <a:solidFill>
          <a:schemeClr val="accent2">
            <a:hueOff val="1564586"/>
            <a:satOff val="8554"/>
            <a:lumOff val="2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Clothes</a:t>
          </a:r>
        </a:p>
      </dsp:txBody>
      <dsp:txXfrm>
        <a:off x="29243" y="2138036"/>
        <a:ext cx="4970713" cy="54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39A3E-B8F2-477B-8672-A68AA3351689}">
      <dsp:nvSpPr>
        <dsp:cNvPr id="0" name=""/>
        <dsp:cNvSpPr/>
      </dsp:nvSpPr>
      <dsp:spPr>
        <a:xfrm>
          <a:off x="0" y="35188"/>
          <a:ext cx="5280212" cy="5990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Self-care</a:t>
          </a:r>
        </a:p>
      </dsp:txBody>
      <dsp:txXfrm>
        <a:off x="29243" y="64431"/>
        <a:ext cx="5221726" cy="540554"/>
      </dsp:txXfrm>
    </dsp:sp>
    <dsp:sp modelId="{5E53FB53-E677-4B90-9DE9-DF2305813501}">
      <dsp:nvSpPr>
        <dsp:cNvPr id="0" name=""/>
        <dsp:cNvSpPr/>
      </dsp:nvSpPr>
      <dsp:spPr>
        <a:xfrm>
          <a:off x="0" y="726388"/>
          <a:ext cx="5280212" cy="599040"/>
        </a:xfrm>
        <a:prstGeom prst="roundRect">
          <a:avLst/>
        </a:prstGeom>
        <a:solidFill>
          <a:schemeClr val="accent3">
            <a:hueOff val="479237"/>
            <a:satOff val="-6137"/>
            <a:lumOff val="-5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Giving</a:t>
          </a:r>
        </a:p>
      </dsp:txBody>
      <dsp:txXfrm>
        <a:off x="29243" y="755631"/>
        <a:ext cx="5221726" cy="540554"/>
      </dsp:txXfrm>
    </dsp:sp>
    <dsp:sp modelId="{C957FA18-1D5B-49D7-9624-79B072B24DAB}">
      <dsp:nvSpPr>
        <dsp:cNvPr id="0" name=""/>
        <dsp:cNvSpPr/>
      </dsp:nvSpPr>
      <dsp:spPr>
        <a:xfrm>
          <a:off x="0" y="1417588"/>
          <a:ext cx="5280212" cy="599040"/>
        </a:xfrm>
        <a:prstGeom prst="roundRect">
          <a:avLst/>
        </a:prstGeom>
        <a:solidFill>
          <a:schemeClr val="accent3">
            <a:hueOff val="958475"/>
            <a:satOff val="-12274"/>
            <a:lumOff val="-111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Relationship with family and friends </a:t>
          </a:r>
        </a:p>
      </dsp:txBody>
      <dsp:txXfrm>
        <a:off x="29243" y="1446831"/>
        <a:ext cx="5221726" cy="540554"/>
      </dsp:txXfrm>
    </dsp:sp>
    <dsp:sp modelId="{A2A5006D-2281-49DD-AE08-178162AE7F1F}">
      <dsp:nvSpPr>
        <dsp:cNvPr id="0" name=""/>
        <dsp:cNvSpPr/>
      </dsp:nvSpPr>
      <dsp:spPr>
        <a:xfrm>
          <a:off x="0" y="2108788"/>
          <a:ext cx="5280212" cy="599040"/>
        </a:xfrm>
        <a:prstGeom prst="roundRect">
          <a:avLst/>
        </a:prstGeom>
        <a:solidFill>
          <a:schemeClr val="accent3">
            <a:hueOff val="1437712"/>
            <a:satOff val="-18411"/>
            <a:lumOff val="-16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mj-lt"/>
            </a:rPr>
            <a:t>Faith</a:t>
          </a:r>
        </a:p>
      </dsp:txBody>
      <dsp:txXfrm>
        <a:off x="29243" y="2138031"/>
        <a:ext cx="5221726" cy="540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B3A9A-3890-4453-B883-67E5026F1AA3}">
      <dsp:nvSpPr>
        <dsp:cNvPr id="0" name=""/>
        <dsp:cNvSpPr/>
      </dsp:nvSpPr>
      <dsp:spPr>
        <a:xfrm>
          <a:off x="891795" y="590876"/>
          <a:ext cx="3931408" cy="3931408"/>
        </a:xfrm>
        <a:prstGeom prst="blockArc">
          <a:avLst>
            <a:gd name="adj1" fmla="val 11880000"/>
            <a:gd name="adj2" fmla="val 16200000"/>
            <a:gd name="adj3" fmla="val 464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20E299-8922-4157-B19A-4B3AA4981692}">
      <dsp:nvSpPr>
        <dsp:cNvPr id="0" name=""/>
        <dsp:cNvSpPr/>
      </dsp:nvSpPr>
      <dsp:spPr>
        <a:xfrm>
          <a:off x="891795" y="590876"/>
          <a:ext cx="3931408" cy="3931408"/>
        </a:xfrm>
        <a:prstGeom prst="blockArc">
          <a:avLst>
            <a:gd name="adj1" fmla="val 7560000"/>
            <a:gd name="adj2" fmla="val 11880000"/>
            <a:gd name="adj3" fmla="val 464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D2E807-8021-4DF5-8EFA-A718E310D518}">
      <dsp:nvSpPr>
        <dsp:cNvPr id="0" name=""/>
        <dsp:cNvSpPr/>
      </dsp:nvSpPr>
      <dsp:spPr>
        <a:xfrm>
          <a:off x="891795" y="590876"/>
          <a:ext cx="3931408" cy="3931408"/>
        </a:xfrm>
        <a:prstGeom prst="blockArc">
          <a:avLst>
            <a:gd name="adj1" fmla="val 3240000"/>
            <a:gd name="adj2" fmla="val 7560000"/>
            <a:gd name="adj3" fmla="val 464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C7972C-5EDB-4366-A953-DAEA0DF5AA8E}">
      <dsp:nvSpPr>
        <dsp:cNvPr id="0" name=""/>
        <dsp:cNvSpPr/>
      </dsp:nvSpPr>
      <dsp:spPr>
        <a:xfrm>
          <a:off x="891795" y="590876"/>
          <a:ext cx="3931408" cy="3931408"/>
        </a:xfrm>
        <a:prstGeom prst="blockArc">
          <a:avLst>
            <a:gd name="adj1" fmla="val 20520000"/>
            <a:gd name="adj2" fmla="val 3240000"/>
            <a:gd name="adj3" fmla="val 464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7297D6-9201-46C6-A49B-A16063CF3816}">
      <dsp:nvSpPr>
        <dsp:cNvPr id="0" name=""/>
        <dsp:cNvSpPr/>
      </dsp:nvSpPr>
      <dsp:spPr>
        <a:xfrm>
          <a:off x="891795" y="590876"/>
          <a:ext cx="3931408" cy="3931408"/>
        </a:xfrm>
        <a:prstGeom prst="blockArc">
          <a:avLst>
            <a:gd name="adj1" fmla="val 16200000"/>
            <a:gd name="adj2" fmla="val 20520000"/>
            <a:gd name="adj3" fmla="val 46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2855BD-C674-4CCF-9A2F-8A1008656670}">
      <dsp:nvSpPr>
        <dsp:cNvPr id="0" name=""/>
        <dsp:cNvSpPr/>
      </dsp:nvSpPr>
      <dsp:spPr>
        <a:xfrm>
          <a:off x="1991961" y="1660436"/>
          <a:ext cx="1731076" cy="1731076"/>
        </a:xfrm>
        <a:prstGeom prst="ellipse">
          <a:avLst/>
        </a:prstGeom>
        <a:solidFill>
          <a:schemeClr val="accent1">
            <a:hueOff val="0"/>
            <a:satOff val="0"/>
            <a:lumOff val="0"/>
            <a:alphaOff val="0"/>
          </a:schemeClr>
        </a:solidFill>
        <a:ln w="12700" cap="flat" cmpd="sng" algn="ctr">
          <a:noFill/>
          <a:prstDash val="solid"/>
          <a:miter lim="800000"/>
        </a:ln>
        <a:effectLst>
          <a:outerShdw blurRad="38100" dist="25400" dir="2700000" algn="tl" rotWithShape="0">
            <a:prstClr val="black">
              <a:alpha val="18524"/>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245471" y="1913946"/>
        <a:ext cx="1224056" cy="1224056"/>
      </dsp:txXfrm>
    </dsp:sp>
    <dsp:sp modelId="{B4A3FDDD-0F66-44CE-81AD-E9D2A85FC3D5}">
      <dsp:nvSpPr>
        <dsp:cNvPr id="0" name=""/>
        <dsp:cNvSpPr/>
      </dsp:nvSpPr>
      <dsp:spPr>
        <a:xfrm>
          <a:off x="2223631" y="2646"/>
          <a:ext cx="1267736" cy="1267736"/>
        </a:xfrm>
        <a:prstGeom prst="ellipse">
          <a:avLst/>
        </a:prstGeom>
        <a:solidFill>
          <a:schemeClr val="accent2">
            <a:hueOff val="0"/>
            <a:satOff val="0"/>
            <a:lumOff val="0"/>
            <a:alphaOff val="0"/>
          </a:schemeClr>
        </a:solidFill>
        <a:ln w="12700" cap="flat" cmpd="sng" algn="ctr">
          <a:noFill/>
          <a:prstDash val="solid"/>
          <a:miter lim="800000"/>
        </a:ln>
        <a:effectLst>
          <a:outerShdw blurRad="38100" dist="25400" dir="2700000" algn="tl" rotWithShape="0">
            <a:prstClr val="black">
              <a:alpha val="1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Family</a:t>
          </a:r>
        </a:p>
      </dsp:txBody>
      <dsp:txXfrm>
        <a:off x="2409287" y="188302"/>
        <a:ext cx="896424" cy="896424"/>
      </dsp:txXfrm>
    </dsp:sp>
    <dsp:sp modelId="{5DDFCB26-676E-4E1A-A20C-EF232AE8E03D}">
      <dsp:nvSpPr>
        <dsp:cNvPr id="0" name=""/>
        <dsp:cNvSpPr/>
      </dsp:nvSpPr>
      <dsp:spPr>
        <a:xfrm>
          <a:off x="4049722" y="1329379"/>
          <a:ext cx="1267736" cy="1267736"/>
        </a:xfrm>
        <a:prstGeom prst="ellipse">
          <a:avLst/>
        </a:prstGeom>
        <a:solidFill>
          <a:schemeClr val="accent3">
            <a:hueOff val="0"/>
            <a:satOff val="0"/>
            <a:lumOff val="0"/>
            <a:alphaOff val="0"/>
          </a:schemeClr>
        </a:solidFill>
        <a:ln w="12700" cap="flat" cmpd="sng" algn="ctr">
          <a:noFill/>
          <a:prstDash val="solid"/>
          <a:miter lim="800000"/>
        </a:ln>
        <a:effectLst>
          <a:outerShdw blurRad="38100" dist="25400" dir="2700000" algn="tl" rotWithShape="0">
            <a:prstClr val="black">
              <a:alpha val="1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Media</a:t>
          </a:r>
        </a:p>
      </dsp:txBody>
      <dsp:txXfrm>
        <a:off x="4235378" y="1515035"/>
        <a:ext cx="896424" cy="896424"/>
      </dsp:txXfrm>
    </dsp:sp>
    <dsp:sp modelId="{8128E6DF-DF03-4A23-8CF9-B68665364D35}">
      <dsp:nvSpPr>
        <dsp:cNvPr id="0" name=""/>
        <dsp:cNvSpPr/>
      </dsp:nvSpPr>
      <dsp:spPr>
        <a:xfrm>
          <a:off x="3352217" y="3476077"/>
          <a:ext cx="1267736" cy="1267736"/>
        </a:xfrm>
        <a:prstGeom prst="ellipse">
          <a:avLst/>
        </a:prstGeom>
        <a:solidFill>
          <a:schemeClr val="accent4">
            <a:hueOff val="0"/>
            <a:satOff val="0"/>
            <a:lumOff val="0"/>
            <a:alphaOff val="0"/>
          </a:schemeClr>
        </a:solidFill>
        <a:ln w="12700" cap="flat" cmpd="sng" algn="ctr">
          <a:noFill/>
          <a:prstDash val="solid"/>
          <a:miter lim="800000"/>
        </a:ln>
        <a:effectLst>
          <a:outerShdw blurRad="38100" dist="25400" dir="2700000" algn="tl" rotWithShape="0">
            <a:prstClr val="black">
              <a:alpha val="1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Friends</a:t>
          </a:r>
        </a:p>
      </dsp:txBody>
      <dsp:txXfrm>
        <a:off x="3537873" y="3661733"/>
        <a:ext cx="896424" cy="896424"/>
      </dsp:txXfrm>
    </dsp:sp>
    <dsp:sp modelId="{005B4278-8D38-484B-ADDE-F7DDE519DC9D}">
      <dsp:nvSpPr>
        <dsp:cNvPr id="0" name=""/>
        <dsp:cNvSpPr/>
      </dsp:nvSpPr>
      <dsp:spPr>
        <a:xfrm>
          <a:off x="1095045" y="3476077"/>
          <a:ext cx="1267736" cy="1267736"/>
        </a:xfrm>
        <a:prstGeom prst="ellipse">
          <a:avLst/>
        </a:prstGeom>
        <a:solidFill>
          <a:schemeClr val="accent5">
            <a:hueOff val="0"/>
            <a:satOff val="0"/>
            <a:lumOff val="0"/>
            <a:alphaOff val="0"/>
          </a:schemeClr>
        </a:solidFill>
        <a:ln w="12700" cap="flat" cmpd="sng" algn="ctr">
          <a:noFill/>
          <a:prstDash val="solid"/>
          <a:miter lim="800000"/>
        </a:ln>
        <a:effectLst>
          <a:outerShdw blurRad="38100" dist="25400" dir="2700000" algn="tl" rotWithShape="0">
            <a:prstClr val="black">
              <a:alpha val="1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Lived experiences</a:t>
          </a:r>
        </a:p>
      </dsp:txBody>
      <dsp:txXfrm>
        <a:off x="1280701" y="3661733"/>
        <a:ext cx="896424" cy="896424"/>
      </dsp:txXfrm>
    </dsp:sp>
    <dsp:sp modelId="{F6366AC9-CCA6-4F02-A610-47BE72E3BF50}">
      <dsp:nvSpPr>
        <dsp:cNvPr id="0" name=""/>
        <dsp:cNvSpPr/>
      </dsp:nvSpPr>
      <dsp:spPr>
        <a:xfrm>
          <a:off x="397540" y="1329379"/>
          <a:ext cx="1267736" cy="1267736"/>
        </a:xfrm>
        <a:prstGeom prst="ellipse">
          <a:avLst/>
        </a:prstGeom>
        <a:solidFill>
          <a:schemeClr val="accent6">
            <a:hueOff val="0"/>
            <a:satOff val="0"/>
            <a:lumOff val="0"/>
            <a:alphaOff val="0"/>
          </a:schemeClr>
        </a:solidFill>
        <a:ln w="12700" cap="flat" cmpd="sng" algn="ctr">
          <a:noFill/>
          <a:prstDash val="solid"/>
          <a:miter lim="800000"/>
        </a:ln>
        <a:effectLst>
          <a:outerShdw blurRad="38100" dist="25400" dir="2700000" algn="tl" rotWithShape="0">
            <a:prstClr val="black">
              <a:alpha val="1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Social media</a:t>
          </a:r>
        </a:p>
      </dsp:txBody>
      <dsp:txXfrm>
        <a:off x="583196" y="1515035"/>
        <a:ext cx="896424" cy="8964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35214-A829-49A8-8672-C9181F1F19AB}">
      <dsp:nvSpPr>
        <dsp:cNvPr id="0" name=""/>
        <dsp:cNvSpPr/>
      </dsp:nvSpPr>
      <dsp:spPr>
        <a:xfrm>
          <a:off x="0" y="97285"/>
          <a:ext cx="2319680" cy="2319719"/>
        </a:xfrm>
        <a:prstGeom prst="ellipse">
          <a:avLst/>
        </a:prstGeom>
        <a:solidFill>
          <a:schemeClr val="accent3">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Stretching your dollars</a:t>
          </a:r>
        </a:p>
      </dsp:txBody>
      <dsp:txXfrm>
        <a:off x="339709" y="437000"/>
        <a:ext cx="1640262" cy="1640289"/>
      </dsp:txXfrm>
    </dsp:sp>
    <dsp:sp modelId="{96C65054-95F3-410D-9A78-CA24928A1936}">
      <dsp:nvSpPr>
        <dsp:cNvPr id="0" name=""/>
        <dsp:cNvSpPr/>
      </dsp:nvSpPr>
      <dsp:spPr>
        <a:xfrm>
          <a:off x="1187714" y="1804157"/>
          <a:ext cx="2319680" cy="2319719"/>
        </a:xfrm>
        <a:prstGeom prst="ellipse">
          <a:avLst/>
        </a:prstGeom>
        <a:solidFill>
          <a:schemeClr val="accent5">
            <a:alpha val="3311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Reducing expenses</a:t>
          </a:r>
        </a:p>
      </dsp:txBody>
      <dsp:txXfrm>
        <a:off x="1527423" y="2143872"/>
        <a:ext cx="1640262" cy="1640289"/>
      </dsp:txXfrm>
    </dsp:sp>
    <dsp:sp modelId="{867435E4-1290-449C-8AEC-804EBBBD944E}">
      <dsp:nvSpPr>
        <dsp:cNvPr id="0" name=""/>
        <dsp:cNvSpPr/>
      </dsp:nvSpPr>
      <dsp:spPr>
        <a:xfrm>
          <a:off x="2376373" y="97285"/>
          <a:ext cx="2319680" cy="2319719"/>
        </a:xfrm>
        <a:prstGeom prst="ellipse">
          <a:avLst/>
        </a:prstGeom>
        <a:solidFill>
          <a:schemeClr val="accent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Avoiding fees</a:t>
          </a:r>
        </a:p>
      </dsp:txBody>
      <dsp:txXfrm>
        <a:off x="2716082" y="437000"/>
        <a:ext cx="1640262" cy="1640289"/>
      </dsp:txXfrm>
    </dsp:sp>
    <dsp:sp modelId="{AF7B1C3F-0218-464B-BB3F-ED85F2A2F93C}">
      <dsp:nvSpPr>
        <dsp:cNvPr id="0" name=""/>
        <dsp:cNvSpPr/>
      </dsp:nvSpPr>
      <dsp:spPr>
        <a:xfrm>
          <a:off x="3564087" y="1804157"/>
          <a:ext cx="2319680" cy="2319719"/>
        </a:xfrm>
        <a:prstGeom prst="ellipse">
          <a:avLst/>
        </a:prstGeom>
        <a:solidFill>
          <a:schemeClr val="bg2">
            <a:alpha val="87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Accepting support</a:t>
          </a:r>
        </a:p>
      </dsp:txBody>
      <dsp:txXfrm>
        <a:off x="3903796" y="2143872"/>
        <a:ext cx="1640262" cy="1640289"/>
      </dsp:txXfrm>
    </dsp:sp>
    <dsp:sp modelId="{6699201A-6684-4C1B-9E39-953249477945}">
      <dsp:nvSpPr>
        <dsp:cNvPr id="0" name=""/>
        <dsp:cNvSpPr/>
      </dsp:nvSpPr>
      <dsp:spPr>
        <a:xfrm>
          <a:off x="4752746" y="97285"/>
          <a:ext cx="2319680" cy="2319719"/>
        </a:xfrm>
        <a:prstGeom prst="ellipse">
          <a:avLst/>
        </a:prstGeom>
        <a:solidFill>
          <a:schemeClr val="tx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Searching for opportunities to increase income</a:t>
          </a:r>
        </a:p>
      </dsp:txBody>
      <dsp:txXfrm>
        <a:off x="5092455" y="437000"/>
        <a:ext cx="1640262" cy="1640289"/>
      </dsp:txXfrm>
    </dsp:sp>
    <dsp:sp modelId="{4F7F6E91-33E3-4080-98FC-690DFEF08B43}">
      <dsp:nvSpPr>
        <dsp:cNvPr id="0" name=""/>
        <dsp:cNvSpPr/>
      </dsp:nvSpPr>
      <dsp:spPr>
        <a:xfrm>
          <a:off x="5940460" y="1804157"/>
          <a:ext cx="2319680" cy="2319719"/>
        </a:xfrm>
        <a:prstGeom prst="ellipse">
          <a:avLst/>
        </a:prstGeom>
        <a:solidFill>
          <a:schemeClr val="accent6">
            <a:alpha val="3638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Limiting exposure to spending triggers</a:t>
          </a:r>
        </a:p>
      </dsp:txBody>
      <dsp:txXfrm>
        <a:off x="6280169" y="2143872"/>
        <a:ext cx="1640262" cy="1640289"/>
      </dsp:txXfrm>
    </dsp:sp>
    <dsp:sp modelId="{C059A191-3379-4186-82F8-60E0FA9CEB21}">
      <dsp:nvSpPr>
        <dsp:cNvPr id="0" name=""/>
        <dsp:cNvSpPr/>
      </dsp:nvSpPr>
      <dsp:spPr>
        <a:xfrm>
          <a:off x="7129119" y="97285"/>
          <a:ext cx="2319680" cy="2319719"/>
        </a:xfrm>
        <a:prstGeom prst="ellipse">
          <a:avLst/>
        </a:prstGeom>
        <a:solidFill>
          <a:schemeClr val="tx1">
            <a:alpha val="2360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Having a dedicated place for your savings</a:t>
          </a:r>
        </a:p>
      </dsp:txBody>
      <dsp:txXfrm>
        <a:off x="7468828" y="437000"/>
        <a:ext cx="1640262" cy="16402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296683-F821-084D-A883-3F7BBAA0F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AF9E7D0-1B6E-5640-9A7B-731D5B61C534}"/>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073F245-31B1-8147-88CB-ED8261510512}" type="datetime1">
              <a:rPr lang="en-US" altLang="en-US"/>
              <a:pPr>
                <a:defRPr/>
              </a:pPr>
              <a:t>9/5/2025</a:t>
            </a:fld>
            <a:endParaRPr lang="en-US" altLang="en-US"/>
          </a:p>
        </p:txBody>
      </p:sp>
      <p:sp>
        <p:nvSpPr>
          <p:cNvPr id="4" name="Footer Placeholder 3">
            <a:extLst>
              <a:ext uri="{FF2B5EF4-FFF2-40B4-BE49-F238E27FC236}">
                <a16:creationId xmlns:a16="http://schemas.microsoft.com/office/drawing/2014/main" id="{160908B7-2C46-1248-B2CB-263B7048C1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4DFA6D3D-C5FF-D04D-A700-15D037A51759}"/>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50938E5A-CBEA-EC4C-9C62-CB256F744E5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467DBD-7A68-6040-8D9F-C299314377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C3EF9131-B10C-4448-926C-4A414EEB0728}"/>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2B6896C0-8C85-5C43-9F13-76DD0A78E371}" type="datetime1">
              <a:rPr lang="en-US" altLang="en-US"/>
              <a:pPr>
                <a:defRPr/>
              </a:pPr>
              <a:t>9/5/2025</a:t>
            </a:fld>
            <a:endParaRPr lang="en-US" altLang="en-US"/>
          </a:p>
        </p:txBody>
      </p:sp>
      <p:sp>
        <p:nvSpPr>
          <p:cNvPr id="4" name="Slide Image Placeholder 3">
            <a:extLst>
              <a:ext uri="{FF2B5EF4-FFF2-40B4-BE49-F238E27FC236}">
                <a16:creationId xmlns:a16="http://schemas.microsoft.com/office/drawing/2014/main" id="{ACD15195-AB01-AC4F-8233-EE8C08627145}"/>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15F51E9-0CB8-2E41-8CA7-7F4FBAD5ADD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922AD5-4A1D-FD4D-8681-7498DE1AEDC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9F1CAA98-DB2F-584F-891A-E0E34BA1C4F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0EADF3B-6D82-1249-9D82-6900F2B85B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9" charset="-128"/>
        <a:cs typeface="ＭＳ Ｐゴシック" pitchFamily="9"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ecf.org/resources/keys-to-your-financial-future-participant-guides/#:~:text=Updated%20in%20August%202019%2C%20Keys,developed%20by%20the%20Annie%20E.&amp;text=The%20curriculum%20was%20created%20with,as%20they%20transitioned%20into%20adulthoo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ecf.org/m/resourcedoc/aecf-keyscurriculumfacilitator-key1-2019.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9867208-695D-FF4A-81A4-E2A57C2B22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9287165D-31FC-BD41-A626-A176B2A70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For internal use by facilitators. This sample agenda mirrors the agenda in the facilitators’ guide. Recent updates to the curriculum appear in this slide but may not yet appear in the facilitators’ guide. Updates to the guides are in progress. </a:t>
            </a:r>
            <a:r>
              <a:rPr lang="en-US" altLang="en-US" dirty="0">
                <a:ea typeface="ＭＳ Ｐゴシック"/>
                <a:cs typeface="Calibri"/>
              </a:rPr>
              <a:t>Facilitators will want to keep close track of session time and balance delivering the content and encouraging discussions to keep the session one to 1.5 hours long.</a:t>
            </a:r>
          </a:p>
        </p:txBody>
      </p:sp>
      <p:sp>
        <p:nvSpPr>
          <p:cNvPr id="55300" name="Slide Number Placeholder 3">
            <a:extLst>
              <a:ext uri="{FF2B5EF4-FFF2-40B4-BE49-F238E27FC236}">
                <a16:creationId xmlns:a16="http://schemas.microsoft.com/office/drawing/2014/main" id="{31F9BCE4-48E2-4543-8519-122253690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497454-DD73-E54E-AF5A-1E629EE40EC0}" type="slidenum">
              <a:rPr lang="en-US" altLang="en-US" sz="1200">
                <a:latin typeface="Calibri" panose="020F0502020204030204" pitchFamily="34" charset="0"/>
              </a:rPr>
              <a:pPr/>
              <a:t>1</a:t>
            </a:fld>
            <a:endParaRPr lang="en-US" altLang="en-US" sz="1200" dirty="0">
              <a:latin typeface="Calibri" panose="020F0502020204030204" pitchFamily="34" charset="0"/>
            </a:endParaRPr>
          </a:p>
        </p:txBody>
      </p:sp>
    </p:spTree>
    <p:extLst>
      <p:ext uri="{BB962C8B-B14F-4D97-AF65-F5344CB8AC3E}">
        <p14:creationId xmlns:p14="http://schemas.microsoft.com/office/powerpoint/2010/main" val="4141075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3E2051D3-610A-A745-A4CC-973D223A35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198227CF-5A2C-0A4F-BBF9-F265D885F9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Define Vision: Having a vision is not only about knowing what you want to do with your life, but also about seeing it.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Review two pieces of Isabella’s vision.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a:cs typeface="Calibri"/>
              </a:rPr>
              <a:t>Ask a participant to read the text that explains why a vision is important.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all participants to either state or put in the chat box what they dream for themselves.  </a:t>
            </a:r>
          </a:p>
          <a:p>
            <a:pPr eaLnBrk="1" hangingPunct="1">
              <a:spcBef>
                <a:spcPct val="0"/>
              </a:spcBef>
            </a:pPr>
            <a:r>
              <a:rPr lang="en-US" altLang="en-US" dirty="0">
                <a:ea typeface="ＭＳ Ｐゴシック" panose="020B0600070205080204" pitchFamily="34" charset="-128"/>
              </a:rPr>
              <a:t>Where do they see themselves in 5 years? 10 years?</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Discuss how they can create a vision board on their own, after the session. </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Discuss how money plays a role in their vision. Introduce the concept of having to save for some elements of their vision. </a:t>
            </a:r>
          </a:p>
          <a:p>
            <a:pPr eaLnBrk="1" hangingPunct="1">
              <a:spcBef>
                <a:spcPct val="0"/>
              </a:spcBef>
            </a:pP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4D3AC7D0-D8DB-B344-B475-D2C17C0FD2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D1AC2C-4F74-884E-9C98-332AEE114D77}"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3E2051D3-610A-A745-A4CC-973D223A35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198227CF-5A2C-0A4F-BBF9-F265D885F9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Ask if anyone has an example of a value. </a:t>
            </a:r>
          </a:p>
          <a:p>
            <a:pPr eaLnBrk="1" hangingPunct="1">
              <a:spcBef>
                <a:spcPct val="0"/>
              </a:spcBef>
            </a:pPr>
            <a:r>
              <a:rPr lang="en-US" altLang="en-US" dirty="0">
                <a:ea typeface="ＭＳ Ｐゴシック"/>
                <a:cs typeface="Calibri"/>
              </a:rPr>
              <a:t>Ask if anyone can talk about Isabella's values and how those values inform her vision. </a:t>
            </a:r>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4D3AC7D0-D8DB-B344-B475-D2C17C0FD2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3D1AC2C-4F74-884E-9C98-332AEE114D77}"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83184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6DB90DB-B9BA-FB48-A3BB-76B4C22405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2EA4795D-54BD-1944-901E-3EF91E09F1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the young people to rank these eight values from one to eight, with one being the highest value to them and eight being the lowest.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anyone to share their list. Note the differences and emphasize that values are different for everyone.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For those that participated, asked if they can share their reasoning as to why they ranked values the way they did.</a:t>
            </a:r>
          </a:p>
        </p:txBody>
      </p:sp>
      <p:sp>
        <p:nvSpPr>
          <p:cNvPr id="68611" name="Slide Number Placeholder 3">
            <a:extLst>
              <a:ext uri="{FF2B5EF4-FFF2-40B4-BE49-F238E27FC236}">
                <a16:creationId xmlns:a16="http://schemas.microsoft.com/office/drawing/2014/main" id="{921B1BE2-B99F-0749-B0A1-2691FAA3C2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8A81256-D50B-2B42-A903-A3715B9AFC21}"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46F2EABE-B6D8-4648-AF2E-9C85E05D28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15383FD3-F7C8-8248-AC4B-3E897A32BE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Talk about how people generally don’t actively or consciously think about their values. However, being aware of your values can give you information about the reasons you make certain choices.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Discuss the many factors that influence values. Ask participants to pick one value listed on the slide and talk about how it might influence their values.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Give an example about how these factors affect spending decisions. Ask if anyone felt influenced to buy something they saw on Instagram or other social media sites, or if they ever went out to a dinner with a friend when they didn’t really have the money available for that?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Summarize by saying that it’s important to know what our values are and how we are influenced by certain factors, so that we can evaluate these to make sure our spending will help achieve our vision. Tie this back to Isabella by saying that a piece of Isabella’s vision is to go to college, and one of her values is education. She will need to be careful when social media posts urge her to spend money on products, so that she can save for college. </a:t>
            </a:r>
          </a:p>
          <a:p>
            <a:pPr eaLnBrk="1" hangingPunct="1">
              <a:spcBef>
                <a:spcPct val="0"/>
              </a:spcBef>
            </a:pPr>
            <a:endParaRPr lang="en-US" altLang="en-US" dirty="0">
              <a:ea typeface="ＭＳ Ｐゴシック" panose="020B0600070205080204" pitchFamily="34" charset="-128"/>
            </a:endParaRPr>
          </a:p>
        </p:txBody>
      </p:sp>
      <p:sp>
        <p:nvSpPr>
          <p:cNvPr id="70659" name="Slide Number Placeholder 3">
            <a:extLst>
              <a:ext uri="{FF2B5EF4-FFF2-40B4-BE49-F238E27FC236}">
                <a16:creationId xmlns:a16="http://schemas.microsoft.com/office/drawing/2014/main" id="{351B59F1-5CD2-9E46-AD44-A0C1C41C33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56AF7A-E054-B64A-85E0-BCD6C8FAFC0B}"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DDAD0507-3989-E64E-B981-66E286E5ED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D1BC4D22-A7B9-8443-A81C-A9EA94A180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Define goals and briefly reference SMART goal setting method. See pages 20-24 of the facilitator guide for more information on SMART goals.</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a participant to read the Key Concept in the blue box. Ask if anyone agrees with the need to put goals in writing. Ask if anyone has a way to make their goal visual, e.g., make a screensaver with an image of their goal, or put it on sticky notes around their room? Ask what do they use to write their goal down, e.g., put steps in their calendar.</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Discuss how there can be multiple goals being worked on at one time.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Talk about how goals may need to be adjusted and changed. Use a savings goal as an example, such as someone who is saving for a computer. They have a goal of saving $50 a week. One week, their hours at work cut back so they will have to adjust the savings that week.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Activity: </a:t>
            </a:r>
          </a:p>
          <a:p>
            <a:pPr eaLnBrk="1" hangingPunct="1">
              <a:spcBef>
                <a:spcPct val="0"/>
              </a:spcBef>
            </a:pPr>
            <a:r>
              <a:rPr lang="en-US" altLang="en-US" dirty="0">
                <a:ea typeface="ＭＳ Ｐゴシック" panose="020B0600070205080204" pitchFamily="34" charset="-128"/>
              </a:rPr>
              <a:t>Show the embedded video, which is from the Consumer Financial Protection Bureau, about setting a goal of getting a new car. The video can also be found here: https://www.youtube.com/watch?v=kZcUAcbtH5M</a:t>
            </a:r>
          </a:p>
        </p:txBody>
      </p:sp>
      <p:sp>
        <p:nvSpPr>
          <p:cNvPr id="72707" name="Slide Number Placeholder 3">
            <a:extLst>
              <a:ext uri="{FF2B5EF4-FFF2-40B4-BE49-F238E27FC236}">
                <a16:creationId xmlns:a16="http://schemas.microsoft.com/office/drawing/2014/main" id="{17B402C7-A621-3C41-9670-3948D99893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24A4EEC-2F45-134B-8A3B-5A26386341F1}"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488716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15</a:t>
            </a:fld>
            <a:endParaRPr lang="en-US" altLang="en-US"/>
          </a:p>
        </p:txBody>
      </p:sp>
    </p:spTree>
    <p:extLst>
      <p:ext uri="{BB962C8B-B14F-4D97-AF65-F5344CB8AC3E}">
        <p14:creationId xmlns:p14="http://schemas.microsoft.com/office/powerpoint/2010/main" val="210138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B1600C18-9766-2043-8F9E-B0644A16D1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4BA6BE94-AB8A-4242-9731-3F7D643A85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Read the scenario for Zari: “Zari is graduating from a career and technical college in six months with a technical welding certificate. There will be many job opportunities for her. But she needs a car. She has been working on building a credit history so she can get an affordable loan from a credit union. She knows she’ll need to save $1,000 for the down payment over the next six months.”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Discuss how Zari needs to set a savings goal to have the $1,000 for the down payment on a car. Review the amount needed, number of weeks until she needs the money and the amount that she will have to save each week to reach that goal.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young people if they have had a savings goal in the past that they would be willing to share. </a:t>
            </a:r>
          </a:p>
        </p:txBody>
      </p:sp>
      <p:sp>
        <p:nvSpPr>
          <p:cNvPr id="74755" name="Slide Number Placeholder 3">
            <a:extLst>
              <a:ext uri="{FF2B5EF4-FFF2-40B4-BE49-F238E27FC236}">
                <a16:creationId xmlns:a16="http://schemas.microsoft.com/office/drawing/2014/main" id="{1CA45C75-EC53-7D4B-A701-4D7524C1C0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94C19A7-C2B3-3A46-964C-39C4330F221F}"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B0662CE1-96FE-F843-A893-E3C67390AE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0A994583-FB38-9A46-BACC-237445C294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Activity: Use the white board feature in Zoom or share your screen to show a blank word document.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Ask participants about different ways to save money and type in words they share. Some ideas are saving the coins they get, saving unexpected income such as presents or tax refund, setting up automatic transfers from their checking accounts to a savings account, etc. </a:t>
            </a:r>
          </a:p>
          <a:p>
            <a:pPr eaLnBrk="1" hangingPunct="1">
              <a:spcBef>
                <a:spcPct val="0"/>
              </a:spcBef>
            </a:pPr>
            <a:endParaRPr lang="en-US" altLang="en-US" dirty="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9A1B5A0-BFC2-F847-8012-E13E2C11AB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A590C3-9966-2C4C-8D56-5D99BF4CB39A}"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58023DF3-7541-E340-8655-FAAA131C27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CB10F3F8-7041-9E4B-8EDA-7A9E97554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 Discuss these savings strategies and ask young people to use the chat box to describe their favorite strategies.</a:t>
            </a:r>
          </a:p>
          <a:p>
            <a:pPr eaLnBrk="1" hangingPunct="1">
              <a:spcBef>
                <a:spcPct val="0"/>
              </a:spcBef>
            </a:pPr>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4EF5EBEC-7B2D-164D-A4DF-23614E5065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F82497-9532-2F45-8FAF-F9F945521649}" type="slidenum">
              <a:rPr lang="en-US" altLang="en-US">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3475997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58023DF3-7541-E340-8655-FAAA131C27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CB10F3F8-7041-9E4B-8EDA-7A9E97554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 Discuss these savings strategies and ask young people to use the chat box to describe their favorite strategies.</a:t>
            </a:r>
          </a:p>
          <a:p>
            <a:pPr eaLnBrk="1" hangingPunct="1">
              <a:spcBef>
                <a:spcPct val="0"/>
              </a:spcBef>
            </a:pPr>
            <a:endParaRPr lang="en-US" altLang="en-US" dirty="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4EF5EBEC-7B2D-164D-A4DF-23614E5065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F82497-9532-2F45-8FAF-F9F945521649}" type="slidenum">
              <a:rPr lang="en-US" altLang="en-US">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Facilitator: Introduce yourself. Ask participants to say take themselves off mute and say their names, or if they are more comfortable, they may say hello by putting their name in the chat box. </a:t>
            </a:r>
          </a:p>
          <a:p>
            <a:endParaRPr lang="en-US" dirty="0"/>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2</a:t>
            </a:fld>
            <a:endParaRPr lang="en-US" altLang="en-US" dirty="0"/>
          </a:p>
        </p:txBody>
      </p:sp>
    </p:spTree>
    <p:extLst>
      <p:ext uri="{BB962C8B-B14F-4D97-AF65-F5344CB8AC3E}">
        <p14:creationId xmlns:p14="http://schemas.microsoft.com/office/powerpoint/2010/main" val="2235020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1D8E7165-C6F1-C849-8521-3A92BD67EF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C38332A7-3E6F-EE4D-8E9D-FCB3FF604D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a:cs typeface="Calibri"/>
              </a:rPr>
              <a:t>Ask a participant to read the Key concept.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b="1" dirty="0">
                <a:ea typeface="ＭＳ Ｐゴシック" panose="020B0600070205080204" pitchFamily="34" charset="-128"/>
              </a:rPr>
              <a:t>Optional Activity</a:t>
            </a:r>
            <a:r>
              <a:rPr lang="en-US" altLang="en-US" dirty="0">
                <a:ea typeface="ＭＳ Ｐゴシック" panose="020B0600070205080204" pitchFamily="34" charset="-128"/>
              </a:rPr>
              <a:t>: Use a poll with these words: Money in Savings, Car, House, Computer, Pet, Student Loan</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Ask participants to pick </a:t>
            </a:r>
            <a:r>
              <a:rPr lang="en-US" altLang="en-US" u="sng" dirty="0">
                <a:ea typeface="ＭＳ Ｐゴシック" panose="020B0600070205080204" pitchFamily="34" charset="-128"/>
              </a:rPr>
              <a:t>which ones are assets </a:t>
            </a:r>
            <a:r>
              <a:rPr lang="en-US" altLang="en-US" dirty="0">
                <a:ea typeface="ＭＳ Ｐゴシック" panose="020B0600070205080204" pitchFamily="34" charset="-128"/>
              </a:rPr>
              <a:t>and discuss.</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Ask a young person to read the definitions of liability and debt.</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b="1" dirty="0">
                <a:ea typeface="ＭＳ Ｐゴシック" panose="020B0600070205080204" pitchFamily="34" charset="-128"/>
              </a:rPr>
              <a:t>Optional Activity: </a:t>
            </a:r>
            <a:r>
              <a:rPr lang="en-US" altLang="en-US" dirty="0">
                <a:ea typeface="ＭＳ Ｐゴシック" panose="020B0600070205080204" pitchFamily="34" charset="-128"/>
              </a:rPr>
              <a:t>Use a poll with these words: Student Loan, Personal Loan, Credit Card Balance, Money in Checking Account, Car Loan</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Ask a young person to pick </a:t>
            </a:r>
            <a:r>
              <a:rPr lang="en-US" altLang="en-US" u="sng" dirty="0">
                <a:ea typeface="ＭＳ Ｐゴシック" panose="020B0600070205080204" pitchFamily="34" charset="-128"/>
              </a:rPr>
              <a:t>which ones are liabilities </a:t>
            </a:r>
            <a:r>
              <a:rPr lang="en-US" altLang="en-US" dirty="0">
                <a:ea typeface="ＭＳ Ｐゴシック" panose="020B0600070205080204" pitchFamily="34" charset="-128"/>
              </a:rPr>
              <a:t>and discuss.</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a:cs typeface="Calibri"/>
              </a:rPr>
              <a:t>Summarize by saying that while some debts may be needed, e.g., a car loan, young people need to focus on building assets and minimizing debt.  Review the example of Jose and how his liability is $4,500 and his asset is $500 (the equity — Jose’s ownership of the money saved up for the car).</a:t>
            </a:r>
            <a:endParaRPr lang="en-US" altLang="en-US" dirty="0">
              <a:ea typeface="ＭＳ Ｐゴシック" panose="020B0600070205080204" pitchFamily="34" charset="-128"/>
              <a:cs typeface="Calibri"/>
            </a:endParaRPr>
          </a:p>
          <a:p>
            <a:pPr eaLnBrk="1" hangingPunct="1">
              <a:spcBef>
                <a:spcPct val="0"/>
              </a:spcBef>
            </a:pPr>
            <a:endParaRPr lang="en-US" altLang="en-US" dirty="0">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id="{0BD8755C-7730-0F4C-9361-202E535A79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A6E70C-4165-E149-BA62-2C5DB052E043}" type="slidenum">
              <a:rPr lang="en-US" altLang="en-US">
                <a:latin typeface="Calibri" panose="020F0502020204030204" pitchFamily="34" charset="0"/>
              </a:rPr>
              <a:pPr/>
              <a:t>20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58F34BA5-8B01-0348-8028-8E78E7959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CFA90547-5F5A-CA4C-8E1E-CFC927B514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that the goal of the Keys is to help young people build their “financial capability.” </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Ask a participant to read the first line, which is the definition of financial capability. </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Ask another participant to read the next four lines, which are parts of being financially capable.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E63A76B5-D66F-E14A-B78F-DB2A36F356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C434C8E-90C8-9D4C-994E-CEEFE3378371}"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230973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a:cs typeface="Calibri"/>
              </a:rPr>
              <a:t>Show the video on financial capability by clicking on the image of the video (stop it at 1 min, 20 seconds).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a:cs typeface="Calibri"/>
              </a:rPr>
              <a:t>The video is imbedded in the slide and can also be found on YouTube here: https://www.youtube.com/watch?v=pUbv6CpXmSI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22</a:t>
            </a:fld>
            <a:endParaRPr lang="en-US" altLang="en-US"/>
          </a:p>
        </p:txBody>
      </p:sp>
    </p:spTree>
    <p:extLst>
      <p:ext uri="{BB962C8B-B14F-4D97-AF65-F5344CB8AC3E}">
        <p14:creationId xmlns:p14="http://schemas.microsoft.com/office/powerpoint/2010/main" val="1537153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CED25D4F-1CF0-2144-858E-A9B60FB935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8104AC54-3C24-EB4B-9CBE-2C3BB3553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Ask participants if they have any questions about what was covered in the Key or any last comments.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Confirm the date and time for the next workshop.</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Thank everyone for attending and participating and give out your contact information so they can reach you with any questions. </a:t>
            </a:r>
          </a:p>
        </p:txBody>
      </p:sp>
      <p:sp>
        <p:nvSpPr>
          <p:cNvPr id="91139" name="Slide Number Placeholder 3">
            <a:extLst>
              <a:ext uri="{FF2B5EF4-FFF2-40B4-BE49-F238E27FC236}">
                <a16:creationId xmlns:a16="http://schemas.microsoft.com/office/drawing/2014/main" id="{2FEF9BBF-1998-4D41-A3D9-851BE5167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B7045C-A281-DE46-8688-75B5AEA169E4}"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0F782040-8FEF-E945-9D43-A8FED03374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Notes Placeholder 2">
            <a:extLst>
              <a:ext uri="{FF2B5EF4-FFF2-40B4-BE49-F238E27FC236}">
                <a16:creationId xmlns:a16="http://schemas.microsoft.com/office/drawing/2014/main" id="{EDAA9DBC-E3CB-C64E-9FAE-140F7B0D61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7A587F7D-4F65-394A-8017-64DC8BF0AB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BEA723C-117F-2147-B9F5-8582BE808C75}"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1A014-3DF0-3021-D391-E83C80729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82291-E8EB-70CA-ADD8-EA7FE1CF7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AAE68-3C8D-9FFD-FE10-DB1A9E7D6EA1}"/>
              </a:ext>
            </a:extLst>
          </p:cNvPr>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Explain how the eight Keys were developed by experts, including young adults, to help young people develop the skills to make informed decisions about their financial lives. Ask a participant to read the titles for the eight Keys.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participants know that the original Keys and their Participant Guide can be found at:</a:t>
            </a:r>
          </a:p>
          <a:p>
            <a:pPr eaLnBrk="1" hangingPunct="1">
              <a:spcBef>
                <a:spcPct val="0"/>
              </a:spcBef>
            </a:pPr>
            <a:r>
              <a:rPr lang="en-US" altLang="en-US" dirty="0">
                <a:ea typeface="ＭＳ Ｐゴシック" panose="020B0600070205080204" pitchFamily="34" charset="-128"/>
                <a:hlinkClick r:id="rId3"/>
              </a:rPr>
              <a:t>https://www.aecf.org/resources/keys-to-your-financial-future-participant-guides/#:~:text=Updated%20in%20August%202019%2C%20Keys,developed%20by%20the%20Annie%20E.&amp;text=The%20curriculum%20was%20created%20with,as%20they%20transitioned%20into%20adulthood.</a:t>
            </a: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Describe your program, how many sessions there will be and what topics will be covered. </a:t>
            </a:r>
          </a:p>
          <a:p>
            <a:endParaRPr lang="en-US" dirty="0"/>
          </a:p>
        </p:txBody>
      </p:sp>
      <p:sp>
        <p:nvSpPr>
          <p:cNvPr id="4" name="Slide Number Placeholder 3">
            <a:extLst>
              <a:ext uri="{FF2B5EF4-FFF2-40B4-BE49-F238E27FC236}">
                <a16:creationId xmlns:a16="http://schemas.microsoft.com/office/drawing/2014/main" id="{EEAAC4EC-E9D7-6A76-3994-B7DD9E20377E}"/>
              </a:ext>
            </a:extLst>
          </p:cNvPr>
          <p:cNvSpPr>
            <a:spLocks noGrp="1"/>
          </p:cNvSpPr>
          <p:nvPr>
            <p:ph type="sldNum" sz="quarter" idx="5"/>
          </p:nvPr>
        </p:nvSpPr>
        <p:spPr/>
        <p:txBody>
          <a:bodyPr/>
          <a:lstStyle/>
          <a:p>
            <a:pPr>
              <a:defRPr/>
            </a:pPr>
            <a:fld id="{90EADF3B-6D82-1249-9D82-6900F2B85B3B}" type="slidenum">
              <a:rPr lang="en-US" altLang="en-US" smtClean="0"/>
              <a:pPr>
                <a:defRPr/>
              </a:pPr>
              <a:t>3</a:t>
            </a:fld>
            <a:endParaRPr lang="en-US" altLang="en-US" dirty="0"/>
          </a:p>
        </p:txBody>
      </p:sp>
    </p:spTree>
    <p:extLst>
      <p:ext uri="{BB962C8B-B14F-4D97-AF65-F5344CB8AC3E}">
        <p14:creationId xmlns:p14="http://schemas.microsoft.com/office/powerpoint/2010/main" val="299284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F891D24D-0ADD-A146-8BDB-9AD9C60574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3ED3D777-46C8-A54D-AD92-04F7D806A4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Discuss the content that is covered in Key 1: Building the Foundation for Your Financial Future.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Let the participants know that there is a lot of material in the Key, and you will not be able to cover it all in this virtual format. Encourage them to check the participant guide for the entire content.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Be sure that you cover these two main points during this workshop:</a:t>
            </a:r>
          </a:p>
          <a:p>
            <a:pPr marL="171450" lvl="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It’s important for young people to think about what they envision for themselves in the future and set goals to achieve that vision. Vision provides purpose and direction to their actions. Money will affect these visions and needs to be factored into their goals.</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It’s also important for young people to understand their own values. Being aware of them can help them understand the reasons why they make certain choices and financial decisions. </a:t>
            </a:r>
          </a:p>
          <a:p>
            <a:pPr eaLnBrk="1" hangingPunct="1">
              <a:spcBef>
                <a:spcPct val="0"/>
              </a:spcBef>
            </a:pPr>
            <a:endParaRPr lang="en-US" altLang="en-US" dirty="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BC63F342-4773-4E42-9C17-EA6EFE2CE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41C2B7-0ECA-A548-91D9-741561A77E1E}" type="slidenum">
              <a:rPr lang="en-US" altLang="en-US">
                <a:latin typeface="Calibri" panose="020F0502020204030204" pitchFamily="34" charset="0"/>
              </a:rPr>
              <a:pPr/>
              <a:t>4</a:t>
            </a:fld>
            <a:endParaRPr lang="en-US" altLang="en-US"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A9CC134-BF48-0A42-8374-2DA3E8BFBC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CF4C2B42-6F5C-5448-98F6-9052E0F05E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Explain the features of the online platform you are using, such as chat box, mute, raising hand, polls, reactions. Encourage participants to use their video so all may see each other. </a:t>
            </a:r>
          </a:p>
          <a:p>
            <a:pPr eaLnBrk="1" hangingPunct="1">
              <a:spcBef>
                <a:spcPct val="0"/>
              </a:spcBef>
            </a:pPr>
            <a:r>
              <a:rPr lang="en-US" altLang="en-US" dirty="0">
                <a:ea typeface="ＭＳ Ｐゴシック" panose="020B0600070205080204" pitchFamily="34" charset="-128"/>
              </a:rPr>
              <a:t> </a:t>
            </a:r>
          </a:p>
          <a:p>
            <a:pPr eaLnBrk="1" hangingPunct="1">
              <a:spcBef>
                <a:spcPct val="0"/>
              </a:spcBef>
            </a:pPr>
            <a:r>
              <a:rPr lang="en-US" altLang="en-US" dirty="0">
                <a:ea typeface="ＭＳ Ｐゴシック" panose="020B0600070205080204" pitchFamily="34" charset="-128"/>
              </a:rPr>
              <a:t>Discuss </a:t>
            </a:r>
            <a:r>
              <a:rPr lang="en-US" altLang="en-US" u="sng" dirty="0">
                <a:ea typeface="ＭＳ Ｐゴシック" panose="020B0600070205080204" pitchFamily="34" charset="-128"/>
              </a:rPr>
              <a:t>ground rules for workshop participation </a:t>
            </a:r>
            <a:r>
              <a:rPr lang="en-US" altLang="en-US" dirty="0">
                <a:ea typeface="ＭＳ Ｐゴシック" panose="020B0600070205080204" pitchFamily="34" charset="-128"/>
              </a:rPr>
              <a:t>and ask the young people for their ideas and suggestions. Some ideas are:</a:t>
            </a:r>
          </a:p>
          <a:p>
            <a:pPr eaLnBrk="1" hangingPunct="1">
              <a:spcBef>
                <a:spcPct val="0"/>
              </a:spcBef>
            </a:pPr>
            <a:endParaRPr lang="en-US" altLang="en-US" dirty="0">
              <a:ea typeface="ＭＳ Ｐゴシック" panose="020B0600070205080204" pitchFamily="34" charset="-128"/>
            </a:endParaRP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Express ideas/thoughts.</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Respect other’s ideas and comments.</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Don’t make fun of others.</a:t>
            </a:r>
          </a:p>
          <a:p>
            <a:pPr marL="171450" indent="-171450" eaLnBrk="1" hangingPunct="1">
              <a:spcBef>
                <a:spcPct val="0"/>
              </a:spcBef>
              <a:buFont typeface="Wingdings" panose="05000000000000000000" pitchFamily="2" charset="2"/>
              <a:buChar char="§"/>
            </a:pPr>
            <a:r>
              <a:rPr lang="en-US" altLang="en-US" dirty="0">
                <a:ea typeface="ＭＳ Ｐゴシック" panose="020B0600070205080204" pitchFamily="34" charset="-128"/>
              </a:rPr>
              <a:t>Be on time for the training.</a:t>
            </a:r>
          </a:p>
          <a:p>
            <a:pPr eaLnBrk="1" hangingPunct="1">
              <a:spcBef>
                <a:spcPct val="0"/>
              </a:spcBef>
            </a:pPr>
            <a:endParaRPr lang="en-US" altLang="en-US" dirty="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4C122DE7-684D-114F-80E7-5E20EF1B72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61C722-CD86-3245-BB34-F90B461C6D00}"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An alternative icebreaker question:  What is financial well-being? </a:t>
            </a:r>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6</a:t>
            </a:fld>
            <a:endParaRPr lang="en-US" altLang="en-US"/>
          </a:p>
        </p:txBody>
      </p:sp>
    </p:spTree>
    <p:extLst>
      <p:ext uri="{BB962C8B-B14F-4D97-AF65-F5344CB8AC3E}">
        <p14:creationId xmlns:p14="http://schemas.microsoft.com/office/powerpoint/2010/main" val="373640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Ask a young person to read the goals for participating in the Keys Training. </a:t>
            </a:r>
            <a:endParaRPr lang="en-US" dirty="0">
              <a:cs typeface="Calibri"/>
            </a:endParaRPr>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7</a:t>
            </a:fld>
            <a:endParaRPr lang="en-US" altLang="en-US"/>
          </a:p>
        </p:txBody>
      </p:sp>
    </p:spTree>
    <p:extLst>
      <p:ext uri="{BB962C8B-B14F-4D97-AF65-F5344CB8AC3E}">
        <p14:creationId xmlns:p14="http://schemas.microsoft.com/office/powerpoint/2010/main" val="308678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Let participants know that the Consumer Financial Protection Bureau (the federal government agency that implements and enforces federal consumer financial law) conducted surveys of Americans to develop a definition of financial well-being. </a:t>
            </a:r>
          </a:p>
          <a:p>
            <a:endParaRPr lang="en-US" dirty="0">
              <a:ea typeface="ＭＳ Ｐゴシック"/>
              <a:cs typeface="Calibri"/>
            </a:endParaRPr>
          </a:p>
          <a:p>
            <a:r>
              <a:rPr lang="en-US" dirty="0">
                <a:ea typeface="ＭＳ Ｐゴシック"/>
                <a:cs typeface="Calibri"/>
              </a:rPr>
              <a:t>Ask someone to read the statement in the green box. Explain that financial well-being translates into four behaviors:</a:t>
            </a:r>
          </a:p>
          <a:p>
            <a:pPr marL="171450" indent="-171450">
              <a:buFont typeface="Wingdings" panose="05000000000000000000" pitchFamily="2" charset="2"/>
              <a:buChar char="§"/>
            </a:pPr>
            <a:r>
              <a:rPr lang="en-US" dirty="0">
                <a:ea typeface="ＭＳ Ｐゴシック"/>
                <a:cs typeface="Calibri"/>
              </a:rPr>
              <a:t>A person can manage their day-to-day finances — be able to have housing, transportation, food and other things they need and be able to pay for them without incurring debt. </a:t>
            </a:r>
          </a:p>
          <a:p>
            <a:pPr marL="171450" indent="-171450">
              <a:buFont typeface="Wingdings" panose="05000000000000000000" pitchFamily="2" charset="2"/>
              <a:buChar char="§"/>
            </a:pPr>
            <a:r>
              <a:rPr lang="en-US" dirty="0">
                <a:ea typeface="ＭＳ Ｐゴシック"/>
                <a:cs typeface="Calibri"/>
              </a:rPr>
              <a:t>Be able to handle financial shocks, such as a car repair, by having emergency savings.</a:t>
            </a:r>
          </a:p>
          <a:p>
            <a:pPr marL="171450" indent="-171450">
              <a:buFont typeface="Wingdings" panose="05000000000000000000" pitchFamily="2" charset="2"/>
              <a:buChar char="§"/>
            </a:pPr>
            <a:r>
              <a:rPr lang="en-US" dirty="0">
                <a:ea typeface="ＭＳ Ｐゴシック"/>
                <a:cs typeface="Calibri"/>
              </a:rPr>
              <a:t>Explain that it also means thinking about what are a person's financial goals and how they are working toward achieving them.</a:t>
            </a:r>
          </a:p>
          <a:p>
            <a:pPr marL="171450" indent="-171450">
              <a:buFont typeface="Wingdings" panose="05000000000000000000" pitchFamily="2" charset="2"/>
              <a:buChar char="§"/>
            </a:pPr>
            <a:r>
              <a:rPr lang="en-US" dirty="0">
                <a:ea typeface="ＭＳ Ｐゴシック"/>
                <a:cs typeface="Calibri"/>
              </a:rPr>
              <a:t>Lastly, talk about being able to have enough money to make decisions that are fun for the person.</a:t>
            </a:r>
          </a:p>
          <a:p>
            <a:pPr marL="0" indent="0">
              <a:buFont typeface="Wingdings" panose="05000000000000000000" pitchFamily="2" charset="2"/>
              <a:buNone/>
            </a:pPr>
            <a:endParaRPr lang="en-US" dirty="0">
              <a:ea typeface="ＭＳ Ｐゴシック"/>
              <a:cs typeface="Calibri"/>
            </a:endParaRPr>
          </a:p>
          <a:p>
            <a:pPr marL="0" indent="0">
              <a:buFont typeface="Wingdings" panose="05000000000000000000" pitchFamily="2" charset="2"/>
              <a:buNone/>
            </a:pPr>
            <a:r>
              <a:rPr lang="en-US" dirty="0">
                <a:ea typeface="ＭＳ Ｐゴシック"/>
                <a:cs typeface="Calibri"/>
              </a:rPr>
              <a:t>Ask the group: What do you think are some factors that influence your financial well-being? Mention that not everyone has all of these pieces of financial health in a good place at all times. It takes time to build financial well-being and learning the content in the Keys curriculum will help them on their journey to financial well-being. </a:t>
            </a:r>
          </a:p>
        </p:txBody>
      </p:sp>
      <p:sp>
        <p:nvSpPr>
          <p:cNvPr id="4" name="Slide Number Placeholder 3"/>
          <p:cNvSpPr>
            <a:spLocks noGrp="1"/>
          </p:cNvSpPr>
          <p:nvPr>
            <p:ph type="sldNum" sz="quarter" idx="5"/>
          </p:nvPr>
        </p:nvSpPr>
        <p:spPr/>
        <p:txBody>
          <a:bodyPr/>
          <a:lstStyle/>
          <a:p>
            <a:pPr>
              <a:defRPr/>
            </a:pPr>
            <a:fld id="{90EADF3B-6D82-1249-9D82-6900F2B85B3B}" type="slidenum">
              <a:rPr lang="en-US" altLang="en-US" smtClean="0"/>
              <a:pPr>
                <a:defRPr/>
              </a:pPr>
              <a:t>8</a:t>
            </a:fld>
            <a:endParaRPr lang="en-US" altLang="en-US"/>
          </a:p>
        </p:txBody>
      </p:sp>
    </p:spTree>
    <p:extLst>
      <p:ext uri="{BB962C8B-B14F-4D97-AF65-F5344CB8AC3E}">
        <p14:creationId xmlns:p14="http://schemas.microsoft.com/office/powerpoint/2010/main" val="1515411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B1D0C8DE-7148-9E4B-8FE0-3E8A7684DA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0594C0EA-859A-594A-B8FB-7C5AEDB653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Facilitators: Review and familiarize yourself with Isabella’s scenario, which is included in the facilitators’ guide here:</a:t>
            </a:r>
          </a:p>
          <a:p>
            <a:pPr eaLnBrk="1" hangingPunct="1">
              <a:spcBef>
                <a:spcPct val="0"/>
              </a:spcBef>
            </a:pPr>
            <a:r>
              <a:rPr lang="en-US" altLang="en-US" dirty="0">
                <a:ea typeface="ＭＳ Ｐゴシック" panose="020B0600070205080204" pitchFamily="34" charset="-128"/>
              </a:rPr>
              <a:t> </a:t>
            </a:r>
            <a:r>
              <a:rPr lang="en-US" altLang="en-US" dirty="0">
                <a:ea typeface="ＭＳ Ｐゴシック" panose="020B0600070205080204" pitchFamily="34" charset="-128"/>
                <a:hlinkClick r:id="rId3"/>
              </a:rPr>
              <a:t>https://www.aecf.org/m/resourcedoc/aecf-keyscurriculumfacilitator-key1-2019.pdf</a:t>
            </a:r>
            <a:r>
              <a:rPr lang="en-US" altLang="en-US" dirty="0">
                <a:ea typeface="ＭＳ Ｐゴシック" panose="020B0600070205080204" pitchFamily="34" charset="-128"/>
              </a:rPr>
              <a:t>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You may present a shorter summary version by explaining the details listed on the slide.</a:t>
            </a:r>
          </a:p>
        </p:txBody>
      </p:sp>
      <p:sp>
        <p:nvSpPr>
          <p:cNvPr id="62467" name="Slide Number Placeholder 3">
            <a:extLst>
              <a:ext uri="{FF2B5EF4-FFF2-40B4-BE49-F238E27FC236}">
                <a16:creationId xmlns:a16="http://schemas.microsoft.com/office/drawing/2014/main" id="{9026A50E-29BD-514C-B479-8DF5DC33B2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050797-841C-2B40-967C-41209018A9CB}"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3A9011-B133-EA43-9F36-0FA5B00B70E2}"/>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D98D5648-B9CC-1048-B1E5-3C616F9259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lIns="0"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4268796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ver--Pic 1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57271BA5-EA66-C34B-8CEC-4957CAD175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AE7FBD9-E930-314C-B14A-3912A4F2D67D}"/>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78432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ver--Pic 2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94DA7CC7-205C-194E-9F67-23CF8A7FD1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78C07EA2-C78D-2345-AE96-30B03D21CA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141845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ver--Pic 3 (System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8CEA2E48-0426-ED4A-8834-234A945BC3E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F83B06A3-BBCB-0843-A89E-513563F6AA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9" cy="2135139"/>
          </a:xfrm>
        </p:spPr>
        <p:txBody>
          <a:bodyPr tIns="137160" rIns="137160" anchor="t"/>
          <a:lstStyle>
            <a:lvl1pPr marL="0" indent="0" algn="l">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1289681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ver--Pic 4 (System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C647A674-0BC7-3949-8C9D-4CD28C3EC6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3A3986C5-FC4C-824E-B1EC-0D6470D0F6C8}"/>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 person holding a basketball&#10;&#10;Description automatically generated">
            <a:extLst>
              <a:ext uri="{FF2B5EF4-FFF2-40B4-BE49-F238E27FC236}">
                <a16:creationId xmlns:a16="http://schemas.microsoft.com/office/drawing/2014/main" id="{95903A2A-3737-1F4D-80D4-CFA64621B2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42956D5-2EB2-F842-9DAD-342F389C0F86}"/>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5" name="Subtitle 2"/>
          <p:cNvSpPr>
            <a:spLocks noGrp="1"/>
          </p:cNvSpPr>
          <p:nvPr>
            <p:ph type="subTitle" idx="10"/>
          </p:nvPr>
        </p:nvSpPr>
        <p:spPr>
          <a:xfrm>
            <a:off x="1" y="5693869"/>
            <a:ext cx="12191999" cy="573087"/>
          </a:xfrm>
        </p:spPr>
        <p:txBody>
          <a:bodyPr/>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ext Placeholder 8"/>
          <p:cNvSpPr>
            <a:spLocks noGrp="1"/>
          </p:cNvSpPr>
          <p:nvPr>
            <p:ph type="body" sz="quarter" idx="11"/>
          </p:nvPr>
        </p:nvSpPr>
        <p:spPr>
          <a:xfrm>
            <a:off x="0" y="6284914"/>
            <a:ext cx="9144000"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144001" y="6284914"/>
            <a:ext cx="3048000" cy="573087"/>
          </a:xfrm>
        </p:spPr>
        <p:txBody>
          <a:bodyPr lIns="0" bIns="182880" anchor="b"/>
          <a:lstStyle>
            <a:lvl1pPr algn="r">
              <a:defRPr sz="1300" b="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416684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ne Content_30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a:t>
            </a:r>
          </a:p>
        </p:txBody>
      </p:sp>
      <p:sp>
        <p:nvSpPr>
          <p:cNvPr id="3" name="Content Placeholder 2"/>
          <p:cNvSpPr>
            <a:spLocks noGrp="1"/>
          </p:cNvSpPr>
          <p:nvPr>
            <p:ph idx="1"/>
          </p:nvPr>
        </p:nvSpPr>
        <p:spPr/>
        <p:txBody>
          <a:bodyPr>
            <a:noAutofit/>
          </a:bodyPr>
          <a:lstStyle>
            <a:lvl1pPr marL="274320" indent="-274320">
              <a:lnSpc>
                <a:spcPct val="105000"/>
              </a:lnSpc>
              <a:spcBef>
                <a:spcPts val="2000"/>
              </a:spcBef>
              <a:defRPr sz="3000"/>
            </a:lvl1pPr>
            <a:lvl2pPr marL="548640" indent="-274320">
              <a:lnSpc>
                <a:spcPct val="95000"/>
              </a:lnSpc>
              <a:spcBef>
                <a:spcPts val="2000"/>
              </a:spcBef>
              <a:defRPr sz="3000"/>
            </a:lvl2pPr>
            <a:lvl3pPr marL="822960" indent="-274320">
              <a:lnSpc>
                <a:spcPct val="95000"/>
              </a:lnSpc>
              <a:spcBef>
                <a:spcPts val="2000"/>
              </a:spcBef>
              <a:defRPr sz="3000"/>
            </a:lvl3pPr>
            <a:lvl4pPr marL="1097280" indent="-274320">
              <a:lnSpc>
                <a:spcPct val="95000"/>
              </a:lnSpc>
              <a:spcBef>
                <a:spcPts val="2000"/>
              </a:spcBef>
              <a:buSzPct val="66000"/>
              <a:defRPr sz="3000"/>
            </a:lvl4pPr>
            <a:lvl5pPr marL="1371600" indent="-274320">
              <a:lnSpc>
                <a:spcPct val="95000"/>
              </a:lnSpc>
              <a:spcBef>
                <a:spcPts val="2000"/>
              </a:spcBef>
              <a:buSzPct val="66000"/>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6BC17BCC-A453-5341-840C-217C01EDCAF4}"/>
              </a:ext>
            </a:extLst>
          </p:cNvPr>
          <p:cNvSpPr>
            <a:spLocks noGrp="1"/>
          </p:cNvSpPr>
          <p:nvPr>
            <p:ph type="sldNum" sz="quarter" idx="10"/>
          </p:nvPr>
        </p:nvSpPr>
        <p:spPr/>
        <p:txBody>
          <a:bodyPr/>
          <a:lstStyle>
            <a:lvl1pPr>
              <a:defRPr/>
            </a:lvl1pPr>
          </a:lstStyle>
          <a:p>
            <a:pPr>
              <a:defRPr/>
            </a:pPr>
            <a:fld id="{A0311BEA-D1E9-7B4F-AE43-C01D25FDFEC5}" type="slidenum">
              <a:rPr lang="en-US" altLang="en-US"/>
              <a:pPr>
                <a:defRPr/>
              </a:pPr>
              <a:t>‹#›</a:t>
            </a:fld>
            <a:endParaRPr lang="en-US" altLang="en-US"/>
          </a:p>
        </p:txBody>
      </p:sp>
    </p:spTree>
    <p:extLst>
      <p:ext uri="{BB962C8B-B14F-4D97-AF65-F5344CB8AC3E}">
        <p14:creationId xmlns:p14="http://schemas.microsoft.com/office/powerpoint/2010/main" val="254503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ntent_28pt_w/Sourc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a:xfrm>
            <a:off x="838200" y="1645920"/>
            <a:ext cx="10515600" cy="4469132"/>
          </a:xfrm>
        </p:spPr>
        <p:txBody>
          <a:bodyPr/>
          <a:lstStyle>
            <a:lvl1pPr marL="274320" indent="-274320">
              <a:lnSpc>
                <a:spcPct val="105000"/>
              </a:lnSpc>
              <a:defRPr/>
            </a:lvl1pPr>
            <a:lvl2pPr marL="548640" indent="-274320">
              <a:lnSpc>
                <a:spcPct val="95000"/>
              </a:lnSpc>
              <a:defRPr/>
            </a:lvl2pPr>
            <a:lvl3pPr marL="822960" indent="-274320">
              <a:lnSpc>
                <a:spcPct val="95000"/>
              </a:lnSpc>
              <a:defRPr/>
            </a:lvl3pPr>
            <a:lvl4pPr marL="1097280" indent="-274320">
              <a:lnSpc>
                <a:spcPct val="95000"/>
              </a:lnSpc>
              <a:buSzPct val="66000"/>
              <a:defRPr/>
            </a:lvl4pPr>
            <a:lvl5pPr marL="1371600" indent="-274320">
              <a:lnSpc>
                <a:spcPct val="95000"/>
              </a:lnSpc>
              <a:buSzPct val="66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7D77AEC5-5F6E-DB48-9A9E-DE83ED26E423}"/>
              </a:ext>
            </a:extLst>
          </p:cNvPr>
          <p:cNvSpPr>
            <a:spLocks noGrp="1"/>
          </p:cNvSpPr>
          <p:nvPr>
            <p:ph type="sldNum" sz="quarter" idx="12"/>
          </p:nvPr>
        </p:nvSpPr>
        <p:spPr/>
        <p:txBody>
          <a:bodyPr/>
          <a:lstStyle>
            <a:lvl1pPr>
              <a:defRPr/>
            </a:lvl1pPr>
          </a:lstStyle>
          <a:p>
            <a:pPr>
              <a:defRPr/>
            </a:pPr>
            <a:fld id="{1D7FECBD-1B01-0D45-94E0-2F44FA1B8F6A}" type="slidenum">
              <a:rPr lang="en-US" altLang="en-US"/>
              <a:pPr>
                <a:defRPr/>
              </a:pPr>
              <a:t>‹#›</a:t>
            </a:fld>
            <a:endParaRPr lang="en-US" altLang="en-US"/>
          </a:p>
        </p:txBody>
      </p:sp>
    </p:spTree>
    <p:extLst>
      <p:ext uri="{BB962C8B-B14F-4D97-AF65-F5344CB8AC3E}">
        <p14:creationId xmlns:p14="http://schemas.microsoft.com/office/powerpoint/2010/main" val="578154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ne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idx="1"/>
          </p:nvPr>
        </p:nvSpPr>
        <p:spPr/>
        <p:txBody>
          <a:bodyPr>
            <a:noAutofit/>
          </a:bodyPr>
          <a:lstStyle>
            <a:lvl1pPr marL="228600" indent="-228600">
              <a:lnSpc>
                <a:spcPct val="105000"/>
              </a:lnSpc>
              <a:spcBef>
                <a:spcPts val="1400"/>
              </a:spcBef>
              <a:defRPr sz="2200"/>
            </a:lvl1pPr>
            <a:lvl2pPr marL="457200" indent="-228600">
              <a:lnSpc>
                <a:spcPct val="95000"/>
              </a:lnSpc>
              <a:spcBef>
                <a:spcPts val="1400"/>
              </a:spcBef>
              <a:defRPr sz="2200"/>
            </a:lvl2pPr>
            <a:lvl3pPr marL="685800" indent="-228600">
              <a:lnSpc>
                <a:spcPct val="95000"/>
              </a:lnSpc>
              <a:spcBef>
                <a:spcPts val="1400"/>
              </a:spcBef>
              <a:defRPr sz="2200"/>
            </a:lvl3pPr>
            <a:lvl4pPr marL="914400" indent="-228600">
              <a:lnSpc>
                <a:spcPct val="95000"/>
              </a:lnSpc>
              <a:spcBef>
                <a:spcPts val="1400"/>
              </a:spcBef>
              <a:buSzPct val="66000"/>
              <a:defRPr sz="2200"/>
            </a:lvl4pPr>
            <a:lvl5pPr marL="1143000" indent="-228600">
              <a:lnSpc>
                <a:spcPct val="95000"/>
              </a:lnSpc>
              <a:spcBef>
                <a:spcPts val="1400"/>
              </a:spcBef>
              <a:buSzPct val="66000"/>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23BD49FE-568D-364F-97A2-A13675C97BDF}"/>
              </a:ext>
            </a:extLst>
          </p:cNvPr>
          <p:cNvSpPr>
            <a:spLocks noGrp="1"/>
          </p:cNvSpPr>
          <p:nvPr>
            <p:ph type="sldNum" sz="quarter" idx="10"/>
          </p:nvPr>
        </p:nvSpPr>
        <p:spPr/>
        <p:txBody>
          <a:bodyPr/>
          <a:lstStyle>
            <a:lvl1pPr>
              <a:defRPr/>
            </a:lvl1pPr>
          </a:lstStyle>
          <a:p>
            <a:pPr>
              <a:defRPr/>
            </a:pPr>
            <a:fld id="{92221244-53CA-0B49-A12A-9F09DBE63DD3}" type="slidenum">
              <a:rPr lang="en-US" altLang="en-US"/>
              <a:pPr>
                <a:defRPr/>
              </a:pPr>
              <a:t>‹#›</a:t>
            </a:fld>
            <a:endParaRPr lang="en-US" altLang="en-US"/>
          </a:p>
        </p:txBody>
      </p:sp>
    </p:spTree>
    <p:extLst>
      <p:ext uri="{BB962C8B-B14F-4D97-AF65-F5344CB8AC3E}">
        <p14:creationId xmlns:p14="http://schemas.microsoft.com/office/powerpoint/2010/main" val="48761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_28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13F0567-295C-024B-B197-B6D10AA54A3A}"/>
              </a:ext>
            </a:extLst>
          </p:cNvPr>
          <p:cNvSpPr>
            <a:spLocks noGrp="1"/>
          </p:cNvSpPr>
          <p:nvPr>
            <p:ph type="sldNum" sz="quarter" idx="10"/>
          </p:nvPr>
        </p:nvSpPr>
        <p:spPr/>
        <p:txBody>
          <a:bodyPr/>
          <a:lstStyle>
            <a:lvl1pPr>
              <a:defRPr/>
            </a:lvl1pPr>
          </a:lstStyle>
          <a:p>
            <a:pPr>
              <a:defRPr/>
            </a:pPr>
            <a:fld id="{25C57263-7D57-9248-B2FA-412C9FDF9ED7}" type="slidenum">
              <a:rPr lang="en-US" altLang="en-US"/>
              <a:pPr>
                <a:defRPr/>
              </a:pPr>
              <a:t>‹#›</a:t>
            </a:fld>
            <a:endParaRPr lang="en-US" altLang="en-US"/>
          </a:p>
        </p:txBody>
      </p:sp>
    </p:spTree>
    <p:extLst>
      <p:ext uri="{BB962C8B-B14F-4D97-AF65-F5344CB8AC3E}">
        <p14:creationId xmlns:p14="http://schemas.microsoft.com/office/powerpoint/2010/main" val="4262604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22p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2ADBA14-DCD6-0248-B81A-09DAE852116F}"/>
              </a:ext>
            </a:extLst>
          </p:cNvPr>
          <p:cNvSpPr>
            <a:spLocks noGrp="1"/>
          </p:cNvSpPr>
          <p:nvPr>
            <p:ph type="sldNum" sz="quarter" idx="10"/>
          </p:nvPr>
        </p:nvSpPr>
        <p:spPr/>
        <p:txBody>
          <a:bodyPr/>
          <a:lstStyle>
            <a:lvl1pPr>
              <a:defRPr/>
            </a:lvl1pPr>
          </a:lstStyle>
          <a:p>
            <a:pPr>
              <a:defRPr/>
            </a:pPr>
            <a:fld id="{0ED1C9BA-9B96-774A-B804-3D2EF1007958}" type="slidenum">
              <a:rPr lang="en-US" altLang="en-US"/>
              <a:pPr>
                <a:defRPr/>
              </a:pPr>
              <a:t>‹#›</a:t>
            </a:fld>
            <a:endParaRPr lang="en-US" altLang="en-US"/>
          </a:p>
        </p:txBody>
      </p:sp>
    </p:spTree>
    <p:extLst>
      <p:ext uri="{BB962C8B-B14F-4D97-AF65-F5344CB8AC3E}">
        <p14:creationId xmlns:p14="http://schemas.microsoft.com/office/powerpoint/2010/main" val="830868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F72C1F0-3AE5-E94D-8C71-EDE70B91872F}"/>
              </a:ext>
            </a:extLst>
          </p:cNvPr>
          <p:cNvSpPr>
            <a:spLocks noGrp="1"/>
          </p:cNvSpPr>
          <p:nvPr>
            <p:ph type="sldNum" sz="quarter" idx="10"/>
          </p:nvPr>
        </p:nvSpPr>
        <p:spPr/>
        <p:txBody>
          <a:bodyPr/>
          <a:lstStyle>
            <a:lvl1pPr>
              <a:defRPr/>
            </a:lvl1pPr>
          </a:lstStyle>
          <a:p>
            <a:pPr>
              <a:defRPr/>
            </a:pPr>
            <a:fld id="{3AF111DB-D1B4-8542-B69D-9D294145FDD4}" type="slidenum">
              <a:rPr lang="en-US" altLang="en-US"/>
              <a:pPr>
                <a:defRPr/>
              </a:pPr>
              <a:t>‹#›</a:t>
            </a:fld>
            <a:endParaRPr lang="en-US" altLang="en-US"/>
          </a:p>
        </p:txBody>
      </p:sp>
    </p:spTree>
    <p:extLst>
      <p:ext uri="{BB962C8B-B14F-4D97-AF65-F5344CB8AC3E}">
        <p14:creationId xmlns:p14="http://schemas.microsoft.com/office/powerpoint/2010/main" val="202207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ver--Color (Casey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586ECF9-A804-5C41-B133-84F8952D0B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14" name="Text Placeholder 13"/>
          <p:cNvSpPr>
            <a:spLocks noGrp="1"/>
          </p:cNvSpPr>
          <p:nvPr>
            <p:ph type="body" sz="quarter" idx="12"/>
          </p:nvPr>
        </p:nvSpPr>
        <p:spPr>
          <a:xfrm>
            <a:off x="0" y="6170614"/>
            <a:ext cx="9400117" cy="687387"/>
          </a:xfrm>
        </p:spPr>
        <p:txBody>
          <a:bodyPr lIns="457200" tIns="0" rIns="457200" bIns="457200" anchor="b"/>
          <a:lstStyle>
            <a:lvl1pPr algn="l">
              <a:defRPr sz="1800" baseline="0">
                <a:solidFill>
                  <a:srgbClr val="9D740F"/>
                </a:solidFill>
              </a:defRPr>
            </a:lvl1pPr>
          </a:lstStyle>
          <a:p>
            <a:pPr lvl="0"/>
            <a:r>
              <a:rPr lang="en-US"/>
              <a:t>Click to edit Master text styles</a:t>
            </a:r>
          </a:p>
        </p:txBody>
      </p:sp>
      <p:sp>
        <p:nvSpPr>
          <p:cNvPr id="16" name="Text Placeholder 15"/>
          <p:cNvSpPr>
            <a:spLocks noGrp="1"/>
          </p:cNvSpPr>
          <p:nvPr>
            <p:ph type="body" sz="quarter" idx="13"/>
          </p:nvPr>
        </p:nvSpPr>
        <p:spPr>
          <a:xfrm>
            <a:off x="9400117" y="6170614"/>
            <a:ext cx="2791883" cy="687387"/>
          </a:xfrm>
        </p:spPr>
        <p:txBody>
          <a:bodyPr lIns="0" tIns="0" rIns="457200" bIns="457200" anchor="b"/>
          <a:lstStyle>
            <a:lvl1pPr algn="r">
              <a:defRPr sz="130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429957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15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9D4EAAB3-AEEB-EF49-A224-35F01F27BDD2}"/>
              </a:ext>
            </a:extLst>
          </p:cNvPr>
          <p:cNvSpPr>
            <a:spLocks noGrp="1"/>
          </p:cNvSpPr>
          <p:nvPr>
            <p:ph type="sldNum" sz="quarter" idx="10"/>
          </p:nvPr>
        </p:nvSpPr>
        <p:spPr/>
        <p:txBody>
          <a:bodyPr/>
          <a:lstStyle>
            <a:lvl1pPr>
              <a:defRPr/>
            </a:lvl1pPr>
          </a:lstStyle>
          <a:p>
            <a:pPr>
              <a:defRPr/>
            </a:pPr>
            <a:fld id="{13D5DF33-1FAC-8049-B079-3D34FFC2AC28}" type="slidenum">
              <a:rPr lang="en-US" altLang="en-US"/>
              <a:pPr>
                <a:defRPr/>
              </a:pPr>
              <a:t>‹#›</a:t>
            </a:fld>
            <a:endParaRPr lang="en-US" altLang="en-US"/>
          </a:p>
        </p:txBody>
      </p:sp>
    </p:spTree>
    <p:extLst>
      <p:ext uri="{BB962C8B-B14F-4D97-AF65-F5344CB8AC3E}">
        <p14:creationId xmlns:p14="http://schemas.microsoft.com/office/powerpoint/2010/main" val="310412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_13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68680"/>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40"/>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B62F1EC-56E6-7D4C-8AA3-7F9D2F7FA185}"/>
              </a:ext>
            </a:extLst>
          </p:cNvPr>
          <p:cNvSpPr>
            <a:spLocks noGrp="1"/>
          </p:cNvSpPr>
          <p:nvPr>
            <p:ph type="sldNum" sz="quarter" idx="10"/>
          </p:nvPr>
        </p:nvSpPr>
        <p:spPr/>
        <p:txBody>
          <a:bodyPr/>
          <a:lstStyle>
            <a:lvl1pPr>
              <a:defRPr/>
            </a:lvl1pPr>
          </a:lstStyle>
          <a:p>
            <a:pPr>
              <a:defRPr/>
            </a:pPr>
            <a:fld id="{E219DF13-008F-4745-ABF8-93E710F59E5F}" type="slidenum">
              <a:rPr lang="en-US" altLang="en-US"/>
              <a:pPr>
                <a:defRPr/>
              </a:pPr>
              <a:t>‹#›</a:t>
            </a:fld>
            <a:endParaRPr lang="en-US" altLang="en-US"/>
          </a:p>
        </p:txBody>
      </p:sp>
    </p:spTree>
    <p:extLst>
      <p:ext uri="{BB962C8B-B14F-4D97-AF65-F5344CB8AC3E}">
        <p14:creationId xmlns:p14="http://schemas.microsoft.com/office/powerpoint/2010/main" val="196476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Two Content w/Header_2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5990"/>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08760"/>
            <a:ext cx="5157787" cy="823912"/>
          </a:xfrm>
        </p:spPr>
        <p:txBody>
          <a:bodyPr tIns="27432">
            <a:noAutofit/>
          </a:bodyPr>
          <a:lstStyle>
            <a:lvl1pPr marL="0" indent="0">
              <a:lnSpc>
                <a:spcPct val="85000"/>
              </a:lnSpc>
              <a:buNone/>
              <a:defRPr sz="30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08760"/>
            <a:ext cx="5183188" cy="823912"/>
          </a:xfrm>
        </p:spPr>
        <p:txBody>
          <a:bodyPr tIns="27432" bIns="0">
            <a:noAutofit/>
          </a:bodyPr>
          <a:lstStyle>
            <a:lvl1pPr marL="0" indent="0">
              <a:lnSpc>
                <a:spcPct val="85000"/>
              </a:lnSpc>
              <a:buNone/>
              <a:defRPr sz="2900" b="1" kern="1500" spc="1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lstStyle>
            <a:lvl1pPr marL="274320" indent="-274320">
              <a:defRPr/>
            </a:lvl1pPr>
            <a:lvl2pPr marL="548640" indent="-274320">
              <a:defRPr/>
            </a:lvl2pPr>
            <a:lvl3pPr marL="822960" indent="-274320">
              <a:defRPr/>
            </a:lvl3pPr>
            <a:lvl4pPr marL="1097280" indent="-274320">
              <a:defRPr/>
            </a:lvl4pPr>
            <a:lvl5pPr marL="1371600" indent="-2743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F8337F4-C7ED-3A45-B6DD-C0F01A84D46F}"/>
              </a:ext>
            </a:extLst>
          </p:cNvPr>
          <p:cNvSpPr>
            <a:spLocks noGrp="1"/>
          </p:cNvSpPr>
          <p:nvPr>
            <p:ph type="sldNum" sz="quarter" idx="10"/>
          </p:nvPr>
        </p:nvSpPr>
        <p:spPr/>
        <p:txBody>
          <a:bodyPr/>
          <a:lstStyle>
            <a:lvl1pPr>
              <a:defRPr/>
            </a:lvl1pPr>
          </a:lstStyle>
          <a:p>
            <a:pPr>
              <a:defRPr/>
            </a:pPr>
            <a:fld id="{42A54A64-10B8-D242-A2B7-11B7DD92022F}" type="slidenum">
              <a:rPr lang="en-US" altLang="en-US"/>
              <a:pPr>
                <a:defRPr/>
              </a:pPr>
              <a:t>‹#›</a:t>
            </a:fld>
            <a:endParaRPr lang="en-US" altLang="en-US"/>
          </a:p>
        </p:txBody>
      </p:sp>
    </p:spTree>
    <p:extLst>
      <p:ext uri="{BB962C8B-B14F-4D97-AF65-F5344CB8AC3E}">
        <p14:creationId xmlns:p14="http://schemas.microsoft.com/office/powerpoint/2010/main" val="893066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wo Content w/Header_22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4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a:spcBef>
                <a:spcPts val="1400"/>
              </a:spcBef>
              <a:defRPr sz="2200"/>
            </a:lvl1pPr>
            <a:lvl2pPr>
              <a:spcBef>
                <a:spcPts val="1400"/>
              </a:spcBef>
              <a:defRPr sz="2200"/>
            </a:lvl2pPr>
            <a:lvl3pPr>
              <a:spcBef>
                <a:spcPts val="1400"/>
              </a:spcBef>
              <a:defRPr sz="2200"/>
            </a:lvl3pPr>
            <a:lvl4pPr>
              <a:spcBef>
                <a:spcPts val="1400"/>
              </a:spcBef>
              <a:defRPr sz="2200"/>
            </a:lvl4pPr>
            <a:lvl5pPr>
              <a:spcBef>
                <a:spcPts val="1400"/>
              </a:spcBef>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69537D8-5CFE-1841-8A27-5B060C7C2F3D}"/>
              </a:ext>
            </a:extLst>
          </p:cNvPr>
          <p:cNvSpPr>
            <a:spLocks noGrp="1"/>
          </p:cNvSpPr>
          <p:nvPr>
            <p:ph type="sldNum" sz="quarter" idx="10"/>
          </p:nvPr>
        </p:nvSpPr>
        <p:spPr/>
        <p:txBody>
          <a:bodyPr/>
          <a:lstStyle>
            <a:lvl1pPr>
              <a:defRPr/>
            </a:lvl1pPr>
          </a:lstStyle>
          <a:p>
            <a:pPr>
              <a:defRPr/>
            </a:pPr>
            <a:fld id="{CD18C8BD-560C-FE45-A9B9-0406D56DE649}" type="slidenum">
              <a:rPr lang="en-US" altLang="en-US"/>
              <a:pPr>
                <a:defRPr/>
              </a:pPr>
              <a:t>‹#›</a:t>
            </a:fld>
            <a:endParaRPr lang="en-US" altLang="en-US"/>
          </a:p>
        </p:txBody>
      </p:sp>
    </p:spTree>
    <p:extLst>
      <p:ext uri="{BB962C8B-B14F-4D97-AF65-F5344CB8AC3E}">
        <p14:creationId xmlns:p14="http://schemas.microsoft.com/office/powerpoint/2010/main" val="745139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w/Header, Sourceline_18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617660"/>
          </a:xfrm>
        </p:spPr>
        <p:txBody>
          <a:bodyPr>
            <a:noAutofit/>
          </a:bodyPr>
          <a:lstStyle>
            <a:lvl1pPr marL="182880" indent="-182880">
              <a:spcBef>
                <a:spcPts val="1200"/>
              </a:spcBef>
              <a:defRPr sz="1800"/>
            </a:lvl1pPr>
            <a:lvl2pPr marL="365760" indent="-182880">
              <a:spcBef>
                <a:spcPts val="1200"/>
              </a:spcBef>
              <a:defRPr sz="1800"/>
            </a:lvl2pPr>
            <a:lvl3pPr marL="548640" indent="-182880">
              <a:spcBef>
                <a:spcPts val="1200"/>
              </a:spcBef>
              <a:defRPr sz="1800"/>
            </a:lvl3pPr>
            <a:lvl4pPr marL="731520" indent="-182880">
              <a:spcBef>
                <a:spcPts val="1200"/>
              </a:spcBef>
              <a:defRPr sz="1800"/>
            </a:lvl4pPr>
            <a:lvl5pPr marL="91440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617660"/>
          </a:xfrm>
        </p:spPr>
        <p:txBody>
          <a:bodyPr>
            <a:noAutofit/>
          </a:bodyPr>
          <a:lstStyle>
            <a:lvl1pPr marL="182880" indent="-182880">
              <a:spcBef>
                <a:spcPts val="1200"/>
              </a:spcBef>
              <a:defRPr sz="1800"/>
            </a:lvl1pPr>
            <a:lvl2pPr marL="365760" indent="-182880">
              <a:spcBef>
                <a:spcPts val="1200"/>
              </a:spcBef>
              <a:defRPr sz="1800"/>
            </a:lvl2pPr>
            <a:lvl3pPr marL="731520" indent="-182880">
              <a:spcBef>
                <a:spcPts val="1200"/>
              </a:spcBef>
              <a:defRPr sz="1800"/>
            </a:lvl3pPr>
            <a:lvl4pPr indent="-182880">
              <a:spcBef>
                <a:spcPts val="1200"/>
              </a:spcBef>
              <a:defRPr sz="1800"/>
            </a:lvl4pPr>
            <a:lvl5pPr marL="1097280" indent="-182880">
              <a:spcBef>
                <a:spcPts val="12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1"/>
          </p:nvPr>
        </p:nvSpPr>
        <p:spPr>
          <a:xfrm>
            <a:off x="839788" y="6115051"/>
            <a:ext cx="10512424"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Slide Number Placeholder 5">
            <a:extLst>
              <a:ext uri="{FF2B5EF4-FFF2-40B4-BE49-F238E27FC236}">
                <a16:creationId xmlns:a16="http://schemas.microsoft.com/office/drawing/2014/main" id="{2A8CE25A-2EE9-DF4F-B13E-1C20400E089C}"/>
              </a:ext>
            </a:extLst>
          </p:cNvPr>
          <p:cNvSpPr>
            <a:spLocks noGrp="1"/>
          </p:cNvSpPr>
          <p:nvPr>
            <p:ph type="sldNum" sz="quarter" idx="12"/>
          </p:nvPr>
        </p:nvSpPr>
        <p:spPr/>
        <p:txBody>
          <a:bodyPr/>
          <a:lstStyle>
            <a:lvl1pPr>
              <a:defRPr/>
            </a:lvl1pPr>
          </a:lstStyle>
          <a:p>
            <a:pPr>
              <a:defRPr/>
            </a:pPr>
            <a:fld id="{6D8750E4-A0AD-D248-A599-97DD63A6717B}" type="slidenum">
              <a:rPr lang="en-US" altLang="en-US"/>
              <a:pPr>
                <a:defRPr/>
              </a:pPr>
              <a:t>‹#›</a:t>
            </a:fld>
            <a:endParaRPr lang="en-US" altLang="en-US"/>
          </a:p>
        </p:txBody>
      </p:sp>
    </p:spTree>
    <p:extLst>
      <p:ext uri="{BB962C8B-B14F-4D97-AF65-F5344CB8AC3E}">
        <p14:creationId xmlns:p14="http://schemas.microsoft.com/office/powerpoint/2010/main" val="2265033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Two Content w/Header_15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6403"/>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82880" indent="-182880">
              <a:spcBef>
                <a:spcPts val="1000"/>
              </a:spcBef>
              <a:defRPr sz="1500"/>
            </a:lvl1pPr>
            <a:lvl2pPr marL="365760" indent="-182880">
              <a:spcBef>
                <a:spcPts val="1000"/>
              </a:spcBef>
              <a:defRPr sz="1500"/>
            </a:lvl2pPr>
            <a:lvl3pPr marL="548640" indent="-182880">
              <a:spcBef>
                <a:spcPts val="1000"/>
              </a:spcBef>
              <a:defRPr sz="1500"/>
            </a:lvl3pPr>
            <a:lvl4pPr marL="731520" indent="-182880">
              <a:spcBef>
                <a:spcPts val="1000"/>
              </a:spcBef>
              <a:defRPr sz="1500"/>
            </a:lvl4pPr>
            <a:lvl5pPr marL="914400" indent="-182880">
              <a:spcBef>
                <a:spcPts val="1000"/>
              </a:spcBef>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53AF619A-8CD6-E54B-81EA-133BA781D5EC}"/>
              </a:ext>
            </a:extLst>
          </p:cNvPr>
          <p:cNvSpPr>
            <a:spLocks noGrp="1"/>
          </p:cNvSpPr>
          <p:nvPr>
            <p:ph type="sldNum" sz="quarter" idx="10"/>
          </p:nvPr>
        </p:nvSpPr>
        <p:spPr/>
        <p:txBody>
          <a:bodyPr/>
          <a:lstStyle>
            <a:lvl1pPr>
              <a:defRPr/>
            </a:lvl1pPr>
          </a:lstStyle>
          <a:p>
            <a:pPr>
              <a:defRPr/>
            </a:pPr>
            <a:fld id="{9777A2D9-348E-9B4E-A5EA-26B97776548C}" type="slidenum">
              <a:rPr lang="en-US" altLang="en-US"/>
              <a:pPr>
                <a:defRPr/>
              </a:pPr>
              <a:t>‹#›</a:t>
            </a:fld>
            <a:endParaRPr lang="en-US" altLang="en-US"/>
          </a:p>
        </p:txBody>
      </p:sp>
    </p:spTree>
    <p:extLst>
      <p:ext uri="{BB962C8B-B14F-4D97-AF65-F5344CB8AC3E}">
        <p14:creationId xmlns:p14="http://schemas.microsoft.com/office/powerpoint/2010/main" val="781227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wo Content w/Header_13pt">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5600" cy="862266"/>
          </a:xfrm>
        </p:spPr>
        <p:txBody>
          <a:bodyPr/>
          <a:lstStyle>
            <a:lvl1pPr>
              <a:defRPr/>
            </a:lvl1pPr>
          </a:lstStyle>
          <a:p>
            <a:r>
              <a:rPr lang="en-US" dirty="0"/>
              <a:t>Click to edit Master title</a:t>
            </a:r>
          </a:p>
        </p:txBody>
      </p:sp>
      <p:sp>
        <p:nvSpPr>
          <p:cNvPr id="3" name="Text Placeholder 2"/>
          <p:cNvSpPr>
            <a:spLocks noGrp="1"/>
          </p:cNvSpPr>
          <p:nvPr>
            <p:ph type="body" idx="1"/>
          </p:nvPr>
        </p:nvSpPr>
        <p:spPr>
          <a:xfrm>
            <a:off x="839789" y="1524512"/>
            <a:ext cx="5157787"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4" name="Content Placeholder 3"/>
          <p:cNvSpPr>
            <a:spLocks noGrp="1"/>
          </p:cNvSpPr>
          <p:nvPr>
            <p:ph sz="half" idx="2"/>
          </p:nvPr>
        </p:nvSpPr>
        <p:spPr>
          <a:xfrm>
            <a:off x="839789" y="2497391"/>
            <a:ext cx="5157787"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24512"/>
            <a:ext cx="5183188" cy="823912"/>
          </a:xfrm>
        </p:spPr>
        <p:txBody>
          <a:bodyPr>
            <a:noAutofit/>
          </a:bodyPr>
          <a:lstStyle>
            <a:lvl1pPr marL="0" indent="0">
              <a:spcBef>
                <a:spcPts val="1400"/>
              </a:spcBef>
              <a:buNone/>
              <a:defRPr sz="2200" b="1" kern="1500" spc="30"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a:t>
            </a:r>
          </a:p>
        </p:txBody>
      </p:sp>
      <p:sp>
        <p:nvSpPr>
          <p:cNvPr id="6" name="Content Placeholder 5"/>
          <p:cNvSpPr>
            <a:spLocks noGrp="1"/>
          </p:cNvSpPr>
          <p:nvPr>
            <p:ph sz="quarter" idx="4"/>
          </p:nvPr>
        </p:nvSpPr>
        <p:spPr>
          <a:xfrm>
            <a:off x="6172201" y="2497391"/>
            <a:ext cx="5183188" cy="3811968"/>
          </a:xfrm>
        </p:spPr>
        <p:txBody>
          <a:bodyPr>
            <a:noAutofit/>
          </a:bodyPr>
          <a:lstStyle>
            <a:lvl1pPr marL="137160" indent="-137160">
              <a:spcBef>
                <a:spcPts val="800"/>
              </a:spcBef>
              <a:defRPr sz="1300"/>
            </a:lvl1pPr>
            <a:lvl2pPr marL="274320" indent="-137160">
              <a:spcBef>
                <a:spcPts val="800"/>
              </a:spcBef>
              <a:defRPr sz="1300"/>
            </a:lvl2pPr>
            <a:lvl3pPr marL="411480" indent="-137160">
              <a:spcBef>
                <a:spcPts val="800"/>
              </a:spcBef>
              <a:defRPr sz="1300"/>
            </a:lvl3pPr>
            <a:lvl4pPr marL="548640" indent="-137160">
              <a:spcBef>
                <a:spcPts val="800"/>
              </a:spcBef>
              <a:defRPr sz="1300"/>
            </a:lvl4pPr>
            <a:lvl5pPr marL="685800" indent="-137160">
              <a:spcBef>
                <a:spcPts val="800"/>
              </a:spcBef>
              <a:defRPr sz="13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8A3BCD77-B29C-424A-B471-9BD83B4E1FCC}"/>
              </a:ext>
            </a:extLst>
          </p:cNvPr>
          <p:cNvSpPr>
            <a:spLocks noGrp="1"/>
          </p:cNvSpPr>
          <p:nvPr>
            <p:ph type="sldNum" sz="quarter" idx="10"/>
          </p:nvPr>
        </p:nvSpPr>
        <p:spPr/>
        <p:txBody>
          <a:bodyPr/>
          <a:lstStyle>
            <a:lvl1pPr>
              <a:defRPr/>
            </a:lvl1pPr>
          </a:lstStyle>
          <a:p>
            <a:pPr>
              <a:defRPr/>
            </a:pPr>
            <a:fld id="{304A8BAF-F8FF-2948-B8E7-E9709EF49974}" type="slidenum">
              <a:rPr lang="en-US" altLang="en-US"/>
              <a:pPr>
                <a:defRPr/>
              </a:pPr>
              <a:t>‹#›</a:t>
            </a:fld>
            <a:endParaRPr lang="en-US" altLang="en-US"/>
          </a:p>
        </p:txBody>
      </p:sp>
    </p:spTree>
    <p:extLst>
      <p:ext uri="{BB962C8B-B14F-4D97-AF65-F5344CB8AC3E}">
        <p14:creationId xmlns:p14="http://schemas.microsoft.com/office/powerpoint/2010/main" val="2164664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Caption, Sourceline">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415144"/>
            <a:ext cx="10515600" cy="4453094"/>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868238"/>
            <a:ext cx="10512424" cy="296564"/>
          </a:xfrm>
        </p:spPr>
        <p:txBody>
          <a:bodyPr tIns="0" bIns="0" anchor="ct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9" name="Text Placeholder 3"/>
          <p:cNvSpPr>
            <a:spLocks noGrp="1"/>
          </p:cNvSpPr>
          <p:nvPr>
            <p:ph type="body" sz="half" idx="11"/>
          </p:nvPr>
        </p:nvSpPr>
        <p:spPr>
          <a:xfrm>
            <a:off x="833436" y="6170277"/>
            <a:ext cx="10515601" cy="194308"/>
          </a:xfrm>
        </p:spPr>
        <p:txBody>
          <a:bodyPr anchor="ct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D926CB6B-7DE6-5146-9374-B79E4B4915F4}"/>
              </a:ext>
            </a:extLst>
          </p:cNvPr>
          <p:cNvSpPr>
            <a:spLocks noGrp="1"/>
          </p:cNvSpPr>
          <p:nvPr>
            <p:ph type="sldNum" sz="quarter" idx="12"/>
          </p:nvPr>
        </p:nvSpPr>
        <p:spPr/>
        <p:txBody>
          <a:bodyPr/>
          <a:lstStyle>
            <a:lvl1pPr>
              <a:defRPr/>
            </a:lvl1pPr>
          </a:lstStyle>
          <a:p>
            <a:pPr>
              <a:defRPr/>
            </a:pPr>
            <a:fld id="{207669ED-E9DF-F848-A17C-91B3D3DA2FC7}" type="slidenum">
              <a:rPr lang="en-US" altLang="en-US"/>
              <a:pPr>
                <a:defRPr/>
              </a:pPr>
              <a:t>‹#›</a:t>
            </a:fld>
            <a:endParaRPr lang="en-US" altLang="en-US"/>
          </a:p>
        </p:txBody>
      </p:sp>
    </p:spTree>
    <p:extLst>
      <p:ext uri="{BB962C8B-B14F-4D97-AF65-F5344CB8AC3E}">
        <p14:creationId xmlns:p14="http://schemas.microsoft.com/office/powerpoint/2010/main" val="2826259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Caption, Sourceline on Sid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91" y="1645921"/>
            <a:ext cx="2267552" cy="3630087"/>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3301551" y="1654013"/>
            <a:ext cx="8030132" cy="4702339"/>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Text Placeholder 3"/>
          <p:cNvSpPr>
            <a:spLocks noGrp="1"/>
          </p:cNvSpPr>
          <p:nvPr>
            <p:ph type="body" sz="half" idx="12"/>
          </p:nvPr>
        </p:nvSpPr>
        <p:spPr>
          <a:xfrm>
            <a:off x="833436" y="5405481"/>
            <a:ext cx="2267553" cy="959105"/>
          </a:xfrm>
        </p:spPr>
        <p:txBody>
          <a:bodyPr>
            <a:noAutofit/>
          </a:bodyPr>
          <a:lstStyle>
            <a:lvl1pPr marL="0" indent="0">
              <a:spcBef>
                <a:spcPts val="800"/>
              </a:spcBef>
              <a:buNone/>
              <a:defRPr sz="1000" i="1" spc="1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8" name="Slide Number Placeholder 5">
            <a:extLst>
              <a:ext uri="{FF2B5EF4-FFF2-40B4-BE49-F238E27FC236}">
                <a16:creationId xmlns:a16="http://schemas.microsoft.com/office/drawing/2014/main" id="{6195D1C7-DA7F-FF46-A02E-15228ED1D9D3}"/>
              </a:ext>
            </a:extLst>
          </p:cNvPr>
          <p:cNvSpPr>
            <a:spLocks noGrp="1"/>
          </p:cNvSpPr>
          <p:nvPr>
            <p:ph type="sldNum" sz="quarter" idx="13"/>
          </p:nvPr>
        </p:nvSpPr>
        <p:spPr/>
        <p:txBody>
          <a:bodyPr/>
          <a:lstStyle>
            <a:lvl1pPr>
              <a:defRPr/>
            </a:lvl1pPr>
          </a:lstStyle>
          <a:p>
            <a:pPr>
              <a:defRPr/>
            </a:pPr>
            <a:fld id="{EC6F08E4-1B05-E24D-AD8B-BA4F6E458911}" type="slidenum">
              <a:rPr lang="en-US" altLang="en-US"/>
              <a:pPr>
                <a:defRPr/>
              </a:pPr>
              <a:t>‹#›</a:t>
            </a:fld>
            <a:endParaRPr lang="en-US" altLang="en-US"/>
          </a:p>
        </p:txBody>
      </p:sp>
    </p:spTree>
    <p:extLst>
      <p:ext uri="{BB962C8B-B14F-4D97-AF65-F5344CB8AC3E}">
        <p14:creationId xmlns:p14="http://schemas.microsoft.com/office/powerpoint/2010/main" val="3406441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839790"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11" name="Picture Placeholder 2"/>
          <p:cNvSpPr>
            <a:spLocks noGrp="1"/>
          </p:cNvSpPr>
          <p:nvPr>
            <p:ph type="pic" idx="12"/>
          </p:nvPr>
        </p:nvSpPr>
        <p:spPr>
          <a:xfrm>
            <a:off x="6150593" y="1645921"/>
            <a:ext cx="520162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DEAE58D9-4DB3-1041-8453-167B62586301}"/>
              </a:ext>
            </a:extLst>
          </p:cNvPr>
          <p:cNvSpPr>
            <a:spLocks noGrp="1"/>
          </p:cNvSpPr>
          <p:nvPr>
            <p:ph type="sldNum" sz="quarter" idx="13"/>
          </p:nvPr>
        </p:nvSpPr>
        <p:spPr/>
        <p:txBody>
          <a:bodyPr/>
          <a:lstStyle>
            <a:lvl1pPr>
              <a:defRPr/>
            </a:lvl1pPr>
          </a:lstStyle>
          <a:p>
            <a:pPr>
              <a:defRPr/>
            </a:pPr>
            <a:fld id="{62799411-AD42-984B-8C36-4437095144E8}" type="slidenum">
              <a:rPr lang="en-US" altLang="en-US"/>
              <a:pPr>
                <a:defRPr/>
              </a:pPr>
              <a:t>‹#›</a:t>
            </a:fld>
            <a:endParaRPr lang="en-US" altLang="en-US"/>
          </a:p>
        </p:txBody>
      </p:sp>
    </p:spTree>
    <p:extLst>
      <p:ext uri="{BB962C8B-B14F-4D97-AF65-F5344CB8AC3E}">
        <p14:creationId xmlns:p14="http://schemas.microsoft.com/office/powerpoint/2010/main" val="364016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ver--Masthead (System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DA720B-6722-A24F-8076-6BF9301BE05A}"/>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Graphic 4">
            <a:extLst>
              <a:ext uri="{FF2B5EF4-FFF2-40B4-BE49-F238E27FC236}">
                <a16:creationId xmlns:a16="http://schemas.microsoft.com/office/drawing/2014/main" id="{948AF4F9-218C-094B-9498-3C7EA43E53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nchorCtr="0"/>
          <a:lstStyle>
            <a:lvl1pPr algn="ctr">
              <a:defRPr sz="4500" baseline="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8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5" name="Text Placeholder 14"/>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7" name="Text Placeholder 16"/>
          <p:cNvSpPr>
            <a:spLocks noGrp="1"/>
          </p:cNvSpPr>
          <p:nvPr>
            <p:ph type="body" sz="quarter" idx="13"/>
          </p:nvPr>
        </p:nvSpPr>
        <p:spPr>
          <a:xfrm>
            <a:off x="9144000" y="6172200"/>
            <a:ext cx="3048000" cy="685800"/>
          </a:xfrm>
        </p:spPr>
        <p:txBody>
          <a:bodyPr lIns="0" tIns="0" rIns="457200" bIns="457200" anchor="b"/>
          <a:lstStyle>
            <a:lvl1pPr algn="r">
              <a:defRPr sz="1300" b="0">
                <a:solidFill>
                  <a:schemeClr val="accent1">
                    <a:lumMod val="60000"/>
                    <a:lumOff val="40000"/>
                  </a:schemeClr>
                </a:solidFill>
                <a:latin typeface="+mn-lt"/>
              </a:defRPr>
            </a:lvl1pPr>
          </a:lstStyle>
          <a:p>
            <a:pPr lvl="0"/>
            <a:r>
              <a:rPr lang="en-US"/>
              <a:t>Click to edit Master text styles</a:t>
            </a:r>
          </a:p>
        </p:txBody>
      </p:sp>
    </p:spTree>
    <p:extLst>
      <p:ext uri="{BB962C8B-B14F-4D97-AF65-F5344CB8AC3E}">
        <p14:creationId xmlns:p14="http://schemas.microsoft.com/office/powerpoint/2010/main" val="4240739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w/Caption (Small, Large) ">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10491893"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4" y="1645921"/>
            <a:ext cx="6952828"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Slide Number Placeholder 5">
            <a:extLst>
              <a:ext uri="{FF2B5EF4-FFF2-40B4-BE49-F238E27FC236}">
                <a16:creationId xmlns:a16="http://schemas.microsoft.com/office/drawing/2014/main" id="{83659A23-03A1-8942-B687-0A8805E539E3}"/>
              </a:ext>
            </a:extLst>
          </p:cNvPr>
          <p:cNvSpPr>
            <a:spLocks noGrp="1"/>
          </p:cNvSpPr>
          <p:nvPr>
            <p:ph type="sldNum" sz="quarter" idx="12"/>
          </p:nvPr>
        </p:nvSpPr>
        <p:spPr/>
        <p:txBody>
          <a:bodyPr/>
          <a:lstStyle>
            <a:lvl1pPr>
              <a:defRPr/>
            </a:lvl1pPr>
          </a:lstStyle>
          <a:p>
            <a:pPr>
              <a:defRPr/>
            </a:pPr>
            <a:fld id="{7DF157A5-A8F1-444F-AFF1-A9EDFB0D80C7}" type="slidenum">
              <a:rPr lang="en-US" altLang="en-US"/>
              <a:pPr>
                <a:defRPr/>
              </a:pPr>
              <a:t>‹#›</a:t>
            </a:fld>
            <a:endParaRPr lang="en-US" altLang="en-US"/>
          </a:p>
        </p:txBody>
      </p:sp>
    </p:spTree>
    <p:extLst>
      <p:ext uri="{BB962C8B-B14F-4D97-AF65-F5344CB8AC3E}">
        <p14:creationId xmlns:p14="http://schemas.microsoft.com/office/powerpoint/2010/main" val="509036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Captions">
    <p:spTree>
      <p:nvGrpSpPr>
        <p:cNvPr id="1" name=""/>
        <p:cNvGrpSpPr/>
        <p:nvPr/>
      </p:nvGrpSpPr>
      <p:grpSpPr>
        <a:xfrm>
          <a:off x="0" y="0"/>
          <a:ext cx="0" cy="0"/>
          <a:chOff x="0" y="0"/>
          <a:chExt cx="0" cy="0"/>
        </a:xfrm>
      </p:grpSpPr>
      <p:sp>
        <p:nvSpPr>
          <p:cNvPr id="2" name="Title 1"/>
          <p:cNvSpPr>
            <a:spLocks noGrp="1"/>
          </p:cNvSpPr>
          <p:nvPr>
            <p:ph type="title"/>
          </p:nvPr>
        </p:nvSpPr>
        <p:spPr>
          <a:xfrm>
            <a:off x="839788" y="493776"/>
            <a:ext cx="10512424" cy="859370"/>
          </a:xfrm>
        </p:spPr>
        <p:txBody>
          <a:bodyPr/>
          <a:lstStyle>
            <a:lvl1pPr>
              <a:defRPr sz="3300"/>
            </a:lvl1pPr>
          </a:lstStyle>
          <a:p>
            <a:r>
              <a:rPr lang="en-US" dirty="0"/>
              <a:t>Click to edit Master title style</a:t>
            </a:r>
          </a:p>
        </p:txBody>
      </p:sp>
      <p:sp>
        <p:nvSpPr>
          <p:cNvPr id="3" name="Picture Placeholder 2"/>
          <p:cNvSpPr>
            <a:spLocks noGrp="1"/>
          </p:cNvSpPr>
          <p:nvPr>
            <p:ph type="pic" idx="1"/>
          </p:nvPr>
        </p:nvSpPr>
        <p:spPr>
          <a:xfrm>
            <a:off x="839788"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839788"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6" name="Picture Placeholder 2"/>
          <p:cNvSpPr>
            <a:spLocks noGrp="1"/>
          </p:cNvSpPr>
          <p:nvPr>
            <p:ph type="pic" idx="11"/>
          </p:nvPr>
        </p:nvSpPr>
        <p:spPr>
          <a:xfrm>
            <a:off x="4378855"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7" name="Picture Placeholder 2"/>
          <p:cNvSpPr>
            <a:spLocks noGrp="1"/>
          </p:cNvSpPr>
          <p:nvPr>
            <p:ph type="pic" idx="12"/>
          </p:nvPr>
        </p:nvSpPr>
        <p:spPr>
          <a:xfrm>
            <a:off x="7917921" y="1645921"/>
            <a:ext cx="3413760" cy="3971891"/>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9" name="Text Placeholder 3"/>
          <p:cNvSpPr>
            <a:spLocks noGrp="1"/>
          </p:cNvSpPr>
          <p:nvPr>
            <p:ph type="body" sz="half" idx="13"/>
          </p:nvPr>
        </p:nvSpPr>
        <p:spPr>
          <a:xfrm>
            <a:off x="4378855"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0" name="Text Placeholder 3"/>
          <p:cNvSpPr>
            <a:spLocks noGrp="1"/>
          </p:cNvSpPr>
          <p:nvPr>
            <p:ph type="body" sz="half" idx="14"/>
          </p:nvPr>
        </p:nvSpPr>
        <p:spPr>
          <a:xfrm>
            <a:off x="7917921" y="5658634"/>
            <a:ext cx="3413760" cy="690585"/>
          </a:xfrm>
        </p:spPr>
        <p:txBody>
          <a:bodyPr>
            <a:noAutofit/>
          </a:bodyPr>
          <a:lstStyle>
            <a:lvl1pPr marL="0" indent="0">
              <a:spcBef>
                <a:spcPts val="800"/>
              </a:spcBef>
              <a:buNone/>
              <a:defRPr sz="13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11" name="Slide Number Placeholder 5">
            <a:extLst>
              <a:ext uri="{FF2B5EF4-FFF2-40B4-BE49-F238E27FC236}">
                <a16:creationId xmlns:a16="http://schemas.microsoft.com/office/drawing/2014/main" id="{75D17E3D-1EB9-C644-8105-CB1B359107CA}"/>
              </a:ext>
            </a:extLst>
          </p:cNvPr>
          <p:cNvSpPr>
            <a:spLocks noGrp="1"/>
          </p:cNvSpPr>
          <p:nvPr>
            <p:ph type="sldNum" sz="quarter" idx="15"/>
          </p:nvPr>
        </p:nvSpPr>
        <p:spPr/>
        <p:txBody>
          <a:bodyPr/>
          <a:lstStyle>
            <a:lvl1pPr>
              <a:defRPr/>
            </a:lvl1pPr>
          </a:lstStyle>
          <a:p>
            <a:pPr>
              <a:defRPr/>
            </a:pPr>
            <a:fld id="{D09AB906-C86B-0C4E-81A3-C05D727D5395}" type="slidenum">
              <a:rPr lang="en-US" altLang="en-US"/>
              <a:pPr>
                <a:defRPr/>
              </a:pPr>
              <a:t>‹#›</a:t>
            </a:fld>
            <a:endParaRPr lang="en-US" altLang="en-US"/>
          </a:p>
        </p:txBody>
      </p:sp>
    </p:spTree>
    <p:extLst>
      <p:ext uri="{BB962C8B-B14F-4D97-AF65-F5344CB8AC3E}">
        <p14:creationId xmlns:p14="http://schemas.microsoft.com/office/powerpoint/2010/main" val="2251939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93776"/>
            <a:ext cx="10515600" cy="859536"/>
          </a:xfrm>
        </p:spPr>
        <p:txBody>
          <a:bodyPr/>
          <a:lstStyle>
            <a:lvl1pPr>
              <a:defRPr/>
            </a:lvl1pPr>
          </a:lstStyle>
          <a:p>
            <a:r>
              <a:rPr lang="en-US" dirty="0"/>
              <a:t>Click to edit Master title</a:t>
            </a:r>
          </a:p>
        </p:txBody>
      </p:sp>
      <p:sp>
        <p:nvSpPr>
          <p:cNvPr id="3" name="Slide Number Placeholder 5">
            <a:extLst>
              <a:ext uri="{FF2B5EF4-FFF2-40B4-BE49-F238E27FC236}">
                <a16:creationId xmlns:a16="http://schemas.microsoft.com/office/drawing/2014/main" id="{3AD77A15-B1E0-3D41-A5F0-432B5D14B3A7}"/>
              </a:ext>
            </a:extLst>
          </p:cNvPr>
          <p:cNvSpPr>
            <a:spLocks noGrp="1"/>
          </p:cNvSpPr>
          <p:nvPr>
            <p:ph type="sldNum" sz="quarter" idx="10"/>
          </p:nvPr>
        </p:nvSpPr>
        <p:spPr/>
        <p:txBody>
          <a:bodyPr/>
          <a:lstStyle>
            <a:lvl1pPr>
              <a:defRPr/>
            </a:lvl1pPr>
          </a:lstStyle>
          <a:p>
            <a:pPr>
              <a:defRPr/>
            </a:pPr>
            <a:fld id="{0206052E-1EA7-8340-B782-2A263437DFC0}" type="slidenum">
              <a:rPr lang="en-US" altLang="en-US"/>
              <a:pPr>
                <a:defRPr/>
              </a:pPr>
              <a:t>‹#›</a:t>
            </a:fld>
            <a:endParaRPr lang="en-US" altLang="en-US"/>
          </a:p>
        </p:txBody>
      </p:sp>
    </p:spTree>
    <p:extLst>
      <p:ext uri="{BB962C8B-B14F-4D97-AF65-F5344CB8AC3E}">
        <p14:creationId xmlns:p14="http://schemas.microsoft.com/office/powerpoint/2010/main" val="29652015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Cover--Masthead (Casey Fo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C4BCA7-E893-8340-994B-0CBD26C03CD4}"/>
              </a:ext>
            </a:extLst>
          </p:cNvPr>
          <p:cNvSpPr/>
          <p:nvPr userDrawn="1"/>
        </p:nvSpPr>
        <p:spPr>
          <a:xfrm>
            <a:off x="0" y="-11113"/>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Graphic 7">
            <a:extLst>
              <a:ext uri="{FF2B5EF4-FFF2-40B4-BE49-F238E27FC236}">
                <a16:creationId xmlns:a16="http://schemas.microsoft.com/office/drawing/2014/main" id="{09CC3C94-D383-4842-A521-4EA769B041F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76200"/>
            <a:ext cx="4105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 y="2120529"/>
            <a:ext cx="12172949" cy="1389434"/>
          </a:xfrm>
        </p:spPr>
        <p:txBody>
          <a:bodyPr lIns="457200" rIns="457200"/>
          <a:lstStyle>
            <a:lvl1pPr algn="ctr">
              <a:defRPr sz="45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noAutofit/>
          </a:bodyPr>
          <a:lstStyle>
            <a:lvl1pPr marL="0" indent="0" algn="ctr">
              <a:buNone/>
              <a:defRPr sz="2800" baseline="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ext Placeholder 9"/>
          <p:cNvSpPr>
            <a:spLocks noGrp="1"/>
          </p:cNvSpPr>
          <p:nvPr>
            <p:ph type="body" sz="quarter" idx="12"/>
          </p:nvPr>
        </p:nvSpPr>
        <p:spPr>
          <a:xfrm>
            <a:off x="-1" y="6172200"/>
            <a:ext cx="9395884"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
        <p:nvSpPr>
          <p:cNvPr id="13" name="Text Placeholder 12"/>
          <p:cNvSpPr>
            <a:spLocks noGrp="1"/>
          </p:cNvSpPr>
          <p:nvPr>
            <p:ph type="body" sz="quarter" idx="13"/>
          </p:nvPr>
        </p:nvSpPr>
        <p:spPr>
          <a:xfrm>
            <a:off x="9395885" y="6172200"/>
            <a:ext cx="2796116" cy="685800"/>
          </a:xfrm>
        </p:spPr>
        <p:txBody>
          <a:bodyPr tIns="0" rIns="457200" bIns="457200" anchor="b"/>
          <a:lstStyle>
            <a:lvl1pPr algn="r">
              <a:defRPr sz="1300">
                <a:solidFill>
                  <a:schemeClr val="accent1">
                    <a:lumMod val="60000"/>
                    <a:lumOff val="40000"/>
                  </a:schemeClr>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3867217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1D891-3D02-3C4E-AC52-169CF0894786}"/>
              </a:ext>
            </a:extLst>
          </p:cNvPr>
          <p:cNvSpPr>
            <a:spLocks noGrp="1"/>
          </p:cNvSpPr>
          <p:nvPr>
            <p:ph type="dt" sz="half" idx="10"/>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03FE8A9-6B60-EA42-88F7-149D23C85FAD}" type="datetime1">
              <a:rPr lang="en-US" altLang="en-US"/>
              <a:pPr>
                <a:defRPr/>
              </a:pPr>
              <a:t>9/5/2025</a:t>
            </a:fld>
            <a:endParaRPr lang="en-US" altLang="en-US"/>
          </a:p>
        </p:txBody>
      </p:sp>
      <p:sp>
        <p:nvSpPr>
          <p:cNvPr id="3" name="Footer Placeholder 2">
            <a:extLst>
              <a:ext uri="{FF2B5EF4-FFF2-40B4-BE49-F238E27FC236}">
                <a16:creationId xmlns:a16="http://schemas.microsoft.com/office/drawing/2014/main" id="{204C9B03-80B7-9A4E-A263-A4F0EADE2F0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a:extLst>
              <a:ext uri="{FF2B5EF4-FFF2-40B4-BE49-F238E27FC236}">
                <a16:creationId xmlns:a16="http://schemas.microsoft.com/office/drawing/2014/main" id="{668168EE-634B-EF4D-8AC4-4F678EF289DF}"/>
              </a:ext>
            </a:extLst>
          </p:cNvPr>
          <p:cNvSpPr>
            <a:spLocks noGrp="1"/>
          </p:cNvSpPr>
          <p:nvPr>
            <p:ph type="sldNum" sz="quarter" idx="12"/>
          </p:nvPr>
        </p:nvSpPr>
        <p:spPr/>
        <p:txBody>
          <a:bodyPr/>
          <a:lstStyle>
            <a:lvl1pPr>
              <a:defRPr smtClean="0"/>
            </a:lvl1pPr>
          </a:lstStyle>
          <a:p>
            <a:pPr>
              <a:defRPr/>
            </a:pPr>
            <a:fld id="{92F4E82E-F785-6E4F-A09E-FB0ECAA978B3}" type="slidenum">
              <a:rPr lang="en-US" altLang="en-US"/>
              <a:pPr>
                <a:defRPr/>
              </a:pPr>
              <a:t>‹#›</a:t>
            </a:fld>
            <a:endParaRPr lang="en-US" altLang="en-US"/>
          </a:p>
        </p:txBody>
      </p:sp>
    </p:spTree>
    <p:extLst>
      <p:ext uri="{BB962C8B-B14F-4D97-AF65-F5344CB8AC3E}">
        <p14:creationId xmlns:p14="http://schemas.microsoft.com/office/powerpoint/2010/main" val="16670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164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7373FDA-DCD6-8C45-9D15-43C176C2B646}"/>
              </a:ext>
            </a:extLst>
          </p:cNvPr>
          <p:cNvSpPr>
            <a:spLocks noGrp="1"/>
          </p:cNvSpPr>
          <p:nvPr>
            <p:ph type="sldNum" sz="quarter" idx="10"/>
          </p:nvPr>
        </p:nvSpPr>
        <p:spPr/>
        <p:txBody>
          <a:bodyPr/>
          <a:lstStyle>
            <a:lvl1pPr>
              <a:defRPr/>
            </a:lvl1pPr>
          </a:lstStyle>
          <a:p>
            <a:pPr>
              <a:defRPr/>
            </a:pPr>
            <a:fld id="{3B3A623C-631A-5142-B718-4905224AE935}" type="slidenum">
              <a:rPr lang="en-US" altLang="en-US"/>
              <a:pPr>
                <a:defRPr/>
              </a:pPr>
              <a:t>‹#›</a:t>
            </a:fld>
            <a:endParaRPr lang="en-US" altLang="en-US"/>
          </a:p>
        </p:txBody>
      </p:sp>
    </p:spTree>
    <p:extLst>
      <p:ext uri="{BB962C8B-B14F-4D97-AF65-F5344CB8AC3E}">
        <p14:creationId xmlns:p14="http://schemas.microsoft.com/office/powerpoint/2010/main" val="1022534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2" y="2120529"/>
            <a:ext cx="12172949" cy="1389434"/>
          </a:xfrm>
        </p:spPr>
        <p:txBody>
          <a:bodyPr lIns="457200" rIns="457200" anchorCtr="0"/>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33145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ection Divider--Masthea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9AB452-EC41-EA45-A600-3CC886F26299}"/>
              </a:ext>
            </a:extLst>
          </p:cNvPr>
          <p:cNvSpPr/>
          <p:nvPr userDrawn="1"/>
        </p:nvSpPr>
        <p:spPr>
          <a:xfrm>
            <a:off x="0" y="0"/>
            <a:ext cx="12192000" cy="817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 y="2120529"/>
            <a:ext cx="12172949" cy="1389434"/>
          </a:xfrm>
        </p:spPr>
        <p:txBody>
          <a:bodyPr lIns="457200" rIns="457200" anchorCtr="0"/>
          <a:lstStyle>
            <a:lvl1pPr algn="ctr">
              <a:defRPr sz="40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 y="3532051"/>
            <a:ext cx="12191999" cy="952500"/>
          </a:xfrm>
        </p:spPr>
        <p:txBody>
          <a:bodyPr lIns="914400" rIns="914400"/>
          <a:lstStyle>
            <a:lvl1pPr marL="0" indent="0" algn="ctr">
              <a:buNone/>
              <a:defRPr sz="22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18175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Divider--Color">
    <p:bg>
      <p:bgPr>
        <a:solidFill>
          <a:srgbClr val="E9AF1D"/>
        </a:solidFill>
        <a:effectLst/>
      </p:bgPr>
    </p:bg>
    <p:spTree>
      <p:nvGrpSpPr>
        <p:cNvPr id="1" name=""/>
        <p:cNvGrpSpPr/>
        <p:nvPr/>
      </p:nvGrpSpPr>
      <p:grpSpPr>
        <a:xfrm>
          <a:off x="0" y="0"/>
          <a:ext cx="0" cy="0"/>
          <a:chOff x="0" y="0"/>
          <a:chExt cx="0" cy="0"/>
        </a:xfrm>
      </p:grpSpPr>
      <p:sp>
        <p:nvSpPr>
          <p:cNvPr id="6" name="Subtitle 2"/>
          <p:cNvSpPr>
            <a:spLocks noGrp="1"/>
          </p:cNvSpPr>
          <p:nvPr>
            <p:ph type="subTitle" idx="1"/>
          </p:nvPr>
        </p:nvSpPr>
        <p:spPr>
          <a:xfrm>
            <a:off x="1" y="3543300"/>
            <a:ext cx="12191999" cy="952500"/>
          </a:xfrm>
        </p:spPr>
        <p:txBody>
          <a:bodyPr lIns="914400" rIns="914400"/>
          <a:lstStyle>
            <a:lvl1pPr marL="0" indent="0" algn="ctr">
              <a:buNone/>
              <a:defRPr sz="2200" spc="30" baseline="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000" cap="none" spc="3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68574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ver--Color (System Font)">
    <p:bg>
      <p:bgPr>
        <a:solidFill>
          <a:srgbClr val="E9AF1D"/>
        </a:solidFill>
        <a:effectLst/>
      </p:bgPr>
    </p:bg>
    <p:spTree>
      <p:nvGrpSpPr>
        <p:cNvPr id="1" name=""/>
        <p:cNvGrpSpPr/>
        <p:nvPr/>
      </p:nvGrpSpPr>
      <p:grpSpPr>
        <a:xfrm>
          <a:off x="0" y="0"/>
          <a:ext cx="0" cy="0"/>
          <a:chOff x="0" y="0"/>
          <a:chExt cx="0" cy="0"/>
        </a:xfrm>
      </p:grpSpPr>
      <p:pic>
        <p:nvPicPr>
          <p:cNvPr id="7" name="Graphic 3">
            <a:extLst>
              <a:ext uri="{FF2B5EF4-FFF2-40B4-BE49-F238E27FC236}">
                <a16:creationId xmlns:a16="http://schemas.microsoft.com/office/drawing/2014/main" id="{591C1AD8-AE3C-BB48-BCB1-2CF3531CE6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1" y="3532051"/>
            <a:ext cx="12191999" cy="952500"/>
          </a:xfrm>
        </p:spPr>
        <p:txBody>
          <a:bodyPr lIns="914400" rIns="914400"/>
          <a:lstStyle>
            <a:lvl1pPr marL="0" indent="0" algn="ctr">
              <a:buNone/>
              <a:defRPr sz="2800">
                <a:solidFill>
                  <a:schemeClr val="accent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0" name="Title 1"/>
          <p:cNvSpPr>
            <a:spLocks noGrp="1"/>
          </p:cNvSpPr>
          <p:nvPr>
            <p:ph type="ctrTitle"/>
          </p:nvPr>
        </p:nvSpPr>
        <p:spPr>
          <a:xfrm>
            <a:off x="19051" y="2121408"/>
            <a:ext cx="12172949" cy="1389434"/>
          </a:xfrm>
        </p:spPr>
        <p:txBody>
          <a:bodyPr lIns="457200" rIns="457200" anchorCtr="0"/>
          <a:lstStyle>
            <a:lvl1pPr algn="ctr">
              <a:defRPr sz="4500" baseline="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1"/>
          </p:nvPr>
        </p:nvSpPr>
        <p:spPr>
          <a:xfrm>
            <a:off x="9144000" y="6172200"/>
            <a:ext cx="3048000" cy="685800"/>
          </a:xfrm>
        </p:spPr>
        <p:txBody>
          <a:bodyPr lIns="0" tIns="0" rIns="457200" bIns="457200" anchor="b"/>
          <a:lstStyle>
            <a:lvl1pPr algn="r">
              <a:defRPr sz="1300" baseline="0">
                <a:solidFill>
                  <a:schemeClr val="bg1"/>
                </a:solidFill>
                <a:latin typeface="+mn-lt"/>
              </a:defRPr>
            </a:lvl1pPr>
          </a:lstStyle>
          <a:p>
            <a:pPr lvl="0"/>
            <a:r>
              <a:rPr lang="en-US"/>
              <a:t>Click to edit Master text styles</a:t>
            </a:r>
          </a:p>
        </p:txBody>
      </p:sp>
      <p:sp>
        <p:nvSpPr>
          <p:cNvPr id="9" name="Text Placeholder 8"/>
          <p:cNvSpPr>
            <a:spLocks noGrp="1"/>
          </p:cNvSpPr>
          <p:nvPr>
            <p:ph type="body" sz="quarter" idx="12"/>
          </p:nvPr>
        </p:nvSpPr>
        <p:spPr>
          <a:xfrm>
            <a:off x="0" y="6172200"/>
            <a:ext cx="9144000" cy="685800"/>
          </a:xfrm>
        </p:spPr>
        <p:txBody>
          <a:bodyPr lIns="457200" tIns="0" rIns="457200" bIns="457200" anchor="b"/>
          <a:lstStyle>
            <a:lvl1pPr algn="l">
              <a:defRPr sz="1800">
                <a:solidFill>
                  <a:srgbClr val="9D740F"/>
                </a:solidFill>
              </a:defRPr>
            </a:lvl1pPr>
          </a:lstStyle>
          <a:p>
            <a:pPr lvl="0"/>
            <a:r>
              <a:rPr lang="en-US"/>
              <a:t>Click to edit Master text styles</a:t>
            </a:r>
          </a:p>
        </p:txBody>
      </p:sp>
    </p:spTree>
    <p:extLst>
      <p:ext uri="{BB962C8B-B14F-4D97-AF65-F5344CB8AC3E}">
        <p14:creationId xmlns:p14="http://schemas.microsoft.com/office/powerpoint/2010/main" val="3509501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479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One Content (Portrai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D4EBFA9D-3C16-7C47-A3E2-C7185B4BE5FF}"/>
              </a:ext>
            </a:extLst>
          </p:cNvPr>
          <p:cNvSpPr>
            <a:spLocks noGrp="1"/>
          </p:cNvSpPr>
          <p:nvPr>
            <p:ph type="sldNum" sz="quarter" idx="10"/>
          </p:nvPr>
        </p:nvSpPr>
        <p:spPr/>
        <p:txBody>
          <a:bodyPr/>
          <a:lstStyle>
            <a:lvl1pPr>
              <a:defRPr/>
            </a:lvl1pPr>
          </a:lstStyle>
          <a:p>
            <a:pPr>
              <a:defRPr/>
            </a:pPr>
            <a:fld id="{B487AA3B-FC95-8445-B3D3-055692583DAE}" type="slidenum">
              <a:rPr lang="en-US" altLang="en-US"/>
              <a:pPr>
                <a:defRPr/>
              </a:pPr>
              <a:t>‹#›</a:t>
            </a:fld>
            <a:endParaRPr lang="en-US" altLang="en-US"/>
          </a:p>
        </p:txBody>
      </p:sp>
    </p:spTree>
    <p:extLst>
      <p:ext uri="{BB962C8B-B14F-4D97-AF65-F5344CB8AC3E}">
        <p14:creationId xmlns:p14="http://schemas.microsoft.com/office/powerpoint/2010/main" val="3595291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_18pt">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3"/>
            <a:ext cx="10515600" cy="865222"/>
          </a:xfrm>
        </p:spPr>
        <p:txBody>
          <a:bodyPr/>
          <a:lstStyle>
            <a:lvl1pPr>
              <a:defRPr/>
            </a:lvl1pPr>
          </a:lstStyle>
          <a:p>
            <a:r>
              <a:rPr lang="en-US" dirty="0"/>
              <a:t>Click to edit Master title</a:t>
            </a:r>
          </a:p>
        </p:txBody>
      </p:sp>
      <p:sp>
        <p:nvSpPr>
          <p:cNvPr id="3" name="Content Placeholder 2"/>
          <p:cNvSpPr>
            <a:spLocks noGrp="1"/>
          </p:cNvSpPr>
          <p:nvPr>
            <p:ph sz="half" idx="1"/>
          </p:nvPr>
        </p:nvSpPr>
        <p:spPr>
          <a:xfrm>
            <a:off x="838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45920"/>
            <a:ext cx="5181600" cy="4663439"/>
          </a:xfrm>
        </p:spPr>
        <p:txBody>
          <a:bodyPr>
            <a:noAutofit/>
          </a:bodyPr>
          <a:lstStyle>
            <a:lvl1pPr marL="182880" indent="-182880">
              <a:spcBef>
                <a:spcPts val="1400"/>
              </a:spcBef>
              <a:defRPr sz="1800"/>
            </a:lvl1pPr>
            <a:lvl2pPr marL="365760" indent="-182880">
              <a:spcBef>
                <a:spcPts val="1400"/>
              </a:spcBef>
              <a:defRPr sz="1800"/>
            </a:lvl2pPr>
            <a:lvl3pPr marL="548640" indent="-182880">
              <a:spcBef>
                <a:spcPts val="1400"/>
              </a:spcBef>
              <a:defRPr sz="1800"/>
            </a:lvl3pPr>
            <a:lvl4pPr marL="731520" indent="-182880">
              <a:spcBef>
                <a:spcPts val="1400"/>
              </a:spcBef>
              <a:defRPr sz="1800"/>
            </a:lvl4pPr>
            <a:lvl5pPr marL="914400" indent="-182880">
              <a:spcBef>
                <a:spcPts val="1400"/>
              </a:spcBef>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14B18C1-F8B3-CA47-BFE4-5F79E70E8F8F}"/>
              </a:ext>
            </a:extLst>
          </p:cNvPr>
          <p:cNvSpPr>
            <a:spLocks noGrp="1"/>
          </p:cNvSpPr>
          <p:nvPr>
            <p:ph type="sldNum" sz="quarter" idx="10"/>
          </p:nvPr>
        </p:nvSpPr>
        <p:spPr/>
        <p:txBody>
          <a:bodyPr/>
          <a:lstStyle>
            <a:lvl1pPr>
              <a:defRPr/>
            </a:lvl1pPr>
          </a:lstStyle>
          <a:p>
            <a:fld id="{682679F1-5F56-5D44-9DE4-A7448E7F7472}" type="slidenum">
              <a:rPr lang="en-US" altLang="en-US"/>
              <a:pPr/>
              <a:t>‹#›</a:t>
            </a:fld>
            <a:endParaRPr lang="en-US" altLang="en-US"/>
          </a:p>
        </p:txBody>
      </p:sp>
    </p:spTree>
    <p:extLst>
      <p:ext uri="{BB962C8B-B14F-4D97-AF65-F5344CB8AC3E}">
        <p14:creationId xmlns:p14="http://schemas.microsoft.com/office/powerpoint/2010/main" val="375043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ver--Pic 1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AFF4E745-1ED0-BD4F-9C7F-07B6C2FFC5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1A4BA82B-97DA-E444-A5D5-B5F2CC2B90F3}"/>
              </a:ext>
            </a:extLst>
          </p:cNvPr>
          <p:cNvPicPr>
            <a:picLocks noChangeArrowheads="1"/>
          </p:cNvPicPr>
          <p:nvPr userDrawn="1"/>
        </p:nvPicPr>
        <p:blipFill>
          <a:blip r:embed="rId3">
            <a:extLst>
              <a:ext uri="{28A0092B-C50C-407E-A947-70E740481C1C}">
                <a14:useLocalDpi xmlns:a14="http://schemas.microsoft.com/office/drawing/2010/main" val="0"/>
              </a:ext>
            </a:extLst>
          </a:blip>
          <a:srcRect t="36038" r="404" b="15236"/>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26111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ver--Pic 2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AEEFE26D-08BF-494B-A639-6B1EF0E9906F}"/>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F2D1AEF8-67D0-C445-8A1A-3F5B77CEC4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2042" t="-180" r="2592" b="4967"/>
          <a:stretch>
            <a:fillRect/>
          </a:stretch>
        </p:blipFill>
        <p:spPr bwMode="auto">
          <a:xfrm>
            <a:off x="0" y="533400"/>
            <a:ext cx="12192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0551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ver--Pic 3  (Casey Font)">
    <p:spTree>
      <p:nvGrpSpPr>
        <p:cNvPr id="1" name=""/>
        <p:cNvGrpSpPr/>
        <p:nvPr/>
      </p:nvGrpSpPr>
      <p:grpSpPr>
        <a:xfrm>
          <a:off x="0" y="0"/>
          <a:ext cx="0" cy="0"/>
          <a:chOff x="0" y="0"/>
          <a:chExt cx="0" cy="0"/>
        </a:xfrm>
      </p:grpSpPr>
      <p:pic>
        <p:nvPicPr>
          <p:cNvPr id="10" name="Graphic 3">
            <a:extLst>
              <a:ext uri="{FF2B5EF4-FFF2-40B4-BE49-F238E27FC236}">
                <a16:creationId xmlns:a16="http://schemas.microsoft.com/office/drawing/2014/main" id="{082955A8-4FCD-904C-BA54-A4C9AF4B13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2563" y="82550"/>
            <a:ext cx="4105276"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9A486CB6-0736-834C-B4B6-5E841483FA7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8905" t="359" r="16884" b="24"/>
          <a:stretch>
            <a:fillRect/>
          </a:stretch>
        </p:blipFill>
        <p:spPr bwMode="auto">
          <a:xfrm>
            <a:off x="4470400" y="0"/>
            <a:ext cx="7721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a:off x="1" y="3349622"/>
            <a:ext cx="4457697" cy="2135139"/>
          </a:xfrm>
        </p:spPr>
        <p:txBody>
          <a:bodyPr tIns="137160" rIns="137160" anchor="t"/>
          <a:lstStyle>
            <a:lvl1pPr marL="0" indent="0" algn="l">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itle 1"/>
          <p:cNvSpPr>
            <a:spLocks noGrp="1"/>
          </p:cNvSpPr>
          <p:nvPr>
            <p:ph type="ctrTitle"/>
          </p:nvPr>
        </p:nvSpPr>
        <p:spPr>
          <a:xfrm>
            <a:off x="0" y="1388269"/>
            <a:ext cx="4457700" cy="1961353"/>
          </a:xfrm>
        </p:spPr>
        <p:txBody>
          <a:bodyPr lIns="457200" rIns="137160" anchor="t" anchorCtr="0"/>
          <a:lstStyle>
            <a:lvl1pPr algn="l">
              <a:spcBef>
                <a:spcPts val="1800"/>
              </a:spcBef>
              <a:defRPr sz="4000">
                <a:solidFill>
                  <a:schemeClr val="bg1"/>
                </a:solidFill>
              </a:defRPr>
            </a:lvl1pPr>
          </a:lstStyle>
          <a:p>
            <a:r>
              <a:rPr lang="en-US"/>
              <a:t>Click to edit Master title style</a:t>
            </a:r>
            <a:endParaRPr lang="en-US" dirty="0"/>
          </a:p>
        </p:txBody>
      </p:sp>
      <p:sp>
        <p:nvSpPr>
          <p:cNvPr id="6" name="Text Placeholder 8"/>
          <p:cNvSpPr>
            <a:spLocks noGrp="1"/>
          </p:cNvSpPr>
          <p:nvPr>
            <p:ph type="body" sz="quarter" idx="11"/>
          </p:nvPr>
        </p:nvSpPr>
        <p:spPr>
          <a:xfrm>
            <a:off x="1" y="5486401"/>
            <a:ext cx="4457699" cy="798513"/>
          </a:xfrm>
        </p:spPr>
        <p:txBody>
          <a:bodyPr bIns="182880" anchor="t"/>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9" name="Text Placeholder 10"/>
          <p:cNvSpPr>
            <a:spLocks noGrp="1"/>
          </p:cNvSpPr>
          <p:nvPr>
            <p:ph type="body" sz="quarter" idx="12"/>
          </p:nvPr>
        </p:nvSpPr>
        <p:spPr>
          <a:xfrm>
            <a:off x="1" y="6284914"/>
            <a:ext cx="4457699" cy="573087"/>
          </a:xfrm>
        </p:spPr>
        <p:txBody>
          <a:bodyPr bIns="182880" anchor="b"/>
          <a:lstStyle>
            <a:lvl1pPr algn="l">
              <a:defRPr sz="1300" b="0">
                <a:solidFill>
                  <a:schemeClr val="bg1"/>
                </a:solidFill>
                <a:latin typeface="Knockout 31 Junior Middlewt" panose="02000503050000020004" pitchFamily="50" charset="0"/>
              </a:defRPr>
            </a:lvl1pPr>
          </a:lstStyle>
          <a:p>
            <a:pPr lvl="0"/>
            <a:r>
              <a:rPr lang="en-US"/>
              <a:t>Click to edit Master text styles</a:t>
            </a:r>
          </a:p>
        </p:txBody>
      </p:sp>
    </p:spTree>
    <p:extLst>
      <p:ext uri="{BB962C8B-B14F-4D97-AF65-F5344CB8AC3E}">
        <p14:creationId xmlns:p14="http://schemas.microsoft.com/office/powerpoint/2010/main" val="2155187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ver--Pic 4 (Casey Font)">
    <p:spTree>
      <p:nvGrpSpPr>
        <p:cNvPr id="1" name=""/>
        <p:cNvGrpSpPr/>
        <p:nvPr/>
      </p:nvGrpSpPr>
      <p:grpSpPr>
        <a:xfrm>
          <a:off x="0" y="0"/>
          <a:ext cx="0" cy="0"/>
          <a:chOff x="0" y="0"/>
          <a:chExt cx="0" cy="0"/>
        </a:xfrm>
      </p:grpSpPr>
      <p:pic>
        <p:nvPicPr>
          <p:cNvPr id="6" name="Graphic 3">
            <a:extLst>
              <a:ext uri="{FF2B5EF4-FFF2-40B4-BE49-F238E27FC236}">
                <a16:creationId xmlns:a16="http://schemas.microsoft.com/office/drawing/2014/main" id="{CB503602-A02A-1642-A11B-56E05B0B25F0}"/>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12163" y="-192088"/>
            <a:ext cx="4105275" cy="9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AA87249-EBF8-554A-B7E5-50B9FBDAA46A}"/>
              </a:ext>
            </a:extLst>
          </p:cNvPr>
          <p:cNvPicPr>
            <a:picLocks noChangeArrowheads="1"/>
          </p:cNvPicPr>
          <p:nvPr userDrawn="1"/>
        </p:nvPicPr>
        <p:blipFill>
          <a:blip r:embed="rId3">
            <a:extLst>
              <a:ext uri="{28A0092B-C50C-407E-A947-70E740481C1C}">
                <a14:useLocalDpi xmlns:a14="http://schemas.microsoft.com/office/drawing/2010/main" val="0"/>
              </a:ext>
            </a:extLst>
          </a:blip>
          <a:srcRect l="17741" t="11806" r="17104" b="18121"/>
          <a:stretch>
            <a:fillRect/>
          </a:stretch>
        </p:blipFill>
        <p:spPr bwMode="auto">
          <a:xfrm>
            <a:off x="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person holding a basketball&#10;&#10;Description automatically generated">
            <a:extLst>
              <a:ext uri="{FF2B5EF4-FFF2-40B4-BE49-F238E27FC236}">
                <a16:creationId xmlns:a16="http://schemas.microsoft.com/office/drawing/2014/main" id="{CCFBC93F-89B6-F841-B055-73CA6603CE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311" b="16035"/>
          <a:stretch>
            <a:fillRect/>
          </a:stretch>
        </p:blipFill>
        <p:spPr bwMode="auto">
          <a:xfrm>
            <a:off x="6096000" y="544513"/>
            <a:ext cx="60960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50FC78BE-1110-3042-92AD-62E7D9C55DF8}"/>
              </a:ext>
            </a:extLst>
          </p:cNvPr>
          <p:cNvSpPr/>
          <p:nvPr userDrawn="1"/>
        </p:nvSpPr>
        <p:spPr>
          <a:xfrm>
            <a:off x="6073775" y="457200"/>
            <a:ext cx="44450" cy="45751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0" y="5033108"/>
            <a:ext cx="12192000" cy="637709"/>
          </a:xfrm>
        </p:spPr>
        <p:txBody>
          <a:bodyPr lIns="457200" tIns="0" rIns="457200" bIns="0"/>
          <a:lstStyle>
            <a:lvl1pPr>
              <a:defRPr sz="4000"/>
            </a:lvl1pPr>
          </a:lstStyle>
          <a:p>
            <a:r>
              <a:rPr lang="en-US"/>
              <a:t>Click to edit Master title style</a:t>
            </a:r>
            <a:endParaRPr lang="en-US" dirty="0"/>
          </a:p>
        </p:txBody>
      </p:sp>
      <p:sp>
        <p:nvSpPr>
          <p:cNvPr id="9" name="Text Placeholder 8"/>
          <p:cNvSpPr>
            <a:spLocks noGrp="1"/>
          </p:cNvSpPr>
          <p:nvPr>
            <p:ph type="body" sz="quarter" idx="11"/>
          </p:nvPr>
        </p:nvSpPr>
        <p:spPr>
          <a:xfrm>
            <a:off x="1" y="6284914"/>
            <a:ext cx="9395884" cy="573087"/>
          </a:xfrm>
        </p:spPr>
        <p:txBody>
          <a:bodyPr bIns="182880" anchor="b"/>
          <a:lstStyle>
            <a:lvl1pPr algn="l">
              <a:defRPr sz="1800" baseline="0">
                <a:solidFill>
                  <a:srgbClr val="9D740F"/>
                </a:solidFill>
              </a:defRPr>
            </a:lvl1pPr>
            <a:lvl2pPr marL="230187" indent="0">
              <a:buNone/>
              <a:defRPr/>
            </a:lvl2pPr>
            <a:lvl3pPr marL="457200" indent="0">
              <a:buNone/>
              <a:defRPr/>
            </a:lvl3pPr>
            <a:lvl4pPr marL="685800" indent="0">
              <a:buNone/>
              <a:defRPr/>
            </a:lvl4pPr>
          </a:lstStyle>
          <a:p>
            <a:pPr lvl="0"/>
            <a:r>
              <a:rPr lang="en-US"/>
              <a:t>Click to edit Master text styles</a:t>
            </a:r>
          </a:p>
        </p:txBody>
      </p:sp>
      <p:sp>
        <p:nvSpPr>
          <p:cNvPr id="11" name="Text Placeholder 10"/>
          <p:cNvSpPr>
            <a:spLocks noGrp="1"/>
          </p:cNvSpPr>
          <p:nvPr>
            <p:ph type="body" sz="quarter" idx="12"/>
          </p:nvPr>
        </p:nvSpPr>
        <p:spPr>
          <a:xfrm>
            <a:off x="9395885" y="6284914"/>
            <a:ext cx="2796116" cy="573087"/>
          </a:xfrm>
        </p:spPr>
        <p:txBody>
          <a:bodyPr lIns="0" bIns="182880" anchor="b"/>
          <a:lstStyle>
            <a:lvl1pPr algn="r">
              <a:defRPr sz="1300" b="0">
                <a:solidFill>
                  <a:schemeClr val="bg1"/>
                </a:solidFill>
                <a:latin typeface="Knockout 31 Junior Middlewt" panose="02000503050000020004" pitchFamily="50" charset="0"/>
              </a:defRPr>
            </a:lvl1pPr>
          </a:lstStyle>
          <a:p>
            <a:pPr lvl="0"/>
            <a:r>
              <a:rPr lang="en-US"/>
              <a:t>Click to edit Master text styles</a:t>
            </a:r>
          </a:p>
        </p:txBody>
      </p:sp>
      <p:sp>
        <p:nvSpPr>
          <p:cNvPr id="8" name="Subtitle 2"/>
          <p:cNvSpPr>
            <a:spLocks noGrp="1"/>
          </p:cNvSpPr>
          <p:nvPr>
            <p:ph type="subTitle" idx="1"/>
          </p:nvPr>
        </p:nvSpPr>
        <p:spPr>
          <a:xfrm>
            <a:off x="1" y="5669280"/>
            <a:ext cx="12191999" cy="594360"/>
          </a:xfrm>
        </p:spPr>
        <p:txBody>
          <a:bodyPr/>
          <a:lstStyle>
            <a:lvl1pPr marL="0" indent="0" algn="ctr">
              <a:buNone/>
              <a:defRPr sz="2200">
                <a:solidFill>
                  <a:schemeClr val="accent1"/>
                </a:solidFill>
                <a:latin typeface="Knockout 30 Junior Welterwt"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86340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5.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7.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57E77-6625-F342-99E4-F014CCFBD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A0675584-4A41-8648-AECB-C79DD7ABBF6F}"/>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68" r:id="rId1"/>
    <p:sldLayoutId id="2147484069" r:id="rId2"/>
  </p:sldLayoutIdLst>
  <p:hf hdr="0" ftr="0" dt="0"/>
  <p:txStyles>
    <p:titleStyle>
      <a:lvl1pPr algn="ctr" defTabSz="685800" rtl="0" eaLnBrk="0" fontAlgn="base" hangingPunct="0">
        <a:lnSpc>
          <a:spcPct val="80000"/>
        </a:lnSpc>
        <a:spcBef>
          <a:spcPct val="0"/>
        </a:spcBef>
        <a:spcAft>
          <a:spcPct val="0"/>
        </a:spcAft>
        <a:defRPr sz="4500" kern="2200" cap="all" spc="30">
          <a:solidFill>
            <a:schemeClr val="accent2"/>
          </a:solidFill>
          <a:latin typeface="Knockout 30 Junior Welterwt" pitchFamily="50" charset="0"/>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a:solidFill>
            <a:schemeClr val="accent2"/>
          </a:solidFill>
          <a:latin typeface="Knockout 30 Junior Welterwt"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Knockout 30 Junior Welterwt" pitchFamily="50" charset="0"/>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E88E91-FA25-1A45-BA9E-691830EF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E3FF41AB-43D3-184C-A18F-0291CAC5F132}"/>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86" r:id="rId3"/>
  </p:sldLayoutIdLst>
  <p:hf hdr="0" ftr="0" dt="0"/>
  <p:txStyles>
    <p:titleStyle>
      <a:lvl1pPr algn="ctr" defTabSz="685800" rtl="0" eaLnBrk="0" fontAlgn="base" hangingPunct="0">
        <a:lnSpc>
          <a:spcPct val="80000"/>
        </a:lnSpc>
        <a:spcBef>
          <a:spcPct val="0"/>
        </a:spcBef>
        <a:spcAft>
          <a:spcPct val="0"/>
        </a:spcAft>
        <a:defRPr sz="4500" b="1" kern="2200" cap="all">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5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5000"/>
        </a:lnSpc>
        <a:spcBef>
          <a:spcPts val="1800"/>
        </a:spcBef>
        <a:spcAft>
          <a:spcPct val="0"/>
        </a:spcAft>
        <a:buClr>
          <a:schemeClr val="accent2"/>
        </a:buClr>
        <a:buFont typeface="Wingdings" pitchFamily="2" charset="2"/>
        <a:defRPr sz="2800" kern="2400" spc="30">
          <a:solidFill>
            <a:schemeClr val="accent1"/>
          </a:solidFill>
          <a:latin typeface="+mj-lt"/>
          <a:ea typeface="ＭＳ Ｐゴシック" pitchFamily="9" charset="-128"/>
          <a:cs typeface="ＭＳ Ｐゴシック" pitchFamily="9" charset="-128"/>
        </a:defRPr>
      </a:lvl1pPr>
      <a:lvl2pPr marL="228600" indent="228600" algn="l" defTabSz="685800" rtl="0" eaLnBrk="0" fontAlgn="base" hangingPunct="0">
        <a:lnSpc>
          <a:spcPct val="95000"/>
        </a:lnSpc>
        <a:spcBef>
          <a:spcPts val="1800"/>
        </a:spcBef>
        <a:spcAft>
          <a:spcPct val="0"/>
        </a:spcAft>
        <a:buClr>
          <a:srgbClr val="9B9B9B"/>
        </a:buClr>
        <a:buSzPct val="95000"/>
        <a:buFont typeface="Wingdings" pitchFamily="2" charset="2"/>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865524-C230-B443-B192-7608FE705EC6}"/>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endParaRPr lang="en-US" dirty="0"/>
          </a:p>
        </p:txBody>
      </p:sp>
      <p:sp>
        <p:nvSpPr>
          <p:cNvPr id="3" name="Text Placeholder 2">
            <a:extLst>
              <a:ext uri="{FF2B5EF4-FFF2-40B4-BE49-F238E27FC236}">
                <a16:creationId xmlns:a16="http://schemas.microsoft.com/office/drawing/2014/main" id="{3E4B7599-31F7-ED43-9DCA-32B21491D7C8}"/>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endParaRPr lang="en-US" altLang="en-US"/>
          </a:p>
        </p:txBody>
      </p:sp>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Lst>
  <p:hf hdr="0" ftr="0" dt="0"/>
  <p:txStyles>
    <p:titleStyle>
      <a:lvl1pPr algn="ctr" defTabSz="685800" rtl="0" eaLnBrk="0" fontAlgn="base" hangingPunct="0">
        <a:lnSpc>
          <a:spcPct val="80000"/>
        </a:lnSpc>
        <a:spcBef>
          <a:spcPct val="0"/>
        </a:spcBef>
        <a:spcAft>
          <a:spcPct val="0"/>
        </a:spcAft>
        <a:defRPr sz="4000" kern="2200" cap="all">
          <a:solidFill>
            <a:schemeClr val="bg1"/>
          </a:solidFill>
          <a:latin typeface="Knockout 30 Junior Welterwt" pitchFamily="50" charset="0"/>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000">
          <a:solidFill>
            <a:schemeClr val="bg1"/>
          </a:solidFill>
          <a:latin typeface="Knockout 30 Junior Welterwt"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Knockout 30 Junior Welterwt" pitchFamily="50" charset="0"/>
          <a:ea typeface="ＭＳ Ｐゴシック" pitchFamily="9" charset="-128"/>
          <a:cs typeface="ＭＳ Ｐゴシック" pitchFamily="9"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9AF1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2E7FD3-D719-4D42-BCDA-C1D65DECAF11}"/>
              </a:ext>
            </a:extLst>
          </p:cNvPr>
          <p:cNvSpPr>
            <a:spLocks noGrp="1"/>
          </p:cNvSpPr>
          <p:nvPr>
            <p:ph type="title"/>
          </p:nvPr>
        </p:nvSpPr>
        <p:spPr>
          <a:xfrm>
            <a:off x="0" y="5029200"/>
            <a:ext cx="12192000" cy="6397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FAB89CD5-9847-2A4F-A439-F8173169ED92}"/>
              </a:ext>
            </a:extLst>
          </p:cNvPr>
          <p:cNvSpPr>
            <a:spLocks noGrp="1"/>
          </p:cNvSpPr>
          <p:nvPr>
            <p:ph type="body" idx="1"/>
          </p:nvPr>
        </p:nvSpPr>
        <p:spPr>
          <a:xfrm>
            <a:off x="0" y="5670550"/>
            <a:ext cx="12192000" cy="592138"/>
          </a:xfrm>
          <a:prstGeom prst="rect">
            <a:avLst/>
          </a:prstGeom>
        </p:spPr>
        <p:txBody>
          <a:bodyPr vert="horz" wrap="square" lIns="457200" tIns="0" rIns="457200" bIns="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Lst>
  <p:hf hdr="0" ftr="0" dt="0"/>
  <p:txStyles>
    <p:titleStyle>
      <a:lvl1pPr algn="ctr" defTabSz="685800" rtl="0" eaLnBrk="0" fontAlgn="base" hangingPunct="0">
        <a:lnSpc>
          <a:spcPct val="80000"/>
        </a:lnSpc>
        <a:spcBef>
          <a:spcPct val="0"/>
        </a:spcBef>
        <a:spcAft>
          <a:spcPct val="0"/>
        </a:spcAft>
        <a:defRPr sz="4000" b="1" kern="2200" cap="all">
          <a:solidFill>
            <a:schemeClr val="bg1"/>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000" b="1">
          <a:solidFill>
            <a:schemeClr val="bg1"/>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itchFamily="9" charset="-128"/>
          <a:cs typeface="ＭＳ Ｐゴシック" pitchFamily="9" charset="-128"/>
        </a:defRPr>
      </a:lvl1pPr>
      <a:lvl2pPr marL="457200" indent="-227013"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7A71-75BD-2B49-A6B8-979AD023AF20}"/>
              </a:ext>
            </a:extLst>
          </p:cNvPr>
          <p:cNvSpPr>
            <a:spLocks noGrp="1"/>
          </p:cNvSpPr>
          <p:nvPr>
            <p:ph type="title"/>
          </p:nvPr>
        </p:nvSpPr>
        <p:spPr>
          <a:xfrm>
            <a:off x="838200" y="495300"/>
            <a:ext cx="10515600" cy="865188"/>
          </a:xfrm>
          <a:prstGeom prst="rect">
            <a:avLst/>
          </a:prstGeom>
          <a:ln>
            <a:noFill/>
          </a:ln>
        </p:spPr>
        <p:txBody>
          <a:bodyPr vert="horz" lIns="0" tIns="45720" rIns="91440" bIns="45720" rtlCol="0" anchor="ctr" anchorCtr="0">
            <a:noAutofit/>
          </a:bodyPr>
          <a:lstStyle/>
          <a:p>
            <a:endParaRPr lang="en-US" dirty="0"/>
          </a:p>
        </p:txBody>
      </p:sp>
      <p:sp>
        <p:nvSpPr>
          <p:cNvPr id="17411" name="Text Placeholder 2">
            <a:extLst>
              <a:ext uri="{FF2B5EF4-FFF2-40B4-BE49-F238E27FC236}">
                <a16:creationId xmlns:a16="http://schemas.microsoft.com/office/drawing/2014/main" id="{7BFA6337-3EC9-BD4F-AF20-BFBC21E3C9E3}"/>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97B64DC-5C01-1645-A531-A8D2F331DB3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73CC3D3B-7FCC-5645-B2D9-19759E5C2BF5}" type="slidenum">
              <a:rPr lang="en-US" altLang="en-US"/>
              <a:pPr>
                <a:defRPr/>
              </a:pPr>
              <a:t>‹#›</a:t>
            </a:fld>
            <a:endParaRPr lang="en-US" altLang="en-US"/>
          </a:p>
        </p:txBody>
      </p:sp>
      <p:cxnSp>
        <p:nvCxnSpPr>
          <p:cNvPr id="5" name="Straight Connector 4">
            <a:extLst>
              <a:ext uri="{FF2B5EF4-FFF2-40B4-BE49-F238E27FC236}">
                <a16:creationId xmlns:a16="http://schemas.microsoft.com/office/drawing/2014/main" id="{522BC005-C61D-3F41-A1E0-95807E8B1958}"/>
              </a:ext>
            </a:extLst>
          </p:cNvPr>
          <p:cNvCxnSpPr>
            <a:cxnSpLocks/>
          </p:cNvCxnSpPr>
          <p:nvPr userDrawn="1"/>
        </p:nvCxnSpPr>
        <p:spPr>
          <a:xfrm>
            <a:off x="838200" y="1411288"/>
            <a:ext cx="10515600" cy="0"/>
          </a:xfrm>
          <a:prstGeom prst="line">
            <a:avLst/>
          </a:prstGeom>
          <a:ln w="19050">
            <a:solidFill>
              <a:schemeClr val="accent1">
                <a:lumMod val="40000"/>
                <a:lumOff val="60000"/>
              </a:schemeClr>
            </a:solidFill>
          </a:ln>
        </p:spPr>
        <p:style>
          <a:lnRef idx="3">
            <a:schemeClr val="dk1"/>
          </a:lnRef>
          <a:fillRef idx="0">
            <a:schemeClr val="dk1"/>
          </a:fillRef>
          <a:effectRef idx="2">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80" r:id="rId20"/>
    <p:sldLayoutId id="2147484081" r:id="rId21"/>
    <p:sldLayoutId id="2147484082" r:id="rId22"/>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849BB79-1B8A-5D40-A218-A285F6BBBB3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9A9A9A"/>
                </a:solidFill>
              </a:defRPr>
            </a:lvl1pPr>
          </a:lstStyle>
          <a:p>
            <a:pPr>
              <a:defRPr/>
            </a:pPr>
            <a:fld id="{58DD18F6-4E4B-C648-9F68-400347A420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5" r:id="rId1"/>
  </p:sldLayoutIdLst>
  <p:hf hdr="0" ftr="0" dt="0"/>
  <p:txStyles>
    <p:titleStyle>
      <a:lvl1pPr algn="l" defTabSz="685800" rtl="0" eaLnBrk="0" fontAlgn="base" hangingPunct="0">
        <a:lnSpc>
          <a:spcPct val="87000"/>
        </a:lnSpc>
        <a:spcBef>
          <a:spcPct val="0"/>
        </a:spcBef>
        <a:spcAft>
          <a:spcPct val="0"/>
        </a:spcAft>
        <a:defRPr sz="3300" b="1" kern="220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685800" rtl="0" eaLnBrk="0" fontAlgn="base" hangingPunct="0">
        <a:lnSpc>
          <a:spcPct val="9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9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EBB500-BAE9-554C-BFA0-D97E4FA25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a:extLst>
              <a:ext uri="{FF2B5EF4-FFF2-40B4-BE49-F238E27FC236}">
                <a16:creationId xmlns:a16="http://schemas.microsoft.com/office/drawing/2014/main" id="{9E9DB6B7-D4EC-274A-B7BF-3589131DBF78}"/>
              </a:ext>
            </a:extLst>
          </p:cNvPr>
          <p:cNvSpPr>
            <a:spLocks noGrp="1"/>
          </p:cNvSpPr>
          <p:nvPr>
            <p:ph type="body" idx="1"/>
          </p:nvPr>
        </p:nvSpPr>
        <p:spPr>
          <a:xfrm>
            <a:off x="838200" y="1825625"/>
            <a:ext cx="10515600" cy="4351338"/>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a:t>Click to edit Master text styles</a:t>
            </a:r>
          </a:p>
        </p:txBody>
      </p:sp>
    </p:spTree>
  </p:cSld>
  <p:clrMap bg1="lt1" tx1="dk1" bg2="lt2" tx2="dk2" accent1="accent1" accent2="accent2" accent3="accent3" accent4="accent4" accent5="accent5" accent6="accent6" hlink="hlink" folHlink="folHlink"/>
  <p:sldLayoutIdLst>
    <p:sldLayoutId id="2147484066" r:id="rId1"/>
    <p:sldLayoutId id="2147484083" r:id="rId2"/>
    <p:sldLayoutId id="2147484084" r:id="rId3"/>
    <p:sldLayoutId id="2147484085" r:id="rId4"/>
  </p:sldLayoutIdLst>
  <p:hf hdr="0" ftr="0" dt="0"/>
  <p:txStyles>
    <p:titleStyle>
      <a:lvl1pPr algn="ctr" defTabSz="685800" rtl="0" eaLnBrk="0" fontAlgn="base" hangingPunct="0">
        <a:lnSpc>
          <a:spcPct val="80000"/>
        </a:lnSpc>
        <a:spcBef>
          <a:spcPct val="0"/>
        </a:spcBef>
        <a:spcAft>
          <a:spcPct val="0"/>
        </a:spcAft>
        <a:defRPr sz="4000" b="1" kern="2200" spc="30">
          <a:solidFill>
            <a:schemeClr val="accent2"/>
          </a:solidFill>
          <a:latin typeface="+mj-lt"/>
          <a:ea typeface="ＭＳ Ｐゴシック" pitchFamily="9" charset="-128"/>
          <a:cs typeface="ＭＳ Ｐゴシック" pitchFamily="9" charset="-128"/>
        </a:defRPr>
      </a:lvl1pPr>
      <a:lvl2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itchFamily="9" charset="-128"/>
          <a:cs typeface="ＭＳ Ｐゴシック" pitchFamily="9" charset="-128"/>
        </a:defRPr>
      </a:lvl2pPr>
      <a:lvl3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itchFamily="9" charset="-128"/>
          <a:cs typeface="ＭＳ Ｐゴシック" pitchFamily="9" charset="-128"/>
        </a:defRPr>
      </a:lvl3pPr>
      <a:lvl4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itchFamily="9" charset="-128"/>
          <a:cs typeface="ＭＳ Ｐゴシック" pitchFamily="9" charset="-128"/>
        </a:defRPr>
      </a:lvl4pPr>
      <a:lvl5pPr algn="ctr" defTabSz="685800" rtl="0" eaLnBrk="0" fontAlgn="base" hangingPunct="0">
        <a:lnSpc>
          <a:spcPct val="80000"/>
        </a:lnSpc>
        <a:spcBef>
          <a:spcPct val="0"/>
        </a:spcBef>
        <a:spcAft>
          <a:spcPct val="0"/>
        </a:spcAft>
        <a:defRPr sz="40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ctr" defTabSz="685800" rtl="0" eaLnBrk="0" fontAlgn="base" hangingPunct="0">
        <a:lnSpc>
          <a:spcPct val="90000"/>
        </a:lnSpc>
        <a:spcBef>
          <a:spcPts val="1800"/>
        </a:spcBef>
        <a:spcAft>
          <a:spcPct val="0"/>
        </a:spcAft>
        <a:buClr>
          <a:schemeClr val="accent2"/>
        </a:buClr>
        <a:buFont typeface="Wingdings" pitchFamily="2" charset="2"/>
        <a:defRPr sz="2200" kern="2400" spc="30">
          <a:solidFill>
            <a:schemeClr val="accent1"/>
          </a:solidFill>
          <a:latin typeface="+mj-lt"/>
          <a:ea typeface="ＭＳ Ｐゴシック" pitchFamily="9" charset="-128"/>
          <a:cs typeface="ＭＳ Ｐゴシック" pitchFamily="9" charset="-128"/>
        </a:defRPr>
      </a:lvl1pPr>
      <a:lvl2pPr marL="457200" indent="-227013" algn="l" defTabSz="685800" rtl="0" eaLnBrk="0" fontAlgn="base" hangingPunct="0">
        <a:lnSpc>
          <a:spcPct val="90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90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5097"/>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5E43C-8454-2344-8F0D-F6227DBB7826}"/>
              </a:ext>
            </a:extLst>
          </p:cNvPr>
          <p:cNvSpPr>
            <a:spLocks noGrp="1"/>
          </p:cNvSpPr>
          <p:nvPr>
            <p:ph type="title"/>
          </p:nvPr>
        </p:nvSpPr>
        <p:spPr>
          <a:xfrm>
            <a:off x="838200" y="493713"/>
            <a:ext cx="10515600" cy="865187"/>
          </a:xfrm>
          <a:prstGeom prst="rect">
            <a:avLst/>
          </a:prstGeom>
          <a:ln>
            <a:noFill/>
          </a:ln>
        </p:spPr>
        <p:txBody>
          <a:bodyPr vert="horz" lIns="0" tIns="45720" rIns="91440" bIns="45720" rtlCol="0" anchor="ctr" anchorCtr="0">
            <a:noAutofit/>
          </a:bodyPr>
          <a:lstStyle/>
          <a:p>
            <a:r>
              <a:rPr lang="en-US" dirty="0"/>
              <a:t>Click to edit Master title</a:t>
            </a:r>
          </a:p>
        </p:txBody>
      </p:sp>
      <p:sp>
        <p:nvSpPr>
          <p:cNvPr id="44035" name="Text Placeholder 2">
            <a:extLst>
              <a:ext uri="{FF2B5EF4-FFF2-40B4-BE49-F238E27FC236}">
                <a16:creationId xmlns:a16="http://schemas.microsoft.com/office/drawing/2014/main" id="{74F24D6E-61A9-5845-B098-768420A981A8}"/>
              </a:ext>
            </a:extLst>
          </p:cNvPr>
          <p:cNvSpPr>
            <a:spLocks noGrp="1" noChangeArrowheads="1"/>
          </p:cNvSpPr>
          <p:nvPr>
            <p:ph type="body" idx="1"/>
          </p:nvPr>
        </p:nvSpPr>
        <p:spPr bwMode="auto">
          <a:xfrm>
            <a:off x="838200" y="1646238"/>
            <a:ext cx="105156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75202D25-BEB8-CD44-BDA2-833F0872092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defRPr>
            </a:lvl1pPr>
          </a:lstStyle>
          <a:p>
            <a:pPr>
              <a:defRPr/>
            </a:pPr>
            <a:fld id="{1FB4BF50-50E8-CF48-A9B7-385BD93D148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7" r:id="rId1"/>
  </p:sldLayoutIdLst>
  <p:hf hdr="0" ftr="0" dt="0"/>
  <p:txStyles>
    <p:titleStyle>
      <a:lvl1pPr algn="l" defTabSz="685800" rtl="0" eaLnBrk="0" fontAlgn="base" hangingPunct="0">
        <a:lnSpc>
          <a:spcPct val="87000"/>
        </a:lnSpc>
        <a:spcBef>
          <a:spcPct val="0"/>
        </a:spcBef>
        <a:spcAft>
          <a:spcPct val="0"/>
        </a:spcAft>
        <a:defRPr sz="3300" b="1" kern="2200" spc="30">
          <a:solidFill>
            <a:schemeClr val="accent2"/>
          </a:solidFill>
          <a:latin typeface="+mj-lt"/>
          <a:ea typeface="ＭＳ Ｐゴシック" pitchFamily="9" charset="-128"/>
          <a:cs typeface="ＭＳ Ｐゴシック" pitchFamily="9" charset="-128"/>
        </a:defRPr>
      </a:lvl1pPr>
      <a:lvl2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2pPr>
      <a:lvl3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3pPr>
      <a:lvl4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4pPr>
      <a:lvl5pPr algn="l" defTabSz="685800" rtl="0" eaLnBrk="0" fontAlgn="base" hangingPunct="0">
        <a:lnSpc>
          <a:spcPct val="87000"/>
        </a:lnSpc>
        <a:spcBef>
          <a:spcPct val="0"/>
        </a:spcBef>
        <a:spcAft>
          <a:spcPct val="0"/>
        </a:spcAft>
        <a:defRPr sz="3300" b="1">
          <a:solidFill>
            <a:schemeClr val="accent2"/>
          </a:solidFill>
          <a:latin typeface="Arial Narrow" charset="0"/>
          <a:ea typeface="ＭＳ Ｐゴシック" pitchFamily="9" charset="-128"/>
          <a:cs typeface="ＭＳ Ｐゴシック" pitchFamily="9"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547688" indent="-27305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822325"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1096963"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371600" indent="-27305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11.xml"/><Relationship Id="rId16"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kZcUAcbtH5M"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19.xml"/><Relationship Id="rId16"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image" Target="../media/image44.svg"/><Relationship Id="rId5" Type="http://schemas.openxmlformats.org/officeDocument/2006/relationships/diagramQuickStyle" Target="../diagrams/quickStyle4.xml"/><Relationship Id="rId15" Type="http://schemas.openxmlformats.org/officeDocument/2006/relationships/image" Target="../media/image48.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diagramLayout" Target="../diagrams/layout4.xml"/><Relationship Id="rId9" Type="http://schemas.openxmlformats.org/officeDocument/2006/relationships/image" Target="../media/image42.sv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video" Target="https://www.youtube.com/embed/pUbv6CpXmSI?feature=oembed" TargetMode="External"/><Relationship Id="rId5" Type="http://schemas.openxmlformats.org/officeDocument/2006/relationships/image" Target="../media/image63.jpeg"/><Relationship Id="rId4" Type="http://schemas.openxmlformats.org/officeDocument/2006/relationships/hyperlink" Target="https://youtu.be/pUbv6CpXmSI?si=4Kxylz32QZioHuBI"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8FB4-1A21-7241-A332-42AA81608A36}"/>
              </a:ext>
            </a:extLst>
          </p:cNvPr>
          <p:cNvSpPr>
            <a:spLocks noGrp="1"/>
          </p:cNvSpPr>
          <p:nvPr>
            <p:ph type="title"/>
          </p:nvPr>
        </p:nvSpPr>
        <p:spPr>
          <a:xfrm>
            <a:off x="838200" y="472819"/>
            <a:ext cx="10515600" cy="865222"/>
          </a:xfrm>
        </p:spPr>
        <p:txBody>
          <a:bodyPr wrap="square" numCol="1" compatLnSpc="1">
            <a:prstTxWarp prst="textNoShape">
              <a:avLst/>
            </a:prstTxWarp>
          </a:bodyPr>
          <a:lstStyle/>
          <a:p>
            <a:pPr algn="l"/>
            <a:r>
              <a:rPr lang="en-US" altLang="en-US" cap="none" dirty="0"/>
              <a:t>Agenda: </a:t>
            </a:r>
            <a:r>
              <a:rPr lang="en-US" altLang="en-US" cap="none"/>
              <a:t>List of </a:t>
            </a:r>
            <a:r>
              <a:rPr lang="en-US" altLang="en-US" cap="none" dirty="0"/>
              <a:t>Training Activities</a:t>
            </a:r>
          </a:p>
        </p:txBody>
      </p:sp>
      <p:graphicFrame>
        <p:nvGraphicFramePr>
          <p:cNvPr id="3" name="Table 4">
            <a:extLst>
              <a:ext uri="{FF2B5EF4-FFF2-40B4-BE49-F238E27FC236}">
                <a16:creationId xmlns:a16="http://schemas.microsoft.com/office/drawing/2014/main" id="{A9D8A9E6-7432-73FB-1E22-0231B3325F05}"/>
              </a:ext>
            </a:extLst>
          </p:cNvPr>
          <p:cNvGraphicFramePr>
            <a:graphicFrameLocks noGrp="1"/>
          </p:cNvGraphicFramePr>
          <p:nvPr>
            <p:ph sz="half" idx="1"/>
            <p:extLst>
              <p:ext uri="{D42A27DB-BD31-4B8C-83A1-F6EECF244321}">
                <p14:modId xmlns:p14="http://schemas.microsoft.com/office/powerpoint/2010/main" val="3359612502"/>
              </p:ext>
            </p:extLst>
          </p:nvPr>
        </p:nvGraphicFramePr>
        <p:xfrm>
          <a:off x="834342" y="1392870"/>
          <a:ext cx="10515601" cy="4474531"/>
        </p:xfrm>
        <a:graphic>
          <a:graphicData uri="http://schemas.openxmlformats.org/drawingml/2006/table">
            <a:tbl>
              <a:tblPr firstRow="1" bandRow="1">
                <a:tableStyleId>{9D7B26C5-4107-4FEC-AEDC-1716B250A1EF}</a:tableStyleId>
              </a:tblPr>
              <a:tblGrid>
                <a:gridCol w="2648374">
                  <a:extLst>
                    <a:ext uri="{9D8B030D-6E8A-4147-A177-3AD203B41FA5}">
                      <a16:colId xmlns:a16="http://schemas.microsoft.com/office/drawing/2014/main" val="1648639371"/>
                    </a:ext>
                  </a:extLst>
                </a:gridCol>
                <a:gridCol w="6075681">
                  <a:extLst>
                    <a:ext uri="{9D8B030D-6E8A-4147-A177-3AD203B41FA5}">
                      <a16:colId xmlns:a16="http://schemas.microsoft.com/office/drawing/2014/main" val="2622832553"/>
                    </a:ext>
                  </a:extLst>
                </a:gridCol>
                <a:gridCol w="1791546">
                  <a:extLst>
                    <a:ext uri="{9D8B030D-6E8A-4147-A177-3AD203B41FA5}">
                      <a16:colId xmlns:a16="http://schemas.microsoft.com/office/drawing/2014/main" val="3122767967"/>
                    </a:ext>
                  </a:extLst>
                </a:gridCol>
              </a:tblGrid>
              <a:tr h="429465">
                <a:tc>
                  <a:txBody>
                    <a:bodyPr/>
                    <a:lstStyle/>
                    <a:p>
                      <a:r>
                        <a:rPr lang="en-US" dirty="0"/>
                        <a:t>TRAINING METHOD</a:t>
                      </a:r>
                    </a:p>
                  </a:txBody>
                  <a:tcPr/>
                </a:tc>
                <a:tc>
                  <a:txBody>
                    <a:bodyPr/>
                    <a:lstStyle/>
                    <a:p>
                      <a:r>
                        <a:rPr lang="en-US" dirty="0"/>
                        <a:t>TOPIC</a:t>
                      </a:r>
                    </a:p>
                  </a:txBody>
                  <a:tcPr/>
                </a:tc>
                <a:tc>
                  <a:txBody>
                    <a:bodyPr/>
                    <a:lstStyle/>
                    <a:p>
                      <a:r>
                        <a:rPr lang="en-US" dirty="0"/>
                        <a:t>TIME ESTIMATED</a:t>
                      </a:r>
                    </a:p>
                  </a:txBody>
                  <a:tcPr/>
                </a:tc>
                <a:extLst>
                  <a:ext uri="{0D108BD9-81ED-4DB2-BD59-A6C34878D82A}">
                    <a16:rowId xmlns:a16="http://schemas.microsoft.com/office/drawing/2014/main" val="879388456"/>
                  </a:ext>
                </a:extLst>
              </a:tr>
              <a:tr h="528439">
                <a:tc>
                  <a:txBody>
                    <a:bodyPr/>
                    <a:lstStyle/>
                    <a:p>
                      <a:r>
                        <a:rPr lang="en-US" sz="1200" dirty="0"/>
                        <a:t>Presentation</a:t>
                      </a:r>
                    </a:p>
                  </a:txBody>
                  <a:tcPr/>
                </a:tc>
                <a:tc>
                  <a:txBody>
                    <a:bodyPr/>
                    <a:lstStyle/>
                    <a:p>
                      <a:r>
                        <a:rPr lang="en-US" sz="1200" dirty="0"/>
                        <a:t>Welcome, Keys Curriculum Overview and Session Objectives</a:t>
                      </a:r>
                    </a:p>
                    <a:p>
                      <a:r>
                        <a:rPr lang="en-US" sz="1200" dirty="0"/>
                        <a:t>Tech Details for Zoom Workshops; Icebreaker</a:t>
                      </a:r>
                    </a:p>
                  </a:txBody>
                  <a:tcPr/>
                </a:tc>
                <a:tc>
                  <a:txBody>
                    <a:bodyPr/>
                    <a:lstStyle/>
                    <a:p>
                      <a:r>
                        <a:rPr lang="en-US" sz="1200" dirty="0"/>
                        <a:t>15 minutes</a:t>
                      </a:r>
                    </a:p>
                  </a:txBody>
                  <a:tcPr/>
                </a:tc>
                <a:extLst>
                  <a:ext uri="{0D108BD9-81ED-4DB2-BD59-A6C34878D82A}">
                    <a16:rowId xmlns:a16="http://schemas.microsoft.com/office/drawing/2014/main" val="34277529"/>
                  </a:ext>
                </a:extLst>
              </a:tr>
              <a:tr h="739815">
                <a:tc>
                  <a:txBody>
                    <a:bodyPr/>
                    <a:lstStyle/>
                    <a:p>
                      <a:r>
                        <a:rPr lang="en-US" sz="1200" dirty="0"/>
                        <a:t>Presentation, Video and Facilitated Discussions</a:t>
                      </a:r>
                    </a:p>
                  </a:txBody>
                  <a:tcPr/>
                </a:tc>
                <a:tc>
                  <a:txBody>
                    <a:bodyPr/>
                    <a:lstStyle/>
                    <a:p>
                      <a:r>
                        <a:rPr lang="en-US" sz="1200" dirty="0"/>
                        <a:t>Understanding the Definition of Financial Well-Being</a:t>
                      </a:r>
                    </a:p>
                  </a:txBody>
                  <a:tcPr/>
                </a:tc>
                <a:tc>
                  <a:txBody>
                    <a:bodyPr/>
                    <a:lstStyle/>
                    <a:p>
                      <a:r>
                        <a:rPr lang="en-US" sz="1200" dirty="0"/>
                        <a:t>10 minutes</a:t>
                      </a:r>
                    </a:p>
                  </a:txBody>
                  <a:tcPr/>
                </a:tc>
                <a:extLst>
                  <a:ext uri="{0D108BD9-81ED-4DB2-BD59-A6C34878D82A}">
                    <a16:rowId xmlns:a16="http://schemas.microsoft.com/office/drawing/2014/main" val="4040446688"/>
                  </a:ext>
                </a:extLst>
              </a:tr>
              <a:tr h="529476">
                <a:tc>
                  <a:txBody>
                    <a:bodyPr/>
                    <a:lstStyle/>
                    <a:p>
                      <a:r>
                        <a:rPr lang="en-US" sz="1200" dirty="0"/>
                        <a:t>Presentation and Facilitated Discussion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Isabella’s Vision; Get Clear on Your Vision; Your Vision and Your Values; Your Values: Ranking Activity; Factors That Influence Values</a:t>
                      </a:r>
                    </a:p>
                  </a:txBody>
                  <a:tcPr/>
                </a:tc>
                <a:tc>
                  <a:txBody>
                    <a:bodyPr/>
                    <a:lstStyle/>
                    <a:p>
                      <a:r>
                        <a:rPr lang="en-US" sz="1200" dirty="0"/>
                        <a:t>10 minutes</a:t>
                      </a:r>
                    </a:p>
                  </a:txBody>
                  <a:tcPr/>
                </a:tc>
                <a:extLst>
                  <a:ext uri="{0D108BD9-81ED-4DB2-BD59-A6C34878D82A}">
                    <a16:rowId xmlns:a16="http://schemas.microsoft.com/office/drawing/2014/main" val="4216262225"/>
                  </a:ext>
                </a:extLst>
              </a:tr>
              <a:tr h="529476">
                <a:tc>
                  <a:txBody>
                    <a:bodyPr/>
                    <a:lstStyle/>
                    <a:p>
                      <a:r>
                        <a:rPr lang="en-US" sz="1200" dirty="0"/>
                        <a:t>Presentation, Video and Group Activity</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Goals (Play Video); Reflection Question; Zari’s Savings Goal </a:t>
                      </a:r>
                    </a:p>
                  </a:txBody>
                  <a:tcPr/>
                </a:tc>
                <a:tc>
                  <a:txBody>
                    <a:bodyPr/>
                    <a:lstStyle/>
                    <a:p>
                      <a:r>
                        <a:rPr lang="en-US" sz="1200" dirty="0"/>
                        <a:t>10 minutes</a:t>
                      </a:r>
                    </a:p>
                  </a:txBody>
                  <a:tcPr/>
                </a:tc>
                <a:extLst>
                  <a:ext uri="{0D108BD9-81ED-4DB2-BD59-A6C34878D82A}">
                    <a16:rowId xmlns:a16="http://schemas.microsoft.com/office/drawing/2014/main" val="2318212957"/>
                  </a:ext>
                </a:extLst>
              </a:tr>
              <a:tr h="429465">
                <a:tc>
                  <a:txBody>
                    <a:bodyPr/>
                    <a:lstStyle/>
                    <a:p>
                      <a:r>
                        <a:rPr lang="en-US" sz="1200" dirty="0"/>
                        <a:t>Presentation and Group Activity</a:t>
                      </a:r>
                    </a:p>
                  </a:txBody>
                  <a:tcPr/>
                </a:tc>
                <a:tc>
                  <a:txBody>
                    <a:bodyPr/>
                    <a:lstStyle/>
                    <a:p>
                      <a:r>
                        <a:rPr lang="en-US" sz="1200" dirty="0"/>
                        <a:t>Finding Money to Save; Savings Strategies; Saving Smart, Not Hard</a:t>
                      </a:r>
                    </a:p>
                  </a:txBody>
                  <a:tcPr/>
                </a:tc>
                <a:tc>
                  <a:txBody>
                    <a:bodyPr/>
                    <a:lstStyle/>
                    <a:p>
                      <a:r>
                        <a:rPr lang="en-US" sz="1200" dirty="0"/>
                        <a:t>10 minutes</a:t>
                      </a:r>
                    </a:p>
                  </a:txBody>
                  <a:tcPr/>
                </a:tc>
                <a:extLst>
                  <a:ext uri="{0D108BD9-81ED-4DB2-BD59-A6C34878D82A}">
                    <a16:rowId xmlns:a16="http://schemas.microsoft.com/office/drawing/2014/main" val="3877621690"/>
                  </a:ext>
                </a:extLst>
              </a:tr>
              <a:tr h="429465">
                <a:tc>
                  <a:txBody>
                    <a:bodyPr/>
                    <a:lstStyle/>
                    <a:p>
                      <a:r>
                        <a:rPr lang="en-US" sz="1200" dirty="0"/>
                        <a:t>Presentation</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t>Assets and Liabilities; </a:t>
                      </a:r>
                      <a:r>
                        <a:rPr lang="en-US" sz="1200" dirty="0"/>
                        <a:t>Put It Together — Financial Capability </a:t>
                      </a:r>
                    </a:p>
                  </a:txBody>
                  <a:tcPr/>
                </a:tc>
                <a:tc>
                  <a:txBody>
                    <a:bodyPr/>
                    <a:lstStyle/>
                    <a:p>
                      <a:r>
                        <a:rPr lang="en-US" sz="1200" dirty="0"/>
                        <a:t>5 minutes</a:t>
                      </a:r>
                    </a:p>
                  </a:txBody>
                  <a:tcPr/>
                </a:tc>
                <a:extLst>
                  <a:ext uri="{0D108BD9-81ED-4DB2-BD59-A6C34878D82A}">
                    <a16:rowId xmlns:a16="http://schemas.microsoft.com/office/drawing/2014/main" val="292358428"/>
                  </a:ext>
                </a:extLst>
              </a:tr>
              <a:tr h="429465">
                <a:tc>
                  <a:txBody>
                    <a:bodyPr/>
                    <a:lstStyle/>
                    <a:p>
                      <a:r>
                        <a:rPr lang="en-US" sz="1200" dirty="0"/>
                        <a:t>Closing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Questions? What Is One Thing Learned? Next Training Date and Time</a:t>
                      </a:r>
                    </a:p>
                  </a:txBody>
                  <a:tcPr/>
                </a:tc>
                <a:tc>
                  <a:txBody>
                    <a:bodyPr/>
                    <a:lstStyle/>
                    <a:p>
                      <a:r>
                        <a:rPr lang="en-US" sz="1200" dirty="0"/>
                        <a:t>5 minutes</a:t>
                      </a:r>
                    </a:p>
                  </a:txBody>
                  <a:tcPr/>
                </a:tc>
                <a:extLst>
                  <a:ext uri="{0D108BD9-81ED-4DB2-BD59-A6C34878D82A}">
                    <a16:rowId xmlns:a16="http://schemas.microsoft.com/office/drawing/2014/main" val="252550614"/>
                  </a:ext>
                </a:extLst>
              </a:tr>
              <a:tr h="429465">
                <a:tc gridSpan="2">
                  <a:txBody>
                    <a:bodyPr/>
                    <a:lstStyle/>
                    <a:p>
                      <a:pPr algn="r"/>
                      <a:r>
                        <a:rPr lang="en-US" sz="1200" b="1" dirty="0"/>
                        <a:t>TOTAL TIME ESTIMATE</a:t>
                      </a:r>
                    </a:p>
                  </a:txBody>
                  <a:tcPr>
                    <a:solidFill>
                      <a:schemeClr val="accent3">
                        <a:lumMod val="60000"/>
                        <a:lumOff val="40000"/>
                      </a:schemeClr>
                    </a:solidFill>
                  </a:tcPr>
                </a:tc>
                <a:tc hMerge="1">
                  <a:txBody>
                    <a:bodyPr/>
                    <a:lstStyle/>
                    <a:p>
                      <a:endParaRPr lang="en-US" dirty="0"/>
                    </a:p>
                  </a:txBody>
                  <a:tcPr/>
                </a:tc>
                <a:tc>
                  <a:txBody>
                    <a:bodyPr/>
                    <a:lstStyle/>
                    <a:p>
                      <a:r>
                        <a:rPr lang="en-US" sz="1200" b="1" dirty="0"/>
                        <a:t>About 1 to 1.5 hours</a:t>
                      </a:r>
                    </a:p>
                  </a:txBody>
                  <a:tcPr>
                    <a:solidFill>
                      <a:schemeClr val="accent3">
                        <a:lumMod val="60000"/>
                        <a:lumOff val="40000"/>
                      </a:schemeClr>
                    </a:solidFill>
                  </a:tcPr>
                </a:tc>
                <a:extLst>
                  <a:ext uri="{0D108BD9-81ED-4DB2-BD59-A6C34878D82A}">
                    <a16:rowId xmlns:a16="http://schemas.microsoft.com/office/drawing/2014/main" val="3885357077"/>
                  </a:ext>
                </a:extLst>
              </a:tr>
            </a:tbl>
          </a:graphicData>
        </a:graphic>
      </p:graphicFrame>
      <p:sp>
        <p:nvSpPr>
          <p:cNvPr id="6" name="Slide Number Placeholder 3">
            <a:extLst>
              <a:ext uri="{FF2B5EF4-FFF2-40B4-BE49-F238E27FC236}">
                <a16:creationId xmlns:a16="http://schemas.microsoft.com/office/drawing/2014/main" id="{85700B7E-A0A1-4049-9636-297881A50128}"/>
              </a:ext>
            </a:extLst>
          </p:cNvPr>
          <p:cNvSpPr>
            <a:spLocks noGrp="1"/>
          </p:cNvSpPr>
          <p:nvPr>
            <p:ph type="sldNum" sz="quarter" idx="10"/>
          </p:nvPr>
        </p:nvSpPr>
        <p:spPr>
          <a:xfrm>
            <a:off x="8610600" y="6356350"/>
            <a:ext cx="2743200" cy="365125"/>
          </a:xfrm>
        </p:spPr>
        <p:txBody>
          <a:bodyPr/>
          <a:lstStyle/>
          <a:p>
            <a:pPr algn="r"/>
            <a:fld id="{1103CFA8-974B-0447-A530-7264BC7D73A8}" type="slidenum">
              <a:rPr lang="en-US" altLang="en-US" smtClean="0"/>
              <a:pPr algn="r"/>
              <a:t>1</a:t>
            </a:fld>
            <a:endParaRPr lang="en-US" altLang="en-US" dirty="0"/>
          </a:p>
        </p:txBody>
      </p:sp>
    </p:spTree>
    <p:extLst>
      <p:ext uri="{BB962C8B-B14F-4D97-AF65-F5344CB8AC3E}">
        <p14:creationId xmlns:p14="http://schemas.microsoft.com/office/powerpoint/2010/main" val="402962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ext 1">
            <a:extLst>
              <a:ext uri="{FF2B5EF4-FFF2-40B4-BE49-F238E27FC236}">
                <a16:creationId xmlns:a16="http://schemas.microsoft.com/office/drawing/2014/main" id="{68BE856A-CC93-DB4F-9CCD-03EF2B559001}"/>
              </a:ext>
            </a:extLst>
          </p:cNvPr>
          <p:cNvSpPr txBox="1">
            <a:spLocks noChangeArrowheads="1"/>
          </p:cNvSpPr>
          <p:nvPr/>
        </p:nvSpPr>
        <p:spPr bwMode="auto">
          <a:xfrm>
            <a:off x="762000" y="628650"/>
            <a:ext cx="9372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en-US" altLang="en-US" sz="3300" b="1" dirty="0">
                <a:solidFill>
                  <a:schemeClr val="accent2"/>
                </a:solidFill>
                <a:latin typeface="Arial Narrow" panose="020B0604020202020204" pitchFamily="34" charset="0"/>
              </a:rPr>
              <a:t>Get Clear on Your Vision</a:t>
            </a:r>
            <a:endParaRPr lang="en-US" altLang="en-US" sz="3300" dirty="0">
              <a:solidFill>
                <a:schemeClr val="accent2"/>
              </a:solidFill>
              <a:latin typeface="Arial Narrow" panose="020B0604020202020204" pitchFamily="34" charset="0"/>
            </a:endParaRPr>
          </a:p>
        </p:txBody>
      </p:sp>
      <p:sp>
        <p:nvSpPr>
          <p:cNvPr id="63494" name="text 1">
            <a:extLst>
              <a:ext uri="{FF2B5EF4-FFF2-40B4-BE49-F238E27FC236}">
                <a16:creationId xmlns:a16="http://schemas.microsoft.com/office/drawing/2014/main" id="{DEBA063B-E650-374E-872C-5AB77E0B373B}"/>
              </a:ext>
            </a:extLst>
          </p:cNvPr>
          <p:cNvSpPr txBox="1">
            <a:spLocks noChangeArrowheads="1"/>
          </p:cNvSpPr>
          <p:nvPr/>
        </p:nvSpPr>
        <p:spPr bwMode="auto">
          <a:xfrm>
            <a:off x="762000" y="1905000"/>
            <a:ext cx="3749040" cy="3672840"/>
          </a:xfrm>
          <a:prstGeom prst="rect">
            <a:avLst/>
          </a:prstGeom>
          <a:noFill/>
          <a:ln>
            <a:noFill/>
          </a:ln>
        </p:spPr>
        <p:txBody>
          <a:bodyPr anchor="t"/>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ts val="3280"/>
              </a:lnSpc>
              <a:spcBef>
                <a:spcPts val="600"/>
              </a:spcBef>
              <a:spcAft>
                <a:spcPts val="600"/>
              </a:spcAft>
              <a:buClr>
                <a:srgbClr val="A34019"/>
              </a:buClr>
            </a:pPr>
            <a:r>
              <a:rPr lang="en-US" altLang="en-US" sz="2200" i="1" dirty="0">
                <a:latin typeface="+mn-lt"/>
              </a:rPr>
              <a:t>A vision is not just a statement about where you want to go; it is a description of your hopes and dreams. It’s a statement or picture of what you want to build with your life. It provides direction and inspiration to you.</a:t>
            </a:r>
          </a:p>
        </p:txBody>
      </p:sp>
      <p:sp>
        <p:nvSpPr>
          <p:cNvPr id="8" name="Slide Number Placeholder 3">
            <a:extLst>
              <a:ext uri="{FF2B5EF4-FFF2-40B4-BE49-F238E27FC236}">
                <a16:creationId xmlns:a16="http://schemas.microsoft.com/office/drawing/2014/main" id="{62F5685C-A6DE-4B4F-B839-4E65CF2EF142}"/>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10</a:t>
            </a:fld>
            <a:endParaRPr lang="en-US" altLang="en-US" sz="900" dirty="0">
              <a:solidFill>
                <a:srgbClr val="9A9A9A"/>
              </a:solidFill>
            </a:endParaRPr>
          </a:p>
        </p:txBody>
      </p:sp>
      <p:grpSp>
        <p:nvGrpSpPr>
          <p:cNvPr id="27" name="Group 26">
            <a:extLst>
              <a:ext uri="{FF2B5EF4-FFF2-40B4-BE49-F238E27FC236}">
                <a16:creationId xmlns:a16="http://schemas.microsoft.com/office/drawing/2014/main" id="{11FC25D5-8EA3-1B62-47EC-E3C8C29B92B8}"/>
              </a:ext>
            </a:extLst>
          </p:cNvPr>
          <p:cNvGrpSpPr/>
          <p:nvPr/>
        </p:nvGrpSpPr>
        <p:grpSpPr>
          <a:xfrm>
            <a:off x="4648200" y="1821966"/>
            <a:ext cx="7015231" cy="4807434"/>
            <a:chOff x="4795769" y="1810254"/>
            <a:chExt cx="7015231" cy="4807434"/>
          </a:xfrm>
        </p:grpSpPr>
        <p:pic>
          <p:nvPicPr>
            <p:cNvPr id="25" name="Picture 24">
              <a:extLst>
                <a:ext uri="{FF2B5EF4-FFF2-40B4-BE49-F238E27FC236}">
                  <a16:creationId xmlns:a16="http://schemas.microsoft.com/office/drawing/2014/main" id="{E17E8525-AD3F-A855-454E-816B03EA5B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5769" y="1810254"/>
              <a:ext cx="7015231" cy="4807434"/>
            </a:xfrm>
            <a:prstGeom prst="rect">
              <a:avLst/>
            </a:prstGeom>
          </p:spPr>
        </p:pic>
        <p:pic>
          <p:nvPicPr>
            <p:cNvPr id="4" name="Graphic 3">
              <a:extLst>
                <a:ext uri="{FF2B5EF4-FFF2-40B4-BE49-F238E27FC236}">
                  <a16:creationId xmlns:a16="http://schemas.microsoft.com/office/drawing/2014/main" id="{E3EBFCB2-BC70-2250-1F60-FB80CAD1E41F}"/>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5425440" y="2752811"/>
              <a:ext cx="933450" cy="933450"/>
            </a:xfrm>
            <a:prstGeom prst="rect">
              <a:avLst/>
            </a:prstGeom>
          </p:spPr>
        </p:pic>
        <p:pic>
          <p:nvPicPr>
            <p:cNvPr id="6" name="Graphic 5">
              <a:extLst>
                <a:ext uri="{FF2B5EF4-FFF2-40B4-BE49-F238E27FC236}">
                  <a16:creationId xmlns:a16="http://schemas.microsoft.com/office/drawing/2014/main" id="{E0449DF0-54DF-95F7-F8B5-E965C82A24B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7536566" y="2150911"/>
              <a:ext cx="1118791" cy="1118791"/>
            </a:xfrm>
            <a:prstGeom prst="rect">
              <a:avLst/>
            </a:prstGeom>
            <a:effectLst>
              <a:outerShdw blurRad="38100" dist="25400" dir="2700000" algn="tl" rotWithShape="0">
                <a:prstClr val="black">
                  <a:alpha val="15662"/>
                </a:prstClr>
              </a:outerShdw>
            </a:effectLst>
          </p:spPr>
        </p:pic>
        <p:pic>
          <p:nvPicPr>
            <p:cNvPr id="7" name="Graphic 6">
              <a:extLst>
                <a:ext uri="{FF2B5EF4-FFF2-40B4-BE49-F238E27FC236}">
                  <a16:creationId xmlns:a16="http://schemas.microsoft.com/office/drawing/2014/main" id="{9110B2E1-4B84-9200-9FAC-BC77FB93D3FE}"/>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580829" y="5199938"/>
              <a:ext cx="592336" cy="592336"/>
            </a:xfrm>
            <a:prstGeom prst="rect">
              <a:avLst/>
            </a:prstGeom>
            <a:effectLst>
              <a:outerShdw blurRad="38100" dist="25400" dir="2700000" algn="tl" rotWithShape="0">
                <a:prstClr val="black">
                  <a:alpha val="14076"/>
                </a:prstClr>
              </a:outerShdw>
            </a:effectLst>
          </p:spPr>
        </p:pic>
        <p:pic>
          <p:nvPicPr>
            <p:cNvPr id="9" name="Graphic 8">
              <a:extLst>
                <a:ext uri="{FF2B5EF4-FFF2-40B4-BE49-F238E27FC236}">
                  <a16:creationId xmlns:a16="http://schemas.microsoft.com/office/drawing/2014/main" id="{D1A43180-D7F1-715B-A280-EEA4358D8CA4}"/>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5861542" y="4301330"/>
              <a:ext cx="933450" cy="933450"/>
            </a:xfrm>
            <a:prstGeom prst="rect">
              <a:avLst/>
            </a:prstGeom>
            <a:effectLst>
              <a:outerShdw blurRad="38100" dist="25400" dir="2700000" algn="tl" rotWithShape="0">
                <a:prstClr val="black">
                  <a:alpha val="16797"/>
                </a:prstClr>
              </a:outerShdw>
            </a:effectLst>
          </p:spPr>
        </p:pic>
        <p:pic>
          <p:nvPicPr>
            <p:cNvPr id="10" name="Graphic 9">
              <a:extLst>
                <a:ext uri="{FF2B5EF4-FFF2-40B4-BE49-F238E27FC236}">
                  <a16:creationId xmlns:a16="http://schemas.microsoft.com/office/drawing/2014/main" id="{7220FD0C-A34E-84DB-0CD0-AB13D902F4A7}"/>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9597629" y="4815397"/>
              <a:ext cx="746918" cy="746918"/>
            </a:xfrm>
            <a:prstGeom prst="rect">
              <a:avLst/>
            </a:prstGeom>
            <a:effectLst>
              <a:outerShdw blurRad="38100" dist="25400" dir="2700000" algn="tl" rotWithShape="0">
                <a:prstClr val="black">
                  <a:alpha val="11147"/>
                </a:prstClr>
              </a:outerShdw>
            </a:effectLst>
          </p:spPr>
        </p:pic>
        <p:pic>
          <p:nvPicPr>
            <p:cNvPr id="11" name="Graphic 10">
              <a:extLst>
                <a:ext uri="{FF2B5EF4-FFF2-40B4-BE49-F238E27FC236}">
                  <a16:creationId xmlns:a16="http://schemas.microsoft.com/office/drawing/2014/main" id="{1B2C21D0-52A9-9AD2-4348-EF30942FEC9E}"/>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0439400" y="3352800"/>
              <a:ext cx="1118791" cy="1118791"/>
            </a:xfrm>
            <a:prstGeom prst="rect">
              <a:avLst/>
            </a:prstGeom>
            <a:effectLst>
              <a:outerShdw blurRad="25400" dist="12700" dir="2700000" algn="tl" rotWithShape="0">
                <a:prstClr val="black">
                  <a:alpha val="7580"/>
                </a:prstClr>
              </a:outerShdw>
            </a:effectLst>
          </p:spPr>
        </p:pic>
        <p:pic>
          <p:nvPicPr>
            <p:cNvPr id="12" name="Graphic 11">
              <a:extLst>
                <a:ext uri="{FF2B5EF4-FFF2-40B4-BE49-F238E27FC236}">
                  <a16:creationId xmlns:a16="http://schemas.microsoft.com/office/drawing/2014/main" id="{EBC30C2E-8311-D36A-AB1E-F801DF8410DE}"/>
                </a:ext>
              </a:extLst>
            </p:cNvPr>
            <p:cNvPicPr>
              <a:picLocks/>
            </p:cNvPicPr>
            <p:nvPr/>
          </p:nvPicPr>
          <p:blipFill>
            <a:blip r:embed="rId16">
              <a:extLst>
                <a:ext uri="{96DAC541-7B7A-43D3-8B79-37D633B846F1}">
                  <asvg:svgBlip xmlns:asvg="http://schemas.microsoft.com/office/drawing/2016/SVG/main" r:embed="rId17"/>
                </a:ext>
              </a:extLst>
            </a:blip>
            <a:srcRect r="16892"/>
            <a:stretch>
              <a:fillRect/>
            </a:stretch>
          </p:blipFill>
          <p:spPr>
            <a:xfrm>
              <a:off x="7233839" y="4882357"/>
              <a:ext cx="1071961" cy="1289843"/>
            </a:xfrm>
            <a:prstGeom prst="rect">
              <a:avLst/>
            </a:prstGeom>
            <a:effectLst>
              <a:outerShdw blurRad="38100" dist="25400" dir="2700000" algn="tl" rotWithShape="0">
                <a:prstClr val="black">
                  <a:alpha val="15855"/>
                </a:prstClr>
              </a:outerShdw>
            </a:effectLst>
          </p:spPr>
        </p:pic>
        <p:pic>
          <p:nvPicPr>
            <p:cNvPr id="14" name="Graphic 13">
              <a:extLst>
                <a:ext uri="{FF2B5EF4-FFF2-40B4-BE49-F238E27FC236}">
                  <a16:creationId xmlns:a16="http://schemas.microsoft.com/office/drawing/2014/main" id="{5ED50EE1-B332-E459-DE12-55F892A96D6E}"/>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9289296" y="2636765"/>
              <a:ext cx="746918" cy="746918"/>
            </a:xfrm>
            <a:prstGeom prst="rect">
              <a:avLst/>
            </a:prstGeom>
            <a:effectLst>
              <a:outerShdw blurRad="38100" dist="25400" dir="2700000" algn="tl" rotWithShape="0">
                <a:prstClr val="black">
                  <a:alpha val="13852"/>
                </a:prstClr>
              </a:outerShdw>
            </a:effectLst>
          </p:spPr>
        </p:pic>
        <p:sp>
          <p:nvSpPr>
            <p:cNvPr id="15" name="TextBox 14">
              <a:extLst>
                <a:ext uri="{FF2B5EF4-FFF2-40B4-BE49-F238E27FC236}">
                  <a16:creationId xmlns:a16="http://schemas.microsoft.com/office/drawing/2014/main" id="{3927CE55-9377-8E6D-A491-8414A3F1800F}"/>
                </a:ext>
              </a:extLst>
            </p:cNvPr>
            <p:cNvSpPr txBox="1"/>
            <p:nvPr/>
          </p:nvSpPr>
          <p:spPr>
            <a:xfrm>
              <a:off x="5105400" y="2402337"/>
              <a:ext cx="1447800" cy="34086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700" b="1" kern="2400" dirty="0">
                  <a:solidFill>
                    <a:schemeClr val="bg1"/>
                  </a:solidFill>
                  <a:latin typeface="+mj-lt"/>
                </a:rPr>
                <a:t>house</a:t>
              </a:r>
            </a:p>
          </p:txBody>
        </p:sp>
        <p:sp>
          <p:nvSpPr>
            <p:cNvPr id="16" name="TextBox 15">
              <a:extLst>
                <a:ext uri="{FF2B5EF4-FFF2-40B4-BE49-F238E27FC236}">
                  <a16:creationId xmlns:a16="http://schemas.microsoft.com/office/drawing/2014/main" id="{EB607802-DD08-41EF-4AB4-DCC453EC185B}"/>
                </a:ext>
              </a:extLst>
            </p:cNvPr>
            <p:cNvSpPr txBox="1"/>
            <p:nvPr/>
          </p:nvSpPr>
          <p:spPr>
            <a:xfrm rot="21430137">
              <a:off x="4873686" y="3979253"/>
              <a:ext cx="1447800" cy="310341"/>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ts val="1700"/>
                </a:lnSpc>
                <a:spcBef>
                  <a:spcPts val="1400"/>
                </a:spcBef>
                <a:buClr>
                  <a:srgbClr val="DA5521"/>
                </a:buClr>
              </a:pPr>
              <a:r>
                <a:rPr lang="en-US" sz="1500" b="1" kern="2400" dirty="0">
                  <a:solidFill>
                    <a:schemeClr val="bg1"/>
                  </a:solidFill>
                  <a:latin typeface="+mj-lt"/>
                </a:rPr>
                <a:t>happy son</a:t>
              </a:r>
            </a:p>
          </p:txBody>
        </p:sp>
        <p:sp>
          <p:nvSpPr>
            <p:cNvPr id="17" name="TextBox 16">
              <a:extLst>
                <a:ext uri="{FF2B5EF4-FFF2-40B4-BE49-F238E27FC236}">
                  <a16:creationId xmlns:a16="http://schemas.microsoft.com/office/drawing/2014/main" id="{6F48C998-3BAF-138F-AF8C-C85F0548F45D}"/>
                </a:ext>
              </a:extLst>
            </p:cNvPr>
            <p:cNvSpPr txBox="1"/>
            <p:nvPr/>
          </p:nvSpPr>
          <p:spPr>
            <a:xfrm>
              <a:off x="7536566" y="1871464"/>
              <a:ext cx="2088527" cy="282385"/>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300" b="1" kern="2400" dirty="0">
                  <a:solidFill>
                    <a:schemeClr val="bg1"/>
                  </a:solidFill>
                  <a:latin typeface="+mj-lt"/>
                </a:rPr>
                <a:t>graduate college</a:t>
              </a:r>
            </a:p>
          </p:txBody>
        </p:sp>
        <p:sp>
          <p:nvSpPr>
            <p:cNvPr id="18" name="TextBox 17">
              <a:extLst>
                <a:ext uri="{FF2B5EF4-FFF2-40B4-BE49-F238E27FC236}">
                  <a16:creationId xmlns:a16="http://schemas.microsoft.com/office/drawing/2014/main" id="{1F8ECD56-5521-9DA4-B03E-E549B1B1A40F}"/>
                </a:ext>
              </a:extLst>
            </p:cNvPr>
            <p:cNvSpPr txBox="1"/>
            <p:nvPr/>
          </p:nvSpPr>
          <p:spPr>
            <a:xfrm rot="300000">
              <a:off x="10233642" y="2788920"/>
              <a:ext cx="1447800" cy="311624"/>
            </a:xfrm>
            <a:prstGeom prst="rect">
              <a:avLst/>
            </a:prstGeom>
            <a:noFill/>
            <a:ln w="6350">
              <a:noFill/>
            </a:ln>
            <a:effectLst>
              <a:outerShdw blurRad="38100" dist="25400" dir="2700000" algn="tl" rotWithShape="0">
                <a:prstClr val="black">
                  <a:alpha val="17294"/>
                </a:prstClr>
              </a:outerShdw>
            </a:effectLst>
            <a:scene3d>
              <a:camera prst="orthographicFront">
                <a:rot lat="0" lon="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500" b="1" kern="2400" dirty="0">
                  <a:solidFill>
                    <a:schemeClr val="bg1"/>
                  </a:solidFill>
                  <a:latin typeface="+mj-lt"/>
                </a:rPr>
                <a:t>community</a:t>
              </a:r>
            </a:p>
          </p:txBody>
        </p:sp>
        <p:sp>
          <p:nvSpPr>
            <p:cNvPr id="19" name="TextBox 18">
              <a:extLst>
                <a:ext uri="{FF2B5EF4-FFF2-40B4-BE49-F238E27FC236}">
                  <a16:creationId xmlns:a16="http://schemas.microsoft.com/office/drawing/2014/main" id="{4EC3F39B-A899-EF20-B752-B36D89FC6326}"/>
                </a:ext>
              </a:extLst>
            </p:cNvPr>
            <p:cNvSpPr txBox="1"/>
            <p:nvPr/>
          </p:nvSpPr>
          <p:spPr>
            <a:xfrm rot="21480000">
              <a:off x="9357226" y="3606142"/>
              <a:ext cx="1227724" cy="413959"/>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100" b="1" kern="2400" dirty="0">
                  <a:solidFill>
                    <a:schemeClr val="bg1"/>
                  </a:solidFill>
                  <a:latin typeface="+mj-lt"/>
                </a:rPr>
                <a:t>good school district</a:t>
              </a:r>
            </a:p>
          </p:txBody>
        </p:sp>
        <p:sp>
          <p:nvSpPr>
            <p:cNvPr id="21" name="TextBox 20">
              <a:extLst>
                <a:ext uri="{FF2B5EF4-FFF2-40B4-BE49-F238E27FC236}">
                  <a16:creationId xmlns:a16="http://schemas.microsoft.com/office/drawing/2014/main" id="{3B9A0DA1-9644-3F54-9CF9-7870F7DDB86C}"/>
                </a:ext>
              </a:extLst>
            </p:cNvPr>
            <p:cNvSpPr txBox="1"/>
            <p:nvPr/>
          </p:nvSpPr>
          <p:spPr>
            <a:xfrm>
              <a:off x="10341684" y="4800600"/>
              <a:ext cx="1447800" cy="355482"/>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chemeClr val="bg1"/>
                  </a:solidFill>
                  <a:latin typeface="+mj-lt"/>
                </a:rPr>
                <a:t>volunteer</a:t>
              </a:r>
            </a:p>
          </p:txBody>
        </p:sp>
        <p:sp>
          <p:nvSpPr>
            <p:cNvPr id="22" name="TextBox 21">
              <a:extLst>
                <a:ext uri="{FF2B5EF4-FFF2-40B4-BE49-F238E27FC236}">
                  <a16:creationId xmlns:a16="http://schemas.microsoft.com/office/drawing/2014/main" id="{5BE23857-0F7E-6C10-D962-847A2BC3F9F8}"/>
                </a:ext>
              </a:extLst>
            </p:cNvPr>
            <p:cNvSpPr txBox="1"/>
            <p:nvPr/>
          </p:nvSpPr>
          <p:spPr>
            <a:xfrm rot="60000">
              <a:off x="8303573" y="5925312"/>
              <a:ext cx="1447800" cy="267766"/>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200" b="1" kern="2400" dirty="0">
                  <a:solidFill>
                    <a:schemeClr val="bg1"/>
                  </a:solidFill>
                  <a:latin typeface="+mj-lt"/>
                </a:rPr>
                <a:t>accounting</a:t>
              </a:r>
            </a:p>
          </p:txBody>
        </p:sp>
        <p:sp>
          <p:nvSpPr>
            <p:cNvPr id="23" name="TextBox 22">
              <a:extLst>
                <a:ext uri="{FF2B5EF4-FFF2-40B4-BE49-F238E27FC236}">
                  <a16:creationId xmlns:a16="http://schemas.microsoft.com/office/drawing/2014/main" id="{88A1EECF-139F-8164-D862-BD1A6EB34FA3}"/>
                </a:ext>
              </a:extLst>
            </p:cNvPr>
            <p:cNvSpPr txBox="1"/>
            <p:nvPr/>
          </p:nvSpPr>
          <p:spPr>
            <a:xfrm rot="21234380">
              <a:off x="8156539" y="4423774"/>
              <a:ext cx="1354972" cy="32624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b="1" kern="2400" dirty="0">
                  <a:solidFill>
                    <a:schemeClr val="bg1"/>
                  </a:solidFill>
                  <a:latin typeface="+mj-lt"/>
                </a:rPr>
                <a:t>garden</a:t>
              </a:r>
            </a:p>
          </p:txBody>
        </p:sp>
        <p:sp>
          <p:nvSpPr>
            <p:cNvPr id="26" name="TextBox 25">
              <a:extLst>
                <a:ext uri="{FF2B5EF4-FFF2-40B4-BE49-F238E27FC236}">
                  <a16:creationId xmlns:a16="http://schemas.microsoft.com/office/drawing/2014/main" id="{BFB2085F-8147-8127-D16E-CD5FE350AF40}"/>
                </a:ext>
              </a:extLst>
            </p:cNvPr>
            <p:cNvSpPr txBox="1"/>
            <p:nvPr/>
          </p:nvSpPr>
          <p:spPr>
            <a:xfrm>
              <a:off x="7467600" y="3581400"/>
              <a:ext cx="1889607" cy="852541"/>
            </a:xfrm>
            <a:prstGeom prst="rect">
              <a:avLst/>
            </a:prstGeom>
            <a:noFill/>
            <a:ln w="6350">
              <a:noFill/>
            </a:ln>
            <a:effectLst>
              <a:outerShdw blurRad="38100" dist="25400" dir="2700000" algn="tl" rotWithShape="0">
                <a:prstClr val="black">
                  <a:alpha val="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500" b="1" kern="2400" dirty="0">
                  <a:solidFill>
                    <a:schemeClr val="accent2"/>
                  </a:solidFill>
                  <a:latin typeface="+mj-lt"/>
                </a:rPr>
                <a:t>Isabella’s Vision Board</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1">
            <a:extLst>
              <a:ext uri="{FF2B5EF4-FFF2-40B4-BE49-F238E27FC236}">
                <a16:creationId xmlns:a16="http://schemas.microsoft.com/office/drawing/2014/main" id="{68BE856A-CC93-DB4F-9CCD-03EF2B559001}"/>
              </a:ext>
            </a:extLst>
          </p:cNvPr>
          <p:cNvSpPr txBox="1">
            <a:spLocks noChangeArrowheads="1"/>
          </p:cNvSpPr>
          <p:nvPr/>
        </p:nvSpPr>
        <p:spPr bwMode="auto">
          <a:xfrm>
            <a:off x="762000" y="628650"/>
            <a:ext cx="9372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Aft>
                <a:spcPts val="600"/>
              </a:spcAft>
            </a:pPr>
            <a:r>
              <a:rPr lang="en-US" altLang="en-US" sz="3300" b="1" dirty="0">
                <a:solidFill>
                  <a:schemeClr val="accent2"/>
                </a:solidFill>
                <a:latin typeface="Arial Narrow" panose="020B0604020202020204" pitchFamily="34" charset="0"/>
              </a:rPr>
              <a:t>Your Vision and Your Values</a:t>
            </a:r>
            <a:endParaRPr lang="en-US" altLang="en-US" sz="3300" dirty="0">
              <a:solidFill>
                <a:schemeClr val="accent2"/>
              </a:solidFill>
              <a:latin typeface="Arial Narrow" panose="020B0604020202020204" pitchFamily="34" charset="0"/>
            </a:endParaRPr>
          </a:p>
        </p:txBody>
      </p:sp>
      <p:sp>
        <p:nvSpPr>
          <p:cNvPr id="8" name="Slide Number Placeholder 3">
            <a:extLst>
              <a:ext uri="{FF2B5EF4-FFF2-40B4-BE49-F238E27FC236}">
                <a16:creationId xmlns:a16="http://schemas.microsoft.com/office/drawing/2014/main" id="{62F5685C-A6DE-4B4F-B839-4E65CF2EF142}"/>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11</a:t>
            </a:fld>
            <a:endParaRPr lang="en-US" altLang="en-US" sz="900" dirty="0">
              <a:solidFill>
                <a:srgbClr val="9A9A9A"/>
              </a:solidFill>
            </a:endParaRPr>
          </a:p>
        </p:txBody>
      </p:sp>
      <p:sp>
        <p:nvSpPr>
          <p:cNvPr id="2" name="Content Placeholder 2">
            <a:extLst>
              <a:ext uri="{FF2B5EF4-FFF2-40B4-BE49-F238E27FC236}">
                <a16:creationId xmlns:a16="http://schemas.microsoft.com/office/drawing/2014/main" id="{1314852F-3221-8264-4FB7-BCE4F755885D}"/>
              </a:ext>
            </a:extLst>
          </p:cNvPr>
          <p:cNvSpPr txBox="1">
            <a:spLocks noChangeArrowheads="1"/>
          </p:cNvSpPr>
          <p:nvPr/>
        </p:nvSpPr>
        <p:spPr>
          <a:xfrm>
            <a:off x="838200" y="1876425"/>
            <a:ext cx="3469935" cy="4662487"/>
          </a:xfrm>
          <a:prstGeom prst="rect">
            <a:avLst/>
          </a:prstGeom>
        </p:spPr>
        <p:txBody>
          <a:bodyPr/>
          <a:lstStyle>
            <a:lvl1pPr marL="228600" indent="-228600" algn="l" defTabSz="685800" rtl="0" eaLnBrk="0" fontAlgn="base" hangingPunct="0">
              <a:lnSpc>
                <a:spcPct val="105000"/>
              </a:lnSpc>
              <a:spcBef>
                <a:spcPts val="1800"/>
              </a:spcBef>
              <a:spcAft>
                <a:spcPct val="0"/>
              </a:spcAft>
              <a:buClr>
                <a:schemeClr val="accent2"/>
              </a:buClr>
              <a:buFont typeface="Wingdings" pitchFamily="2" charset="2"/>
              <a:buChar char="§"/>
              <a:defRPr sz="28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800"/>
              </a:spcBef>
              <a:spcAft>
                <a:spcPct val="0"/>
              </a:spcAft>
              <a:buClr>
                <a:srgbClr val="9B9B9B"/>
              </a:buClr>
              <a:buSzPct val="95000"/>
              <a:buFont typeface="Wingdings" pitchFamily="2" charset="2"/>
              <a:buChar char="§"/>
              <a:defRPr sz="28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800"/>
              </a:spcBef>
              <a:spcAft>
                <a:spcPct val="0"/>
              </a:spcAft>
              <a:buClr>
                <a:srgbClr val="9B9B9B"/>
              </a:buClr>
              <a:buSzPct val="66000"/>
              <a:buFont typeface="Wingdings" pitchFamily="2" charset="2"/>
              <a:buChar char="§"/>
              <a:defRPr sz="28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altLang="en-US" sz="2200" dirty="0"/>
              <a:t>Values are beliefs that are most important to you.</a:t>
            </a:r>
          </a:p>
          <a:p>
            <a:r>
              <a:rPr lang="en-US" altLang="en-US" sz="2200" dirty="0"/>
              <a:t>Your vision is based on your values.</a:t>
            </a:r>
          </a:p>
          <a:p>
            <a:r>
              <a:rPr lang="en-US" altLang="en-US" sz="2200" dirty="0"/>
              <a:t>What values do you see reflected in Isabella’s vision?</a:t>
            </a:r>
          </a:p>
        </p:txBody>
      </p:sp>
      <p:grpSp>
        <p:nvGrpSpPr>
          <p:cNvPr id="63491" name="Group 63490">
            <a:extLst>
              <a:ext uri="{FF2B5EF4-FFF2-40B4-BE49-F238E27FC236}">
                <a16:creationId xmlns:a16="http://schemas.microsoft.com/office/drawing/2014/main" id="{976FF58B-CD32-69ED-247D-1516573772F8}"/>
              </a:ext>
            </a:extLst>
          </p:cNvPr>
          <p:cNvGrpSpPr/>
          <p:nvPr/>
        </p:nvGrpSpPr>
        <p:grpSpPr>
          <a:xfrm>
            <a:off x="4648200" y="1821966"/>
            <a:ext cx="7015230" cy="4807434"/>
            <a:chOff x="4795769" y="1810254"/>
            <a:chExt cx="7015230" cy="4807434"/>
          </a:xfrm>
        </p:grpSpPr>
        <p:pic>
          <p:nvPicPr>
            <p:cNvPr id="63492" name="Picture 63491">
              <a:extLst>
                <a:ext uri="{FF2B5EF4-FFF2-40B4-BE49-F238E27FC236}">
                  <a16:creationId xmlns:a16="http://schemas.microsoft.com/office/drawing/2014/main" id="{C96419C8-5AFD-138C-9D36-1F586444C6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5769" y="1810254"/>
              <a:ext cx="7015230" cy="4807434"/>
            </a:xfrm>
            <a:prstGeom prst="rect">
              <a:avLst/>
            </a:prstGeom>
          </p:spPr>
        </p:pic>
        <p:pic>
          <p:nvPicPr>
            <p:cNvPr id="63493" name="Graphic 63492">
              <a:extLst>
                <a:ext uri="{FF2B5EF4-FFF2-40B4-BE49-F238E27FC236}">
                  <a16:creationId xmlns:a16="http://schemas.microsoft.com/office/drawing/2014/main" id="{39CD99F6-114F-2582-3CD5-592EA2144AC0}"/>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5425440" y="2752811"/>
              <a:ext cx="933450" cy="933450"/>
            </a:xfrm>
            <a:prstGeom prst="rect">
              <a:avLst/>
            </a:prstGeom>
          </p:spPr>
        </p:pic>
        <p:pic>
          <p:nvPicPr>
            <p:cNvPr id="63494" name="Graphic 63493">
              <a:extLst>
                <a:ext uri="{FF2B5EF4-FFF2-40B4-BE49-F238E27FC236}">
                  <a16:creationId xmlns:a16="http://schemas.microsoft.com/office/drawing/2014/main" id="{6CA6DEC9-8AD9-F32B-1484-CF91BCCAB9D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7536566" y="2150911"/>
              <a:ext cx="1118791" cy="1118791"/>
            </a:xfrm>
            <a:prstGeom prst="rect">
              <a:avLst/>
            </a:prstGeom>
            <a:effectLst>
              <a:outerShdw blurRad="38100" dist="25400" dir="2700000" algn="tl" rotWithShape="0">
                <a:prstClr val="black">
                  <a:alpha val="15662"/>
                </a:prstClr>
              </a:outerShdw>
            </a:effectLst>
          </p:spPr>
        </p:pic>
        <p:pic>
          <p:nvPicPr>
            <p:cNvPr id="63495" name="Graphic 63494">
              <a:extLst>
                <a:ext uri="{FF2B5EF4-FFF2-40B4-BE49-F238E27FC236}">
                  <a16:creationId xmlns:a16="http://schemas.microsoft.com/office/drawing/2014/main" id="{B4C10955-64B1-9C1C-44FF-85C51F71FD70}"/>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8580829" y="5199938"/>
              <a:ext cx="592336" cy="592336"/>
            </a:xfrm>
            <a:prstGeom prst="rect">
              <a:avLst/>
            </a:prstGeom>
            <a:effectLst>
              <a:outerShdw blurRad="38100" dist="25400" dir="2700000" algn="tl" rotWithShape="0">
                <a:prstClr val="black">
                  <a:alpha val="14076"/>
                </a:prstClr>
              </a:outerShdw>
            </a:effectLst>
          </p:spPr>
        </p:pic>
        <p:pic>
          <p:nvPicPr>
            <p:cNvPr id="63496" name="Graphic 63495">
              <a:extLst>
                <a:ext uri="{FF2B5EF4-FFF2-40B4-BE49-F238E27FC236}">
                  <a16:creationId xmlns:a16="http://schemas.microsoft.com/office/drawing/2014/main" id="{0F402432-0E21-3EF7-E6D9-499807E3441D}"/>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5861542" y="4301330"/>
              <a:ext cx="933450" cy="933450"/>
            </a:xfrm>
            <a:prstGeom prst="rect">
              <a:avLst/>
            </a:prstGeom>
            <a:effectLst>
              <a:outerShdw blurRad="38100" dist="25400" dir="2700000" algn="tl" rotWithShape="0">
                <a:prstClr val="black">
                  <a:alpha val="16797"/>
                </a:prstClr>
              </a:outerShdw>
            </a:effectLst>
          </p:spPr>
        </p:pic>
        <p:pic>
          <p:nvPicPr>
            <p:cNvPr id="63497" name="Graphic 63496">
              <a:extLst>
                <a:ext uri="{FF2B5EF4-FFF2-40B4-BE49-F238E27FC236}">
                  <a16:creationId xmlns:a16="http://schemas.microsoft.com/office/drawing/2014/main" id="{5BA15283-6BA3-6018-58F9-89AD0B8B413D}"/>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a:off x="9597629" y="4815397"/>
              <a:ext cx="746918" cy="746918"/>
            </a:xfrm>
            <a:prstGeom prst="rect">
              <a:avLst/>
            </a:prstGeom>
            <a:effectLst>
              <a:outerShdw blurRad="38100" dist="25400" dir="2700000" algn="tl" rotWithShape="0">
                <a:prstClr val="black">
                  <a:alpha val="11147"/>
                </a:prstClr>
              </a:outerShdw>
            </a:effectLst>
          </p:spPr>
        </p:pic>
        <p:pic>
          <p:nvPicPr>
            <p:cNvPr id="63498" name="Graphic 63497">
              <a:extLst>
                <a:ext uri="{FF2B5EF4-FFF2-40B4-BE49-F238E27FC236}">
                  <a16:creationId xmlns:a16="http://schemas.microsoft.com/office/drawing/2014/main" id="{9E7B1011-B0DC-8066-E5F7-92E13B768569}"/>
                </a:ext>
              </a:extLst>
            </p:cNvPr>
            <p:cNvPicPr>
              <a:picLocks/>
            </p:cNvPicPr>
            <p:nvPr/>
          </p:nvPicPr>
          <p:blipFill>
            <a:blip r:embed="rId14">
              <a:extLst>
                <a:ext uri="{96DAC541-7B7A-43D3-8B79-37D633B846F1}">
                  <asvg:svgBlip xmlns:asvg="http://schemas.microsoft.com/office/drawing/2016/SVG/main" r:embed="rId15"/>
                </a:ext>
              </a:extLst>
            </a:blip>
            <a:stretch>
              <a:fillRect/>
            </a:stretch>
          </p:blipFill>
          <p:spPr>
            <a:xfrm>
              <a:off x="10439400" y="3352800"/>
              <a:ext cx="1118791" cy="1118791"/>
            </a:xfrm>
            <a:prstGeom prst="rect">
              <a:avLst/>
            </a:prstGeom>
            <a:effectLst>
              <a:outerShdw blurRad="25400" dist="12700" dir="2700000" algn="tl" rotWithShape="0">
                <a:prstClr val="black">
                  <a:alpha val="7580"/>
                </a:prstClr>
              </a:outerShdw>
            </a:effectLst>
          </p:spPr>
        </p:pic>
        <p:pic>
          <p:nvPicPr>
            <p:cNvPr id="63499" name="Graphic 63498">
              <a:extLst>
                <a:ext uri="{FF2B5EF4-FFF2-40B4-BE49-F238E27FC236}">
                  <a16:creationId xmlns:a16="http://schemas.microsoft.com/office/drawing/2014/main" id="{B4CF07FC-3E4C-CFF0-9FE6-3564EFD6AA79}"/>
                </a:ext>
              </a:extLst>
            </p:cNvPr>
            <p:cNvPicPr>
              <a:picLocks/>
            </p:cNvPicPr>
            <p:nvPr/>
          </p:nvPicPr>
          <p:blipFill>
            <a:blip r:embed="rId16">
              <a:extLst>
                <a:ext uri="{96DAC541-7B7A-43D3-8B79-37D633B846F1}">
                  <asvg:svgBlip xmlns:asvg="http://schemas.microsoft.com/office/drawing/2016/SVG/main" r:embed="rId17"/>
                </a:ext>
              </a:extLst>
            </a:blip>
            <a:srcRect r="16892"/>
            <a:stretch>
              <a:fillRect/>
            </a:stretch>
          </p:blipFill>
          <p:spPr>
            <a:xfrm>
              <a:off x="7233839" y="4882357"/>
              <a:ext cx="1071961" cy="1289843"/>
            </a:xfrm>
            <a:prstGeom prst="rect">
              <a:avLst/>
            </a:prstGeom>
            <a:effectLst>
              <a:outerShdw blurRad="38100" dist="25400" dir="2700000" algn="tl" rotWithShape="0">
                <a:prstClr val="black">
                  <a:alpha val="15855"/>
                </a:prstClr>
              </a:outerShdw>
            </a:effectLst>
          </p:spPr>
        </p:pic>
        <p:pic>
          <p:nvPicPr>
            <p:cNvPr id="63500" name="Graphic 63499">
              <a:extLst>
                <a:ext uri="{FF2B5EF4-FFF2-40B4-BE49-F238E27FC236}">
                  <a16:creationId xmlns:a16="http://schemas.microsoft.com/office/drawing/2014/main" id="{A9218508-6C3C-D0F5-A653-0C823EFB7677}"/>
                </a:ext>
              </a:extLst>
            </p:cNvPr>
            <p:cNvPicPr>
              <a:picLocks/>
            </p:cNvPicPr>
            <p:nvPr/>
          </p:nvPicPr>
          <p:blipFill>
            <a:blip r:embed="rId18">
              <a:extLst>
                <a:ext uri="{96DAC541-7B7A-43D3-8B79-37D633B846F1}">
                  <asvg:svgBlip xmlns:asvg="http://schemas.microsoft.com/office/drawing/2016/SVG/main" r:embed="rId19"/>
                </a:ext>
              </a:extLst>
            </a:blip>
            <a:stretch>
              <a:fillRect/>
            </a:stretch>
          </p:blipFill>
          <p:spPr>
            <a:xfrm>
              <a:off x="9289296" y="2636765"/>
              <a:ext cx="746918" cy="746918"/>
            </a:xfrm>
            <a:prstGeom prst="rect">
              <a:avLst/>
            </a:prstGeom>
            <a:effectLst>
              <a:outerShdw blurRad="38100" dist="25400" dir="2700000" algn="tl" rotWithShape="0">
                <a:prstClr val="black">
                  <a:alpha val="13852"/>
                </a:prstClr>
              </a:outerShdw>
            </a:effectLst>
          </p:spPr>
        </p:pic>
        <p:sp>
          <p:nvSpPr>
            <p:cNvPr id="63501" name="TextBox 63500">
              <a:extLst>
                <a:ext uri="{FF2B5EF4-FFF2-40B4-BE49-F238E27FC236}">
                  <a16:creationId xmlns:a16="http://schemas.microsoft.com/office/drawing/2014/main" id="{9B5BA05B-4245-5349-B5C5-7E3E1BC854BA}"/>
                </a:ext>
              </a:extLst>
            </p:cNvPr>
            <p:cNvSpPr txBox="1"/>
            <p:nvPr/>
          </p:nvSpPr>
          <p:spPr>
            <a:xfrm>
              <a:off x="5105400" y="2402337"/>
              <a:ext cx="1447800" cy="34086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700" b="1" kern="2400" dirty="0">
                  <a:solidFill>
                    <a:schemeClr val="bg1"/>
                  </a:solidFill>
                  <a:latin typeface="+mj-lt"/>
                </a:rPr>
                <a:t>house</a:t>
              </a:r>
            </a:p>
          </p:txBody>
        </p:sp>
        <p:sp>
          <p:nvSpPr>
            <p:cNvPr id="63502" name="TextBox 63501">
              <a:extLst>
                <a:ext uri="{FF2B5EF4-FFF2-40B4-BE49-F238E27FC236}">
                  <a16:creationId xmlns:a16="http://schemas.microsoft.com/office/drawing/2014/main" id="{724BE61B-5EB0-6724-ABC6-1BB3CC15441E}"/>
                </a:ext>
              </a:extLst>
            </p:cNvPr>
            <p:cNvSpPr txBox="1"/>
            <p:nvPr/>
          </p:nvSpPr>
          <p:spPr>
            <a:xfrm rot="21430137">
              <a:off x="4873686" y="3979253"/>
              <a:ext cx="1447800" cy="310341"/>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ts val="1700"/>
                </a:lnSpc>
                <a:spcBef>
                  <a:spcPts val="1400"/>
                </a:spcBef>
                <a:buClr>
                  <a:srgbClr val="DA5521"/>
                </a:buClr>
              </a:pPr>
              <a:r>
                <a:rPr lang="en-US" sz="1500" b="1" kern="2400" dirty="0">
                  <a:solidFill>
                    <a:schemeClr val="bg1"/>
                  </a:solidFill>
                  <a:latin typeface="+mj-lt"/>
                </a:rPr>
                <a:t>happy son</a:t>
              </a:r>
            </a:p>
          </p:txBody>
        </p:sp>
        <p:sp>
          <p:nvSpPr>
            <p:cNvPr id="63503" name="TextBox 63502">
              <a:extLst>
                <a:ext uri="{FF2B5EF4-FFF2-40B4-BE49-F238E27FC236}">
                  <a16:creationId xmlns:a16="http://schemas.microsoft.com/office/drawing/2014/main" id="{6089E733-9DC6-9020-349E-722393D4E307}"/>
                </a:ext>
              </a:extLst>
            </p:cNvPr>
            <p:cNvSpPr txBox="1"/>
            <p:nvPr/>
          </p:nvSpPr>
          <p:spPr>
            <a:xfrm>
              <a:off x="7536566" y="1871464"/>
              <a:ext cx="2088527" cy="282385"/>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300" b="1" kern="2400" dirty="0">
                  <a:solidFill>
                    <a:schemeClr val="bg1"/>
                  </a:solidFill>
                  <a:latin typeface="+mj-lt"/>
                </a:rPr>
                <a:t>graduate college</a:t>
              </a:r>
            </a:p>
          </p:txBody>
        </p:sp>
        <p:sp>
          <p:nvSpPr>
            <p:cNvPr id="63504" name="TextBox 63503">
              <a:extLst>
                <a:ext uri="{FF2B5EF4-FFF2-40B4-BE49-F238E27FC236}">
                  <a16:creationId xmlns:a16="http://schemas.microsoft.com/office/drawing/2014/main" id="{C5552E30-6343-0696-8B21-547C5B896DE4}"/>
                </a:ext>
              </a:extLst>
            </p:cNvPr>
            <p:cNvSpPr txBox="1"/>
            <p:nvPr/>
          </p:nvSpPr>
          <p:spPr>
            <a:xfrm rot="300000">
              <a:off x="10233642" y="2788920"/>
              <a:ext cx="1447800" cy="311624"/>
            </a:xfrm>
            <a:prstGeom prst="rect">
              <a:avLst/>
            </a:prstGeom>
            <a:noFill/>
            <a:ln w="6350">
              <a:noFill/>
            </a:ln>
            <a:effectLst>
              <a:outerShdw blurRad="38100" dist="25400" dir="2700000" algn="tl" rotWithShape="0">
                <a:prstClr val="black">
                  <a:alpha val="17294"/>
                </a:prstClr>
              </a:outerShdw>
            </a:effectLst>
            <a:scene3d>
              <a:camera prst="orthographicFront">
                <a:rot lat="0" lon="0" rev="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500" b="1" kern="2400" dirty="0">
                  <a:solidFill>
                    <a:schemeClr val="bg1"/>
                  </a:solidFill>
                  <a:latin typeface="+mj-lt"/>
                </a:rPr>
                <a:t>community</a:t>
              </a:r>
            </a:p>
          </p:txBody>
        </p:sp>
        <p:sp>
          <p:nvSpPr>
            <p:cNvPr id="63505" name="TextBox 63504">
              <a:extLst>
                <a:ext uri="{FF2B5EF4-FFF2-40B4-BE49-F238E27FC236}">
                  <a16:creationId xmlns:a16="http://schemas.microsoft.com/office/drawing/2014/main" id="{F1C3DD04-577C-9BC8-6BA3-D022D8E51714}"/>
                </a:ext>
              </a:extLst>
            </p:cNvPr>
            <p:cNvSpPr txBox="1"/>
            <p:nvPr/>
          </p:nvSpPr>
          <p:spPr>
            <a:xfrm rot="21480000">
              <a:off x="9357226" y="3606142"/>
              <a:ext cx="1227724" cy="413959"/>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100" b="1" kern="2400" dirty="0">
                  <a:solidFill>
                    <a:schemeClr val="bg1"/>
                  </a:solidFill>
                  <a:latin typeface="+mj-lt"/>
                </a:rPr>
                <a:t>good school district</a:t>
              </a:r>
            </a:p>
          </p:txBody>
        </p:sp>
        <p:sp>
          <p:nvSpPr>
            <p:cNvPr id="63506" name="TextBox 63505">
              <a:extLst>
                <a:ext uri="{FF2B5EF4-FFF2-40B4-BE49-F238E27FC236}">
                  <a16:creationId xmlns:a16="http://schemas.microsoft.com/office/drawing/2014/main" id="{7BD0FB3F-E3B3-6113-D739-567285A64FE2}"/>
                </a:ext>
              </a:extLst>
            </p:cNvPr>
            <p:cNvSpPr txBox="1"/>
            <p:nvPr/>
          </p:nvSpPr>
          <p:spPr>
            <a:xfrm>
              <a:off x="10341684" y="4800600"/>
              <a:ext cx="1447800" cy="355482"/>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b="1" kern="2400" dirty="0">
                  <a:solidFill>
                    <a:schemeClr val="bg1"/>
                  </a:solidFill>
                  <a:latin typeface="+mj-lt"/>
                </a:rPr>
                <a:t>volunteer</a:t>
              </a:r>
            </a:p>
          </p:txBody>
        </p:sp>
        <p:sp>
          <p:nvSpPr>
            <p:cNvPr id="63507" name="TextBox 63506">
              <a:extLst>
                <a:ext uri="{FF2B5EF4-FFF2-40B4-BE49-F238E27FC236}">
                  <a16:creationId xmlns:a16="http://schemas.microsoft.com/office/drawing/2014/main" id="{4475DFA3-614E-0CDE-89C3-9EAB9A38CE3E}"/>
                </a:ext>
              </a:extLst>
            </p:cNvPr>
            <p:cNvSpPr txBox="1"/>
            <p:nvPr/>
          </p:nvSpPr>
          <p:spPr>
            <a:xfrm rot="60000">
              <a:off x="8303573" y="5925312"/>
              <a:ext cx="1447800" cy="267766"/>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200" b="1" kern="2400" dirty="0">
                  <a:solidFill>
                    <a:schemeClr val="bg1"/>
                  </a:solidFill>
                  <a:latin typeface="+mj-lt"/>
                </a:rPr>
                <a:t>accounting</a:t>
              </a:r>
            </a:p>
          </p:txBody>
        </p:sp>
        <p:sp>
          <p:nvSpPr>
            <p:cNvPr id="63508" name="TextBox 63507">
              <a:extLst>
                <a:ext uri="{FF2B5EF4-FFF2-40B4-BE49-F238E27FC236}">
                  <a16:creationId xmlns:a16="http://schemas.microsoft.com/office/drawing/2014/main" id="{BC85D51B-9A36-9A9C-AF30-9B1FB7BE2D88}"/>
                </a:ext>
              </a:extLst>
            </p:cNvPr>
            <p:cNvSpPr txBox="1"/>
            <p:nvPr/>
          </p:nvSpPr>
          <p:spPr>
            <a:xfrm rot="21234380">
              <a:off x="8156539" y="4423774"/>
              <a:ext cx="1354972" cy="326243"/>
            </a:xfrm>
            <a:prstGeom prst="rect">
              <a:avLst/>
            </a:prstGeom>
            <a:noFill/>
            <a:ln w="6350">
              <a:noFill/>
            </a:ln>
            <a:effectLst>
              <a:outerShdw blurRad="38100" dist="25400" dir="2700000" algn="tl" rotWithShape="0">
                <a:prstClr val="black">
                  <a:alpha val="17294"/>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b="1" kern="2400" dirty="0">
                  <a:solidFill>
                    <a:schemeClr val="bg1"/>
                  </a:solidFill>
                  <a:latin typeface="+mj-lt"/>
                </a:rPr>
                <a:t>garden</a:t>
              </a:r>
            </a:p>
          </p:txBody>
        </p:sp>
        <p:sp>
          <p:nvSpPr>
            <p:cNvPr id="63509" name="TextBox 63508">
              <a:extLst>
                <a:ext uri="{FF2B5EF4-FFF2-40B4-BE49-F238E27FC236}">
                  <a16:creationId xmlns:a16="http://schemas.microsoft.com/office/drawing/2014/main" id="{89177C54-AE50-EFA0-301A-5A01C9C94F6E}"/>
                </a:ext>
              </a:extLst>
            </p:cNvPr>
            <p:cNvSpPr txBox="1"/>
            <p:nvPr/>
          </p:nvSpPr>
          <p:spPr>
            <a:xfrm>
              <a:off x="7467600" y="3581400"/>
              <a:ext cx="1889607" cy="852541"/>
            </a:xfrm>
            <a:prstGeom prst="rect">
              <a:avLst/>
            </a:prstGeom>
            <a:noFill/>
            <a:ln w="6350">
              <a:noFill/>
            </a:ln>
            <a:effectLst>
              <a:outerShdw blurRad="38100" dist="25400" dir="2700000" algn="tl" rotWithShape="0">
                <a:prstClr val="black">
                  <a:alpha val="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sz="2500" b="1" kern="2400" dirty="0">
                  <a:solidFill>
                    <a:schemeClr val="accent2"/>
                  </a:solidFill>
                  <a:latin typeface="+mj-lt"/>
                </a:rPr>
                <a:t>Isabella’s Vision Board</a:t>
              </a:r>
            </a:p>
          </p:txBody>
        </p:sp>
      </p:grpSp>
    </p:spTree>
    <p:extLst>
      <p:ext uri="{BB962C8B-B14F-4D97-AF65-F5344CB8AC3E}">
        <p14:creationId xmlns:p14="http://schemas.microsoft.com/office/powerpoint/2010/main" val="314715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92C7-151C-144E-9763-92B53AC0B14D}"/>
              </a:ext>
            </a:extLst>
          </p:cNvPr>
          <p:cNvSpPr>
            <a:spLocks noGrp="1"/>
          </p:cNvSpPr>
          <p:nvPr>
            <p:ph type="title"/>
          </p:nvPr>
        </p:nvSpPr>
        <p:spPr>
          <a:xfrm>
            <a:off x="838200" y="495300"/>
            <a:ext cx="10515600" cy="865188"/>
          </a:xfrm>
        </p:spPr>
        <p:txBody>
          <a:bodyPr anchor="ctr">
            <a:normAutofit/>
          </a:bodyPr>
          <a:lstStyle/>
          <a:p>
            <a:r>
              <a:rPr lang="en-US" dirty="0"/>
              <a:t>Your Values: Ranking Activity</a:t>
            </a:r>
          </a:p>
        </p:txBody>
      </p:sp>
      <p:sp>
        <p:nvSpPr>
          <p:cNvPr id="10" name="Slide Number Placeholder 3">
            <a:extLst>
              <a:ext uri="{FF2B5EF4-FFF2-40B4-BE49-F238E27FC236}">
                <a16:creationId xmlns:a16="http://schemas.microsoft.com/office/drawing/2014/main" id="{B0EEC0B2-BF45-C14F-8A45-D77F6A3875C0}"/>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12</a:t>
            </a:fld>
            <a:endParaRPr lang="en-US" altLang="en-US" sz="900" dirty="0">
              <a:solidFill>
                <a:srgbClr val="9A9A9A"/>
              </a:solidFill>
            </a:endParaRPr>
          </a:p>
        </p:txBody>
      </p:sp>
      <p:graphicFrame>
        <p:nvGraphicFramePr>
          <p:cNvPr id="4" name="Diagram 3">
            <a:extLst>
              <a:ext uri="{FF2B5EF4-FFF2-40B4-BE49-F238E27FC236}">
                <a16:creationId xmlns:a16="http://schemas.microsoft.com/office/drawing/2014/main" id="{49DE73EA-8086-FB3A-93C2-99D7E00B769D}"/>
              </a:ext>
            </a:extLst>
          </p:cNvPr>
          <p:cNvGraphicFramePr/>
          <p:nvPr>
            <p:extLst>
              <p:ext uri="{D42A27DB-BD31-4B8C-83A1-F6EECF244321}">
                <p14:modId xmlns:p14="http://schemas.microsoft.com/office/powerpoint/2010/main" val="1792454043"/>
              </p:ext>
            </p:extLst>
          </p:nvPr>
        </p:nvGraphicFramePr>
        <p:xfrm>
          <a:off x="838200" y="1831033"/>
          <a:ext cx="5029200" cy="2743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11E59FB7-216E-5B71-208B-F07E7BF01E25}"/>
              </a:ext>
            </a:extLst>
          </p:cNvPr>
          <p:cNvGraphicFramePr/>
          <p:nvPr>
            <p:extLst>
              <p:ext uri="{D42A27DB-BD31-4B8C-83A1-F6EECF244321}">
                <p14:modId xmlns:p14="http://schemas.microsoft.com/office/powerpoint/2010/main" val="3542321503"/>
              </p:ext>
            </p:extLst>
          </p:nvPr>
        </p:nvGraphicFramePr>
        <p:xfrm>
          <a:off x="6019800" y="1828800"/>
          <a:ext cx="5280212" cy="27430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Straight Connector 7">
            <a:extLst>
              <a:ext uri="{FF2B5EF4-FFF2-40B4-BE49-F238E27FC236}">
                <a16:creationId xmlns:a16="http://schemas.microsoft.com/office/drawing/2014/main" id="{F037A12B-27EE-877D-1C2F-CA56227F339C}"/>
              </a:ext>
            </a:extLst>
          </p:cNvPr>
          <p:cNvCxnSpPr>
            <a:cxnSpLocks/>
          </p:cNvCxnSpPr>
          <p:nvPr/>
        </p:nvCxnSpPr>
        <p:spPr>
          <a:xfrm>
            <a:off x="1066800" y="5562600"/>
            <a:ext cx="9928412"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7BB7E4F-6910-6C5D-24C9-1AB3B46DD436}"/>
              </a:ext>
            </a:extLst>
          </p:cNvPr>
          <p:cNvSpPr txBox="1"/>
          <p:nvPr/>
        </p:nvSpPr>
        <p:spPr>
          <a:xfrm>
            <a:off x="815788" y="4876628"/>
            <a:ext cx="2743198"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b="1" kern="2400" dirty="0">
                <a:solidFill>
                  <a:srgbClr val="595959"/>
                </a:solidFill>
              </a:rPr>
              <a:t>1</a:t>
            </a:r>
            <a:r>
              <a:rPr lang="en-US" sz="2400" kern="2400" dirty="0">
                <a:solidFill>
                  <a:srgbClr val="595959"/>
                </a:solidFill>
              </a:rPr>
              <a:t> (highest value)</a:t>
            </a:r>
          </a:p>
        </p:txBody>
      </p:sp>
      <p:cxnSp>
        <p:nvCxnSpPr>
          <p:cNvPr id="14" name="Straight Connector 13">
            <a:extLst>
              <a:ext uri="{FF2B5EF4-FFF2-40B4-BE49-F238E27FC236}">
                <a16:creationId xmlns:a16="http://schemas.microsoft.com/office/drawing/2014/main" id="{02EBA245-7BA8-4256-1B1E-A3DFE0B4215F}"/>
              </a:ext>
            </a:extLst>
          </p:cNvPr>
          <p:cNvCxnSpPr>
            <a:cxnSpLocks/>
          </p:cNvCxnSpPr>
          <p:nvPr/>
        </p:nvCxnSpPr>
        <p:spPr>
          <a:xfrm>
            <a:off x="1066800" y="5399087"/>
            <a:ext cx="0" cy="3270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F29F69-F9DC-6E9D-7D61-7466D6C87688}"/>
              </a:ext>
            </a:extLst>
          </p:cNvPr>
          <p:cNvCxnSpPr>
            <a:cxnSpLocks/>
          </p:cNvCxnSpPr>
          <p:nvPr/>
        </p:nvCxnSpPr>
        <p:spPr>
          <a:xfrm>
            <a:off x="10995212" y="5399086"/>
            <a:ext cx="0" cy="3270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B427D1-6D5B-6D54-6C37-463DF1B3B6E9}"/>
              </a:ext>
            </a:extLst>
          </p:cNvPr>
          <p:cNvSpPr txBox="1"/>
          <p:nvPr/>
        </p:nvSpPr>
        <p:spPr>
          <a:xfrm>
            <a:off x="9067800" y="4834587"/>
            <a:ext cx="2743198" cy="443198"/>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400" b="1" kern="2400" dirty="0">
                <a:solidFill>
                  <a:srgbClr val="595959"/>
                </a:solidFill>
              </a:rPr>
              <a:t>8</a:t>
            </a:r>
            <a:r>
              <a:rPr lang="en-US" sz="2400" kern="2400" dirty="0">
                <a:solidFill>
                  <a:srgbClr val="595959"/>
                </a:solidFill>
              </a:rPr>
              <a:t> (lowest value)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6AEAAD5-ABE7-0A78-D9A3-6B55478C48CC}"/>
              </a:ext>
            </a:extLst>
          </p:cNvPr>
          <p:cNvGraphicFramePr/>
          <p:nvPr>
            <p:extLst>
              <p:ext uri="{D42A27DB-BD31-4B8C-83A1-F6EECF244321}">
                <p14:modId xmlns:p14="http://schemas.microsoft.com/office/powerpoint/2010/main" val="524861043"/>
              </p:ext>
            </p:extLst>
          </p:nvPr>
        </p:nvGraphicFramePr>
        <p:xfrm>
          <a:off x="5638800" y="1530880"/>
          <a:ext cx="5715000" cy="477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C66EE5C-C560-2044-A99F-C0311FBEB034}"/>
              </a:ext>
            </a:extLst>
          </p:cNvPr>
          <p:cNvSpPr>
            <a:spLocks noGrp="1"/>
          </p:cNvSpPr>
          <p:nvPr>
            <p:ph type="title"/>
          </p:nvPr>
        </p:nvSpPr>
        <p:spPr/>
        <p:txBody>
          <a:bodyPr>
            <a:normAutofit/>
          </a:bodyPr>
          <a:lstStyle/>
          <a:p>
            <a:pPr eaLnBrk="1" fontAlgn="auto" hangingPunct="1">
              <a:spcAft>
                <a:spcPts val="0"/>
              </a:spcAft>
              <a:defRPr/>
            </a:pPr>
            <a:r>
              <a:rPr lang="en-US" dirty="0">
                <a:solidFill>
                  <a:srgbClr val="DA5521"/>
                </a:solidFill>
                <a:ea typeface="+mj-ea"/>
                <a:cs typeface="+mj-cs"/>
              </a:rPr>
              <a:t>Factors That Influence Values</a:t>
            </a:r>
          </a:p>
        </p:txBody>
      </p:sp>
      <p:sp>
        <p:nvSpPr>
          <p:cNvPr id="3" name="Content Placeholder 2">
            <a:extLst>
              <a:ext uri="{FF2B5EF4-FFF2-40B4-BE49-F238E27FC236}">
                <a16:creationId xmlns:a16="http://schemas.microsoft.com/office/drawing/2014/main" id="{728D2B7D-E821-4C42-8025-0EA17BD65E57}"/>
              </a:ext>
            </a:extLst>
          </p:cNvPr>
          <p:cNvSpPr>
            <a:spLocks noGrp="1"/>
          </p:cNvSpPr>
          <p:nvPr>
            <p:ph idx="1"/>
          </p:nvPr>
        </p:nvSpPr>
        <p:spPr>
          <a:xfrm>
            <a:off x="838200" y="1725613"/>
            <a:ext cx="4495800" cy="4662487"/>
          </a:xfrm>
        </p:spPr>
        <p:txBody>
          <a:bodyPr/>
          <a:lstStyle/>
          <a:p>
            <a:pPr>
              <a:lnSpc>
                <a:spcPct val="100000"/>
              </a:lnSpc>
            </a:pPr>
            <a:r>
              <a:rPr lang="en-US" dirty="0"/>
              <a:t>What we saw in our households, in school and on social media —  as well as our experiences —  have shaped what we think is important: our values. </a:t>
            </a:r>
          </a:p>
          <a:p>
            <a:pPr>
              <a:lnSpc>
                <a:spcPct val="100000"/>
              </a:lnSpc>
            </a:pPr>
            <a:endParaRPr lang="en-US" dirty="0"/>
          </a:p>
          <a:p>
            <a:pPr>
              <a:lnSpc>
                <a:spcPct val="100000"/>
              </a:lnSpc>
            </a:pPr>
            <a:r>
              <a:rPr lang="en-US" b="1" dirty="0"/>
              <a:t>Why would it be important to acknowledge these factors?</a:t>
            </a:r>
          </a:p>
          <a:p>
            <a:pPr>
              <a:lnSpc>
                <a:spcPct val="100000"/>
              </a:lnSpc>
            </a:pPr>
            <a:endParaRPr lang="en-US" dirty="0"/>
          </a:p>
          <a:p>
            <a:pPr>
              <a:lnSpc>
                <a:spcPct val="100000"/>
              </a:lnSpc>
            </a:pPr>
            <a:endParaRPr lang="en-US" dirty="0"/>
          </a:p>
          <a:p>
            <a:pPr>
              <a:lnSpc>
                <a:spcPct val="100000"/>
              </a:lnSpc>
            </a:pPr>
            <a:endParaRPr lang="en-US" dirty="0"/>
          </a:p>
        </p:txBody>
      </p:sp>
      <p:sp>
        <p:nvSpPr>
          <p:cNvPr id="5" name="Slide Number Placeholder 3">
            <a:extLst>
              <a:ext uri="{FF2B5EF4-FFF2-40B4-BE49-F238E27FC236}">
                <a16:creationId xmlns:a16="http://schemas.microsoft.com/office/drawing/2014/main" id="{5D66DDB0-CC2E-BC49-A749-FC6A1BE8BBB4}"/>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13</a:t>
            </a:fld>
            <a:endParaRPr lang="en-US" altLang="en-US" sz="900" dirty="0">
              <a:solidFill>
                <a:srgbClr val="9A9A9A"/>
              </a:solidFill>
            </a:endParaRPr>
          </a:p>
        </p:txBody>
      </p:sp>
      <p:pic>
        <p:nvPicPr>
          <p:cNvPr id="9" name="Graphic 8" descr="User with solid fill">
            <a:extLst>
              <a:ext uri="{FF2B5EF4-FFF2-40B4-BE49-F238E27FC236}">
                <a16:creationId xmlns:a16="http://schemas.microsoft.com/office/drawing/2014/main" id="{508B627A-CD15-4D13-5174-832FF00A21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08036" y="3231538"/>
            <a:ext cx="1376528" cy="1376528"/>
          </a:xfrm>
          <a:prstGeom prst="rect">
            <a:avLst/>
          </a:prstGeom>
          <a:effectLst>
            <a:outerShdw blurRad="38100" dist="25400" dir="2700000" algn="tl" rotWithShape="0">
              <a:prstClr val="black">
                <a:alpha val="18081"/>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926A-A1E7-644E-8E66-29D47DE726BC}"/>
              </a:ext>
            </a:extLst>
          </p:cNvPr>
          <p:cNvSpPr>
            <a:spLocks noGrp="1"/>
          </p:cNvSpPr>
          <p:nvPr>
            <p:ph type="title"/>
          </p:nvPr>
        </p:nvSpPr>
        <p:spPr>
          <a:xfrm>
            <a:off x="838200" y="495300"/>
            <a:ext cx="10515600" cy="865188"/>
          </a:xfrm>
        </p:spPr>
        <p:txBody>
          <a:bodyPr>
            <a:normAutofit/>
          </a:bodyPr>
          <a:lstStyle/>
          <a:p>
            <a:r>
              <a:rPr lang="en-US" dirty="0"/>
              <a:t>Goals</a:t>
            </a:r>
          </a:p>
        </p:txBody>
      </p:sp>
      <p:sp>
        <p:nvSpPr>
          <p:cNvPr id="8" name="Slide Number Placeholder 3">
            <a:extLst>
              <a:ext uri="{FF2B5EF4-FFF2-40B4-BE49-F238E27FC236}">
                <a16:creationId xmlns:a16="http://schemas.microsoft.com/office/drawing/2014/main" id="{E4FEFF6F-BDAA-D544-8357-B3358C9E30E3}"/>
              </a:ext>
            </a:extLst>
          </p:cNvPr>
          <p:cNvSpPr txBox="1">
            <a:spLocks/>
          </p:cNvSpPr>
          <p:nvPr/>
        </p:nvSpPr>
        <p:spPr>
          <a:xfrm>
            <a:off x="8739739" y="6308624"/>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14</a:t>
            </a:fld>
            <a:endParaRPr lang="en-US" altLang="en-US" sz="900" dirty="0">
              <a:solidFill>
                <a:srgbClr val="9A9A9A"/>
              </a:solidFill>
            </a:endParaRPr>
          </a:p>
        </p:txBody>
      </p:sp>
      <p:sp>
        <p:nvSpPr>
          <p:cNvPr id="4" name="TextBox 3">
            <a:extLst>
              <a:ext uri="{FF2B5EF4-FFF2-40B4-BE49-F238E27FC236}">
                <a16:creationId xmlns:a16="http://schemas.microsoft.com/office/drawing/2014/main" id="{D9522D77-112F-0A12-BB7D-5AD9E5D5B0BE}"/>
              </a:ext>
            </a:extLst>
          </p:cNvPr>
          <p:cNvSpPr txBox="1"/>
          <p:nvPr/>
        </p:nvSpPr>
        <p:spPr>
          <a:xfrm>
            <a:off x="787095" y="5901850"/>
            <a:ext cx="5994705" cy="38472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000" i="1" kern="2400" dirty="0">
                <a:solidFill>
                  <a:srgbClr val="595959"/>
                </a:solidFill>
              </a:rPr>
              <a:t>SOURCE: Consumer Financial Protection Bureau (CFPB), consumerfinance.gov.” Learn How to Save Like Mike” </a:t>
            </a:r>
            <a:r>
              <a:rPr lang="en-US" altLang="en-US" sz="1000" dirty="0">
                <a:ea typeface="ＭＳ Ｐゴシック" panose="020B0600070205080204" pitchFamily="34" charset="-128"/>
                <a:hlinkClick r:id="rId3"/>
              </a:rPr>
              <a:t>https://www.youtube.com/watch?v=kZcUAcbtH5M</a:t>
            </a:r>
            <a:endParaRPr lang="en-US" sz="1000" kern="2400" dirty="0">
              <a:solidFill>
                <a:srgbClr val="595959"/>
              </a:solidFill>
            </a:endParaRPr>
          </a:p>
        </p:txBody>
      </p:sp>
      <p:sp>
        <p:nvSpPr>
          <p:cNvPr id="5" name="TextBox 4">
            <a:extLst>
              <a:ext uri="{FF2B5EF4-FFF2-40B4-BE49-F238E27FC236}">
                <a16:creationId xmlns:a16="http://schemas.microsoft.com/office/drawing/2014/main" id="{B32C72B5-2056-1174-9FC4-8A3E4EC67ACC}"/>
              </a:ext>
            </a:extLst>
          </p:cNvPr>
          <p:cNvSpPr txBox="1"/>
          <p:nvPr/>
        </p:nvSpPr>
        <p:spPr>
          <a:xfrm>
            <a:off x="804512" y="2723682"/>
            <a:ext cx="6205888" cy="413959"/>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200" b="1" kern="2400" dirty="0">
                <a:solidFill>
                  <a:schemeClr val="bg1"/>
                </a:solidFill>
              </a:rPr>
              <a:t>Goal A:  I will be healthier.</a:t>
            </a:r>
            <a:r>
              <a:rPr lang="en-US" sz="2200" kern="2400" dirty="0">
                <a:solidFill>
                  <a:srgbClr val="595959"/>
                </a:solidFill>
              </a:rPr>
              <a:t>.</a:t>
            </a:r>
          </a:p>
        </p:txBody>
      </p:sp>
      <p:sp>
        <p:nvSpPr>
          <p:cNvPr id="6" name="TextBox 5">
            <a:extLst>
              <a:ext uri="{FF2B5EF4-FFF2-40B4-BE49-F238E27FC236}">
                <a16:creationId xmlns:a16="http://schemas.microsoft.com/office/drawing/2014/main" id="{36E89CD8-C028-75A5-6AAF-1AE64956B503}"/>
              </a:ext>
            </a:extLst>
          </p:cNvPr>
          <p:cNvSpPr txBox="1"/>
          <p:nvPr/>
        </p:nvSpPr>
        <p:spPr>
          <a:xfrm>
            <a:off x="804512" y="3480108"/>
            <a:ext cx="6205888" cy="1378839"/>
          </a:xfrm>
          <a:prstGeom prst="rect">
            <a:avLst/>
          </a:prstGeom>
          <a:solidFill>
            <a:schemeClr val="tx2"/>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sz="2200" b="1" kern="2400" dirty="0">
                <a:solidFill>
                  <a:schemeClr val="bg1"/>
                </a:solidFill>
              </a:rPr>
              <a:t>Goal B:  I will save $500 for an emergency fund by setting aside $50 in a savings account at my credit union for the next 10 months.</a:t>
            </a:r>
            <a:r>
              <a:rPr lang="en-US" sz="2200" kern="2400" dirty="0">
                <a:solidFill>
                  <a:srgbClr val="595959"/>
                </a:solidFill>
              </a:rPr>
              <a:t>.</a:t>
            </a:r>
          </a:p>
        </p:txBody>
      </p:sp>
      <p:sp>
        <p:nvSpPr>
          <p:cNvPr id="7" name="TextBox 6">
            <a:extLst>
              <a:ext uri="{FF2B5EF4-FFF2-40B4-BE49-F238E27FC236}">
                <a16:creationId xmlns:a16="http://schemas.microsoft.com/office/drawing/2014/main" id="{4C648416-7775-95AE-F990-C05C9F47183A}"/>
              </a:ext>
            </a:extLst>
          </p:cNvPr>
          <p:cNvSpPr txBox="1"/>
          <p:nvPr/>
        </p:nvSpPr>
        <p:spPr>
          <a:xfrm>
            <a:off x="787095" y="5201413"/>
            <a:ext cx="6777217"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85800">
              <a:lnSpc>
                <a:spcPct val="95000"/>
              </a:lnSpc>
              <a:spcBef>
                <a:spcPts val="1400"/>
              </a:spcBef>
              <a:buClr>
                <a:srgbClr val="DA5521"/>
              </a:buClr>
            </a:pPr>
            <a:r>
              <a:rPr lang="en-US" altLang="en-US" sz="2200" dirty="0"/>
              <a:t>Watch the video: </a:t>
            </a:r>
            <a:r>
              <a:rPr lang="en-US" altLang="en-US" sz="2200" dirty="0">
                <a:hlinkClick r:id="rId3"/>
              </a:rPr>
              <a:t>“Learn How to Save Like Mike”</a:t>
            </a:r>
            <a:endParaRPr lang="en-US" sz="2200" kern="2400" dirty="0">
              <a:solidFill>
                <a:srgbClr val="595959"/>
              </a:solidFill>
            </a:endParaRPr>
          </a:p>
        </p:txBody>
      </p:sp>
      <p:sp>
        <p:nvSpPr>
          <p:cNvPr id="3" name="TextBox 2">
            <a:extLst>
              <a:ext uri="{FF2B5EF4-FFF2-40B4-BE49-F238E27FC236}">
                <a16:creationId xmlns:a16="http://schemas.microsoft.com/office/drawing/2014/main" id="{3BC8EA9C-9EE8-B3C5-EDC4-33BBB9CC965D}"/>
              </a:ext>
            </a:extLst>
          </p:cNvPr>
          <p:cNvSpPr txBox="1"/>
          <p:nvPr/>
        </p:nvSpPr>
        <p:spPr>
          <a:xfrm>
            <a:off x="7263239" y="1406666"/>
            <a:ext cx="4219700" cy="5087547"/>
          </a:xfrm>
          <a:prstGeom prst="rect">
            <a:avLst/>
          </a:prstGeom>
          <a:solidFill>
            <a:schemeClr val="accent5"/>
          </a:solid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endParaRPr lang="en-US" sz="2200" b="1" kern="2400" dirty="0">
              <a:solidFill>
                <a:schemeClr val="bg1"/>
              </a:solidFill>
            </a:endParaRPr>
          </a:p>
          <a:p>
            <a:pPr algn="l" defTabSz="685800">
              <a:lnSpc>
                <a:spcPct val="95000"/>
              </a:lnSpc>
              <a:spcBef>
                <a:spcPts val="1400"/>
              </a:spcBef>
              <a:buClr>
                <a:srgbClr val="DA5521"/>
              </a:buClr>
            </a:pPr>
            <a:endParaRPr lang="en-US" sz="2200" b="1" kern="2400" dirty="0">
              <a:solidFill>
                <a:schemeClr val="bg1"/>
              </a:solidFill>
            </a:endParaRPr>
          </a:p>
          <a:p>
            <a:pPr algn="l" defTabSz="685800">
              <a:lnSpc>
                <a:spcPct val="95000"/>
              </a:lnSpc>
              <a:spcBef>
                <a:spcPts val="1400"/>
              </a:spcBef>
              <a:buClr>
                <a:srgbClr val="DA5521"/>
              </a:buClr>
            </a:pPr>
            <a:endParaRPr lang="en-US" sz="2200" b="1" kern="2400" dirty="0">
              <a:solidFill>
                <a:schemeClr val="bg1"/>
              </a:solidFill>
            </a:endParaRPr>
          </a:p>
          <a:p>
            <a:pPr algn="ctr" defTabSz="685800">
              <a:lnSpc>
                <a:spcPct val="95000"/>
              </a:lnSpc>
              <a:spcBef>
                <a:spcPts val="1400"/>
              </a:spcBef>
              <a:buClr>
                <a:srgbClr val="DA5521"/>
              </a:buClr>
            </a:pPr>
            <a:r>
              <a:rPr lang="en-US" sz="2200" b="1" kern="2400" dirty="0">
                <a:solidFill>
                  <a:schemeClr val="bg1"/>
                </a:solidFill>
              </a:rPr>
              <a:t>WRITING YOUR GOALS</a:t>
            </a:r>
          </a:p>
          <a:p>
            <a:pPr algn="ctr" defTabSz="685800">
              <a:lnSpc>
                <a:spcPct val="95000"/>
              </a:lnSpc>
              <a:spcBef>
                <a:spcPts val="1400"/>
              </a:spcBef>
              <a:buClr>
                <a:srgbClr val="DA5521"/>
              </a:buClr>
            </a:pPr>
            <a:r>
              <a:rPr lang="en-US" b="1" kern="2400" dirty="0">
                <a:solidFill>
                  <a:schemeClr val="bg1"/>
                </a:solidFill>
              </a:rPr>
              <a:t> Just thinking about your goals is not enough. Writing goals is an important step.</a:t>
            </a:r>
          </a:p>
          <a:p>
            <a:pPr algn="ctr" defTabSz="685800">
              <a:lnSpc>
                <a:spcPct val="95000"/>
              </a:lnSpc>
              <a:spcBef>
                <a:spcPts val="1400"/>
              </a:spcBef>
              <a:buClr>
                <a:srgbClr val="DA5521"/>
              </a:buClr>
            </a:pPr>
            <a:r>
              <a:rPr lang="en-US" b="1" kern="2400" dirty="0">
                <a:solidFill>
                  <a:schemeClr val="bg1"/>
                </a:solidFill>
              </a:rPr>
              <a:t>   Sharing your goals with others and putting them somewhere you will see them every day will help make you more accountable for them.</a:t>
            </a:r>
          </a:p>
          <a:p>
            <a:pPr algn="ctr" defTabSz="685800">
              <a:lnSpc>
                <a:spcPct val="95000"/>
              </a:lnSpc>
              <a:spcBef>
                <a:spcPts val="1400"/>
              </a:spcBef>
              <a:buClr>
                <a:srgbClr val="DA5521"/>
              </a:buClr>
            </a:pPr>
            <a:r>
              <a:rPr lang="en-US" b="1" kern="2400" dirty="0">
                <a:solidFill>
                  <a:schemeClr val="bg1"/>
                </a:solidFill>
              </a:rPr>
              <a:t>By seeing your goals daily, you are more likely to make decisions that will lead to achieving your goals.</a:t>
            </a:r>
            <a:endParaRPr lang="en-US" kern="2400" dirty="0">
              <a:solidFill>
                <a:srgbClr val="595959"/>
              </a:solidFill>
            </a:endParaRPr>
          </a:p>
        </p:txBody>
      </p:sp>
      <p:pic>
        <p:nvPicPr>
          <p:cNvPr id="9" name="Picture 8" descr="Icon&#10;&#10;Description automatically generated">
            <a:extLst>
              <a:ext uri="{FF2B5EF4-FFF2-40B4-BE49-F238E27FC236}">
                <a16:creationId xmlns:a16="http://schemas.microsoft.com/office/drawing/2014/main" id="{80820130-3270-6002-09AB-0E03C4457032}"/>
              </a:ext>
            </a:extLst>
          </p:cNvPr>
          <p:cNvPicPr>
            <a:picLocks noChangeAspect="1"/>
          </p:cNvPicPr>
          <p:nvPr/>
        </p:nvPicPr>
        <p:blipFill rotWithShape="1">
          <a:blip r:embed="rId4">
            <a:extLst>
              <a:ext uri="{28A0092B-C50C-407E-A947-70E740481C1C}">
                <a14:useLocalDpi xmlns:a14="http://schemas.microsoft.com/office/drawing/2010/main" val="0"/>
              </a:ext>
            </a:extLst>
          </a:blip>
          <a:srcRect b="54097"/>
          <a:stretch/>
        </p:blipFill>
        <p:spPr>
          <a:xfrm>
            <a:off x="8687289" y="1492651"/>
            <a:ext cx="1371600" cy="1471971"/>
          </a:xfrm>
          <a:prstGeom prst="rect">
            <a:avLst/>
          </a:prstGeom>
        </p:spPr>
      </p:pic>
      <p:sp>
        <p:nvSpPr>
          <p:cNvPr id="11" name="TextBox 10">
            <a:extLst>
              <a:ext uri="{FF2B5EF4-FFF2-40B4-BE49-F238E27FC236}">
                <a16:creationId xmlns:a16="http://schemas.microsoft.com/office/drawing/2014/main" id="{802FB796-FD4F-7D38-08D2-C8A12131AA40}"/>
              </a:ext>
            </a:extLst>
          </p:cNvPr>
          <p:cNvSpPr txBox="1"/>
          <p:nvPr/>
        </p:nvSpPr>
        <p:spPr>
          <a:xfrm>
            <a:off x="787095" y="1557913"/>
            <a:ext cx="5629058" cy="91101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800" b="1" kern="2400" dirty="0">
                <a:solidFill>
                  <a:srgbClr val="595959"/>
                </a:solidFill>
              </a:rPr>
              <a:t>What is the difference between Goal A and Goal B?</a:t>
            </a:r>
          </a:p>
        </p:txBody>
      </p:sp>
    </p:spTree>
    <p:extLst>
      <p:ext uri="{BB962C8B-B14F-4D97-AF65-F5344CB8AC3E}">
        <p14:creationId xmlns:p14="http://schemas.microsoft.com/office/powerpoint/2010/main" val="262910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1981200" y="3181350"/>
            <a:ext cx="8077200" cy="1600199"/>
          </a:xfrm>
        </p:spPr>
        <p:txBody>
          <a:bodyPr/>
          <a:lstStyle/>
          <a:p>
            <a:pPr>
              <a:lnSpc>
                <a:spcPct val="100000"/>
              </a:lnSpc>
            </a:pPr>
            <a:r>
              <a:rPr lang="en-US" dirty="0"/>
              <a:t>Does anyone have a success story about a goal they set and how they were able to achieve it?</a:t>
            </a:r>
          </a:p>
        </p:txBody>
      </p:sp>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Chat with solid fill">
            <a:extLst>
              <a:ext uri="{FF2B5EF4-FFF2-40B4-BE49-F238E27FC236}">
                <a16:creationId xmlns:a16="http://schemas.microsoft.com/office/drawing/2014/main" id="{711BB604-C992-6F9D-B1B4-DE72E66505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371600"/>
            <a:ext cx="1600200" cy="1600200"/>
          </a:xfrm>
          <a:prstGeom prst="rect">
            <a:avLst/>
          </a:prstGeom>
        </p:spPr>
      </p:pic>
    </p:spTree>
    <p:extLst>
      <p:ext uri="{BB962C8B-B14F-4D97-AF65-F5344CB8AC3E}">
        <p14:creationId xmlns:p14="http://schemas.microsoft.com/office/powerpoint/2010/main" val="60849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494F-7964-0F4D-B684-0289F4485508}"/>
              </a:ext>
            </a:extLst>
          </p:cNvPr>
          <p:cNvSpPr>
            <a:spLocks noGrp="1"/>
          </p:cNvSpPr>
          <p:nvPr>
            <p:ph type="title"/>
          </p:nvPr>
        </p:nvSpPr>
        <p:spPr>
          <a:xfrm>
            <a:off x="838200" y="495300"/>
            <a:ext cx="10515600" cy="865188"/>
          </a:xfrm>
        </p:spPr>
        <p:txBody>
          <a:bodyPr anchor="ctr">
            <a:normAutofit/>
          </a:bodyPr>
          <a:lstStyle/>
          <a:p>
            <a:r>
              <a:rPr lang="en-US" dirty="0"/>
              <a:t>Zari’s Savings Goal</a:t>
            </a:r>
          </a:p>
        </p:txBody>
      </p:sp>
      <p:sp>
        <p:nvSpPr>
          <p:cNvPr id="73731" name="Content Placeholder 2">
            <a:extLst>
              <a:ext uri="{FF2B5EF4-FFF2-40B4-BE49-F238E27FC236}">
                <a16:creationId xmlns:a16="http://schemas.microsoft.com/office/drawing/2014/main" id="{7FF85639-29F4-4E4B-A6B9-0C80ADD7B1ED}"/>
              </a:ext>
            </a:extLst>
          </p:cNvPr>
          <p:cNvSpPr>
            <a:spLocks noGrp="1" noChangeArrowheads="1"/>
          </p:cNvSpPr>
          <p:nvPr>
            <p:ph sz="half" idx="1"/>
          </p:nvPr>
        </p:nvSpPr>
        <p:spPr>
          <a:xfrm>
            <a:off x="838200" y="1646239"/>
            <a:ext cx="7709770" cy="3306762"/>
          </a:xfrm>
        </p:spPr>
        <p:txBody>
          <a:bodyPr/>
          <a:lstStyle/>
          <a:p>
            <a:pPr marL="0" indent="0">
              <a:lnSpc>
                <a:spcPct val="100000"/>
              </a:lnSpc>
              <a:buNone/>
            </a:pPr>
            <a:r>
              <a:rPr lang="en-US" altLang="en-US" b="1" dirty="0">
                <a:latin typeface="+mj-lt"/>
              </a:rPr>
              <a:t>ZARI:</a:t>
            </a:r>
          </a:p>
          <a:p>
            <a:pPr>
              <a:lnSpc>
                <a:spcPct val="100000"/>
              </a:lnSpc>
            </a:pPr>
            <a:r>
              <a:rPr lang="en-US" altLang="en-US" sz="2000" dirty="0"/>
              <a:t>Is graduating in six months with a technical welding certificate</a:t>
            </a:r>
          </a:p>
          <a:p>
            <a:pPr>
              <a:lnSpc>
                <a:spcPct val="100000"/>
              </a:lnSpc>
            </a:pPr>
            <a:r>
              <a:rPr lang="en-US" altLang="en-US" sz="2000" dirty="0"/>
              <a:t>Needs to buy a car and build her credit score</a:t>
            </a:r>
          </a:p>
          <a:p>
            <a:pPr>
              <a:lnSpc>
                <a:spcPct val="100000"/>
              </a:lnSpc>
            </a:pPr>
            <a:r>
              <a:rPr lang="en-US" altLang="en-US" sz="2000" dirty="0"/>
              <a:t>Needs $1,000 for car down payment in six months</a:t>
            </a:r>
          </a:p>
          <a:p>
            <a:pPr marL="0" indent="0">
              <a:lnSpc>
                <a:spcPct val="100000"/>
              </a:lnSpc>
              <a:buNone/>
            </a:pPr>
            <a:r>
              <a:rPr lang="en-US" altLang="en-US" sz="2000" b="1" dirty="0"/>
              <a:t>What are the resources she needs to reach her goal?</a:t>
            </a:r>
          </a:p>
        </p:txBody>
      </p:sp>
      <p:sp>
        <p:nvSpPr>
          <p:cNvPr id="9" name="Slide Number Placeholder 3">
            <a:extLst>
              <a:ext uri="{FF2B5EF4-FFF2-40B4-BE49-F238E27FC236}">
                <a16:creationId xmlns:a16="http://schemas.microsoft.com/office/drawing/2014/main" id="{76D6DD6D-DDF5-7C46-8375-04C1AA1B3F7E}"/>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16</a:t>
            </a:fld>
            <a:endParaRPr lang="en-US" altLang="en-US" sz="900" dirty="0">
              <a:solidFill>
                <a:srgbClr val="9A9A9A"/>
              </a:solidFill>
            </a:endParaRPr>
          </a:p>
        </p:txBody>
      </p:sp>
      <p:sp>
        <p:nvSpPr>
          <p:cNvPr id="3" name="Content Placeholder 2">
            <a:extLst>
              <a:ext uri="{FF2B5EF4-FFF2-40B4-BE49-F238E27FC236}">
                <a16:creationId xmlns:a16="http://schemas.microsoft.com/office/drawing/2014/main" id="{33457818-B17E-2D85-3AC2-0714CB02E419}"/>
              </a:ext>
            </a:extLst>
          </p:cNvPr>
          <p:cNvSpPr txBox="1">
            <a:spLocks noChangeArrowheads="1"/>
          </p:cNvSpPr>
          <p:nvPr/>
        </p:nvSpPr>
        <p:spPr bwMode="auto">
          <a:xfrm>
            <a:off x="838200" y="4335460"/>
            <a:ext cx="8242300" cy="1752601"/>
          </a:xfrm>
          <a:prstGeom prst="rect">
            <a:avLst/>
          </a:prstGeom>
          <a:solidFill>
            <a:schemeClr val="tx2"/>
          </a:solidFill>
          <a:ln>
            <a:noFill/>
          </a:ln>
        </p:spPr>
        <p:txBody>
          <a:bodyPr vert="horz" wrap="square" lIns="0" tIns="45720" rIns="91440" bIns="45720" numCol="1" anchor="ctr" anchorCtr="0" compatLnSpc="1">
            <a:prstTxWarp prst="textNoShape">
              <a:avLst/>
            </a:prstTxWarp>
            <a:noAutofit/>
          </a:bodyPr>
          <a:lstStyle>
            <a:lvl1pPr marL="228600" indent="-228600" algn="l" defTabSz="685800" rtl="0" eaLnBrk="0" fontAlgn="base" hangingPunct="0">
              <a:lnSpc>
                <a:spcPct val="105000"/>
              </a:lnSpc>
              <a:spcBef>
                <a:spcPts val="1400"/>
              </a:spcBef>
              <a:spcAft>
                <a:spcPct val="0"/>
              </a:spcAft>
              <a:buClr>
                <a:schemeClr val="accent2"/>
              </a:buClr>
              <a:buFont typeface="Wingdings" pitchFamily="2" charset="2"/>
              <a:buChar char="§"/>
              <a:defRPr sz="2200" kern="2400">
                <a:solidFill>
                  <a:schemeClr val="accent1"/>
                </a:solidFill>
                <a:latin typeface="+mn-lt"/>
                <a:ea typeface="ＭＳ Ｐゴシック" pitchFamily="9" charset="-128"/>
                <a:cs typeface="ＭＳ Ｐゴシック" pitchFamily="9" charset="-128"/>
              </a:defRPr>
            </a:lvl1pPr>
            <a:lvl2pPr marL="457200" indent="-228600" algn="l" defTabSz="685800" rtl="0" eaLnBrk="0" fontAlgn="base" hangingPunct="0">
              <a:lnSpc>
                <a:spcPct val="105000"/>
              </a:lnSpc>
              <a:spcBef>
                <a:spcPts val="1400"/>
              </a:spcBef>
              <a:spcAft>
                <a:spcPct val="0"/>
              </a:spcAft>
              <a:buClr>
                <a:srgbClr val="9B9B9B"/>
              </a:buClr>
              <a:buSzPct val="95000"/>
              <a:buFont typeface="Wingdings" pitchFamily="2" charset="2"/>
              <a:buChar char="§"/>
              <a:defRPr sz="2200" kern="1200">
                <a:solidFill>
                  <a:schemeClr val="accent1"/>
                </a:solidFill>
                <a:latin typeface="+mn-lt"/>
                <a:ea typeface="ＭＳ Ｐゴシック" charset="-128"/>
                <a:cs typeface="+mn-cs"/>
              </a:defRPr>
            </a:lvl2pPr>
            <a:lvl3pPr marL="685800" indent="-228600" algn="l" defTabSz="685800" rtl="0" eaLnBrk="0" fontAlgn="base" hangingPunct="0">
              <a:lnSpc>
                <a:spcPct val="10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charset="-128"/>
                <a:cs typeface="+mn-cs"/>
              </a:defRPr>
            </a:lvl3pPr>
            <a:lvl4pPr marL="914400" indent="-228600" algn="l" defTabSz="685800" rtl="0" eaLnBrk="0" fontAlgn="base" hangingPunct="0">
              <a:lnSpc>
                <a:spcPct val="10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charset="-128"/>
                <a:cs typeface="+mn-cs"/>
              </a:defRPr>
            </a:lvl4pPr>
            <a:lvl5pPr marL="1143000" indent="-228600" algn="l" defTabSz="685800" rtl="0" eaLnBrk="0" fontAlgn="base" hangingPunct="0">
              <a:lnSpc>
                <a:spcPct val="105000"/>
              </a:lnSpc>
              <a:spcBef>
                <a:spcPts val="1400"/>
              </a:spcBef>
              <a:spcAft>
                <a:spcPct val="0"/>
              </a:spcAft>
              <a:buClr>
                <a:srgbClr val="9B9B9B"/>
              </a:buClr>
              <a:buSzPct val="66000"/>
              <a:buFont typeface="Wingdings" pitchFamily="2" charset="2"/>
              <a:buChar char="§"/>
              <a:defRPr sz="2200" kern="1200">
                <a:solidFill>
                  <a:schemeClr val="accent1"/>
                </a:solidFill>
                <a:latin typeface="+mn-lt"/>
                <a:ea typeface="ＭＳ Ｐゴシック"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buClr>
                <a:schemeClr val="bg1"/>
              </a:buClr>
            </a:pPr>
            <a:r>
              <a:rPr lang="en-US" altLang="en-US" b="1" dirty="0">
                <a:solidFill>
                  <a:schemeClr val="bg1"/>
                </a:solidFill>
              </a:rPr>
              <a:t>Amount needed: </a:t>
            </a:r>
            <a:r>
              <a:rPr lang="en-US" altLang="en-US" dirty="0">
                <a:solidFill>
                  <a:schemeClr val="bg1"/>
                </a:solidFill>
              </a:rPr>
              <a:t>$1,000 </a:t>
            </a:r>
          </a:p>
          <a:p>
            <a:pPr lvl="1">
              <a:buClr>
                <a:schemeClr val="bg1"/>
              </a:buClr>
            </a:pPr>
            <a:r>
              <a:rPr lang="en-US" altLang="en-US" b="1" dirty="0">
                <a:solidFill>
                  <a:schemeClr val="bg1"/>
                </a:solidFill>
              </a:rPr>
              <a:t># weeks to save: </a:t>
            </a:r>
            <a:r>
              <a:rPr lang="en-US" altLang="en-US" dirty="0">
                <a:solidFill>
                  <a:schemeClr val="bg1"/>
                </a:solidFill>
              </a:rPr>
              <a:t>6 months x 4 weeks = 24</a:t>
            </a:r>
          </a:p>
          <a:p>
            <a:pPr lvl="1">
              <a:buClr>
                <a:schemeClr val="bg1"/>
              </a:buClr>
            </a:pPr>
            <a:r>
              <a:rPr lang="en-US" altLang="en-US" b="1" dirty="0">
                <a:solidFill>
                  <a:schemeClr val="bg1"/>
                </a:solidFill>
              </a:rPr>
              <a:t>Weekly savings goal: </a:t>
            </a:r>
            <a:r>
              <a:rPr lang="en-US" altLang="en-US" dirty="0">
                <a:solidFill>
                  <a:schemeClr val="bg1"/>
                </a:solidFill>
              </a:rPr>
              <a:t>$1,000/24 weeks = $42 each week</a:t>
            </a:r>
          </a:p>
        </p:txBody>
      </p:sp>
      <p:pic>
        <p:nvPicPr>
          <p:cNvPr id="4" name="Graphic 3">
            <a:extLst>
              <a:ext uri="{FF2B5EF4-FFF2-40B4-BE49-F238E27FC236}">
                <a16:creationId xmlns:a16="http://schemas.microsoft.com/office/drawing/2014/main" id="{DF35EA48-E987-4443-CA6C-304D162E68E3}"/>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153400" y="1628777"/>
            <a:ext cx="3200400" cy="3200400"/>
          </a:xfrm>
          <a:prstGeom prst="rect">
            <a:avLst/>
          </a:prstGeom>
          <a:effectLst>
            <a:outerShdw blurRad="38100" dist="25400" dir="2700000" algn="tl" rotWithShape="0">
              <a:prstClr val="black">
                <a:alpha val="10064"/>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59F3-9361-2B41-82DE-F66F0B7A5EC4}"/>
              </a:ext>
            </a:extLst>
          </p:cNvPr>
          <p:cNvSpPr>
            <a:spLocks noGrp="1"/>
          </p:cNvSpPr>
          <p:nvPr>
            <p:ph type="title"/>
          </p:nvPr>
        </p:nvSpPr>
        <p:spPr/>
        <p:txBody>
          <a:bodyPr anchor="ctr">
            <a:normAutofit/>
          </a:bodyPr>
          <a:lstStyle/>
          <a:p>
            <a:pPr eaLnBrk="1" fontAlgn="auto" hangingPunct="1">
              <a:spcAft>
                <a:spcPts val="0"/>
              </a:spcAft>
              <a:defRPr/>
            </a:pPr>
            <a:r>
              <a:rPr lang="en-US" dirty="0">
                <a:ea typeface="+mj-ea"/>
                <a:cs typeface="+mj-cs"/>
              </a:rPr>
              <a:t>Finding Money to Save</a:t>
            </a:r>
          </a:p>
        </p:txBody>
      </p:sp>
      <p:sp>
        <p:nvSpPr>
          <p:cNvPr id="75779" name="Content Placeholder 2">
            <a:extLst>
              <a:ext uri="{FF2B5EF4-FFF2-40B4-BE49-F238E27FC236}">
                <a16:creationId xmlns:a16="http://schemas.microsoft.com/office/drawing/2014/main" id="{99B2FD17-73EC-9247-B32C-7CEB5C852CA8}"/>
              </a:ext>
            </a:extLst>
          </p:cNvPr>
          <p:cNvSpPr>
            <a:spLocks noGrp="1" noChangeArrowheads="1"/>
          </p:cNvSpPr>
          <p:nvPr>
            <p:ph sz="half" idx="1"/>
          </p:nvPr>
        </p:nvSpPr>
        <p:spPr>
          <a:xfrm>
            <a:off x="1752600" y="2807171"/>
            <a:ext cx="4495800" cy="1114322"/>
          </a:xfrm>
        </p:spPr>
        <p:txBody>
          <a:bodyPr/>
          <a:lstStyle/>
          <a:p>
            <a:pPr marL="0" indent="0" algn="ctr" eaLnBrk="1" hangingPunct="1">
              <a:buNone/>
            </a:pPr>
            <a:r>
              <a:rPr lang="en-US" altLang="en-US" b="1" i="1" dirty="0">
                <a:latin typeface="+mj-lt"/>
                <a:ea typeface="ＭＳ Ｐゴシック" panose="020B0600070205080204" pitchFamily="34" charset="-128"/>
              </a:rPr>
              <a:t>ACTIVITY:</a:t>
            </a:r>
          </a:p>
          <a:p>
            <a:pPr marL="0" indent="0" algn="ctr" eaLnBrk="1" hangingPunct="1">
              <a:buNone/>
            </a:pPr>
            <a:r>
              <a:rPr lang="en-US" altLang="en-US" b="1" i="1" dirty="0">
                <a:latin typeface="+mj-lt"/>
                <a:ea typeface="ＭＳ Ｐゴシック" panose="020B0600070205080204" pitchFamily="34" charset="-128"/>
              </a:rPr>
              <a:t>Name one way to save</a:t>
            </a:r>
          </a:p>
        </p:txBody>
      </p:sp>
      <p:pic>
        <p:nvPicPr>
          <p:cNvPr id="75780" name="Image">
            <a:extLst>
              <a:ext uri="{FF2B5EF4-FFF2-40B4-BE49-F238E27FC236}">
                <a16:creationId xmlns:a16="http://schemas.microsoft.com/office/drawing/2014/main" id="{7E7E5258-31A8-164A-A926-FF0059416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663" b="4663"/>
          <a:stretch/>
        </p:blipFill>
        <p:spPr bwMode="auto">
          <a:xfrm>
            <a:off x="7427201" y="1676400"/>
            <a:ext cx="3899303" cy="4419600"/>
          </a:xfrm>
          <a:prstGeom prst="rect">
            <a:avLst/>
          </a:prstGeom>
          <a:noFill/>
          <a:ln>
            <a:noFill/>
          </a:ln>
          <a:effectLst>
            <a:outerShdw blurRad="38100" dist="25400" dir="2700000" algn="tl" rotWithShape="0">
              <a:prstClr val="black">
                <a:alpha val="14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a:extLst>
              <a:ext uri="{FF2B5EF4-FFF2-40B4-BE49-F238E27FC236}">
                <a16:creationId xmlns:a16="http://schemas.microsoft.com/office/drawing/2014/main" id="{FD49C932-ED40-1249-B991-6CA672669C30}"/>
              </a:ext>
            </a:extLst>
          </p:cNvPr>
          <p:cNvSpPr txBox="1">
            <a:spLocks/>
          </p:cNvSpPr>
          <p:nvPr/>
        </p:nvSpPr>
        <p:spPr>
          <a:xfrm>
            <a:off x="8610600" y="6490437"/>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17</a:t>
            </a:fld>
            <a:endParaRPr lang="en-US" altLang="en-US" sz="900" dirty="0">
              <a:solidFill>
                <a:srgbClr val="9A9A9A"/>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65CD639D-8A57-9457-092D-B60CE3032C79}"/>
              </a:ext>
            </a:extLst>
          </p:cNvPr>
          <p:cNvSpPr/>
          <p:nvPr/>
        </p:nvSpPr>
        <p:spPr>
          <a:xfrm>
            <a:off x="4814859" y="5101376"/>
            <a:ext cx="4655451" cy="1219201"/>
          </a:xfrm>
          <a:prstGeom prst="roundRect">
            <a:avLst/>
          </a:prstGeom>
          <a:solidFill>
            <a:schemeClr val="bg2"/>
          </a:solidFill>
          <a:ln w="19050">
            <a:noFill/>
          </a:ln>
          <a:effectLst>
            <a:outerShdw blurRad="38100" dist="25400" dir="2700000" algn="tl" rotWithShape="0">
              <a:prstClr val="black">
                <a:alpha val="10571"/>
              </a:prstClr>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40" name="Rectangle 39">
            <a:extLst>
              <a:ext uri="{FF2B5EF4-FFF2-40B4-BE49-F238E27FC236}">
                <a16:creationId xmlns:a16="http://schemas.microsoft.com/office/drawing/2014/main" id="{C0C6C4E6-9B2F-AD9B-0C1B-6A0C5C6AA9B0}"/>
              </a:ext>
            </a:extLst>
          </p:cNvPr>
          <p:cNvSpPr/>
          <p:nvPr/>
        </p:nvSpPr>
        <p:spPr>
          <a:xfrm flipH="1">
            <a:off x="9425250" y="4497726"/>
            <a:ext cx="45719" cy="322983"/>
          </a:xfrm>
          <a:prstGeom prst="rect">
            <a:avLst/>
          </a:prstGeom>
          <a:solidFill>
            <a:schemeClr val="tx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37" name="Rectangle 36">
            <a:extLst>
              <a:ext uri="{FF2B5EF4-FFF2-40B4-BE49-F238E27FC236}">
                <a16:creationId xmlns:a16="http://schemas.microsoft.com/office/drawing/2014/main" id="{0F1630A9-6C80-DD3A-A574-61E71189D335}"/>
              </a:ext>
            </a:extLst>
          </p:cNvPr>
          <p:cNvSpPr/>
          <p:nvPr/>
        </p:nvSpPr>
        <p:spPr>
          <a:xfrm flipH="1">
            <a:off x="9421612" y="2849160"/>
            <a:ext cx="45719" cy="322983"/>
          </a:xfrm>
          <a:prstGeom prst="rect">
            <a:avLst/>
          </a:prstGeom>
          <a:solidFill>
            <a:schemeClr val="accent2"/>
          </a:solidFill>
          <a:effectLst>
            <a:outerShdw sx="1000" sy="1000" algn="ctr" rotWithShape="0">
              <a:schemeClr val="bg1"/>
            </a:outerShdw>
          </a:effectLst>
        </p:spPr>
        <p:txBody>
          <a:bodyPr wrap="square" lIns="91440" tIns="45720" rIns="91440" bIns="45720" rtlCol="0" anchor="ctr">
            <a:no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E9E275A4-D614-774B-BE0C-C39EEA1A6066}"/>
              </a:ext>
            </a:extLst>
          </p:cNvPr>
          <p:cNvSpPr>
            <a:spLocks noGrp="1"/>
          </p:cNvSpPr>
          <p:nvPr>
            <p:ph type="title"/>
          </p:nvPr>
        </p:nvSpPr>
        <p:spPr>
          <a:xfrm>
            <a:off x="838200" y="685800"/>
            <a:ext cx="10515600" cy="738188"/>
          </a:xfrm>
        </p:spPr>
        <p:txBody>
          <a:bodyPr anchor="t">
            <a:normAutofit/>
          </a:bodyPr>
          <a:lstStyle/>
          <a:p>
            <a:pPr eaLnBrk="1" fontAlgn="auto" hangingPunct="1">
              <a:spcAft>
                <a:spcPts val="0"/>
              </a:spcAft>
              <a:defRPr/>
            </a:pPr>
            <a:r>
              <a:rPr lang="en-US" dirty="0">
                <a:ea typeface="+mj-ea"/>
                <a:cs typeface="+mj-cs"/>
              </a:rPr>
              <a:t>Savings Strategies</a:t>
            </a:r>
          </a:p>
        </p:txBody>
      </p:sp>
      <p:sp>
        <p:nvSpPr>
          <p:cNvPr id="4" name="Slide Number Placeholder 3">
            <a:extLst>
              <a:ext uri="{FF2B5EF4-FFF2-40B4-BE49-F238E27FC236}">
                <a16:creationId xmlns:a16="http://schemas.microsoft.com/office/drawing/2014/main" id="{5A27BA12-3487-674F-9426-116FE73D57B8}"/>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18</a:t>
            </a:fld>
            <a:endParaRPr lang="en-US" altLang="en-US" sz="900" dirty="0">
              <a:solidFill>
                <a:srgbClr val="9A9A9A"/>
              </a:solidFill>
            </a:endParaRPr>
          </a:p>
        </p:txBody>
      </p:sp>
      <p:sp>
        <p:nvSpPr>
          <p:cNvPr id="3" name="TextBox 2">
            <a:extLst>
              <a:ext uri="{FF2B5EF4-FFF2-40B4-BE49-F238E27FC236}">
                <a16:creationId xmlns:a16="http://schemas.microsoft.com/office/drawing/2014/main" id="{00C30DC4-336E-9B55-36A0-BDFE5D7991CC}"/>
              </a:ext>
            </a:extLst>
          </p:cNvPr>
          <p:cNvSpPr txBox="1"/>
          <p:nvPr/>
        </p:nvSpPr>
        <p:spPr>
          <a:xfrm>
            <a:off x="5047567" y="5431985"/>
            <a:ext cx="4190034" cy="618631"/>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685800">
              <a:lnSpc>
                <a:spcPct val="95000"/>
              </a:lnSpc>
              <a:spcBef>
                <a:spcPts val="1400"/>
              </a:spcBef>
              <a:buClr>
                <a:srgbClr val="DA5521"/>
              </a:buClr>
            </a:pPr>
            <a:r>
              <a:rPr lang="en-US" b="1" kern="2400" dirty="0">
                <a:solidFill>
                  <a:srgbClr val="595959"/>
                </a:solidFill>
                <a:latin typeface="Arial"/>
                <a:ea typeface="ＭＳ Ｐゴシック"/>
                <a:cs typeface="Arial"/>
              </a:rPr>
              <a:t>Budgeting helps create savings! More to come on budgets!!</a:t>
            </a:r>
            <a:endParaRPr lang="en-US" b="1" kern="2400" dirty="0">
              <a:solidFill>
                <a:srgbClr val="595959"/>
              </a:solidFill>
              <a:cs typeface="Arial" panose="020B0604020202020204" pitchFamily="34" charset="0"/>
            </a:endParaRPr>
          </a:p>
        </p:txBody>
      </p:sp>
      <p:sp>
        <p:nvSpPr>
          <p:cNvPr id="5" name="Rectangle 4">
            <a:extLst>
              <a:ext uri="{FF2B5EF4-FFF2-40B4-BE49-F238E27FC236}">
                <a16:creationId xmlns:a16="http://schemas.microsoft.com/office/drawing/2014/main" id="{66FA5CCF-8FC2-353D-3DEB-706293640C76}"/>
              </a:ext>
            </a:extLst>
          </p:cNvPr>
          <p:cNvSpPr/>
          <p:nvPr/>
        </p:nvSpPr>
        <p:spPr>
          <a:xfrm>
            <a:off x="1931581" y="5105400"/>
            <a:ext cx="1828800" cy="1219200"/>
          </a:xfrm>
          <a:prstGeom prst="rect">
            <a:avLst/>
          </a:prstGeom>
          <a:solidFill>
            <a:schemeClr val="accent3"/>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7" name="TextBox 6">
            <a:extLst>
              <a:ext uri="{FF2B5EF4-FFF2-40B4-BE49-F238E27FC236}">
                <a16:creationId xmlns:a16="http://schemas.microsoft.com/office/drawing/2014/main" id="{DF397813-510E-FE5C-2C98-1E12F415AE24}"/>
              </a:ext>
            </a:extLst>
          </p:cNvPr>
          <p:cNvSpPr txBox="1"/>
          <p:nvPr/>
        </p:nvSpPr>
        <p:spPr>
          <a:xfrm>
            <a:off x="1922721" y="5181600"/>
            <a:ext cx="1828800" cy="1015663"/>
          </a:xfrm>
          <a:prstGeom prst="rect">
            <a:avLst/>
          </a:prstGeom>
          <a:noFill/>
          <a:ln w="6350">
            <a:noFill/>
          </a:ln>
        </p:spPr>
        <p:txBody>
          <a:bodyPr wrap="square">
            <a:spAutoFit/>
          </a:bodyPr>
          <a:lstStyle/>
          <a:p>
            <a:pPr algn="ctr"/>
            <a:r>
              <a:rPr lang="en-US" sz="2000" dirty="0">
                <a:solidFill>
                  <a:schemeClr val="bg1"/>
                </a:solidFill>
                <a:effectLst/>
                <a:latin typeface="+mj-lt"/>
              </a:rPr>
              <a:t>Use round-up apps and save the cents for you</a:t>
            </a:r>
          </a:p>
        </p:txBody>
      </p:sp>
      <p:sp>
        <p:nvSpPr>
          <p:cNvPr id="8" name="Rectangle 7">
            <a:extLst>
              <a:ext uri="{FF2B5EF4-FFF2-40B4-BE49-F238E27FC236}">
                <a16:creationId xmlns:a16="http://schemas.microsoft.com/office/drawing/2014/main" id="{679BF853-1139-6369-AFC6-D00F730227EA}"/>
              </a:ext>
            </a:extLst>
          </p:cNvPr>
          <p:cNvSpPr/>
          <p:nvPr/>
        </p:nvSpPr>
        <p:spPr>
          <a:xfrm>
            <a:off x="1931581" y="3425501"/>
            <a:ext cx="1828800" cy="1219200"/>
          </a:xfrm>
          <a:prstGeom prst="rect">
            <a:avLst/>
          </a:prstGeom>
          <a:solidFill>
            <a:schemeClr val="tx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9" name="Rectangle 8">
            <a:extLst>
              <a:ext uri="{FF2B5EF4-FFF2-40B4-BE49-F238E27FC236}">
                <a16:creationId xmlns:a16="http://schemas.microsoft.com/office/drawing/2014/main" id="{6EF7957E-47D1-7560-5800-F6F7B67AC36A}"/>
              </a:ext>
            </a:extLst>
          </p:cNvPr>
          <p:cNvSpPr/>
          <p:nvPr/>
        </p:nvSpPr>
        <p:spPr>
          <a:xfrm>
            <a:off x="1931581" y="1771092"/>
            <a:ext cx="1828800" cy="1219200"/>
          </a:xfrm>
          <a:prstGeom prst="rect">
            <a:avLst/>
          </a:prstGeom>
          <a:solidFill>
            <a:schemeClr val="accent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0" name="Rectangle 9">
            <a:extLst>
              <a:ext uri="{FF2B5EF4-FFF2-40B4-BE49-F238E27FC236}">
                <a16:creationId xmlns:a16="http://schemas.microsoft.com/office/drawing/2014/main" id="{D43B80DA-C6AA-2E7C-5AFF-7A1989392B79}"/>
              </a:ext>
            </a:extLst>
          </p:cNvPr>
          <p:cNvSpPr/>
          <p:nvPr/>
        </p:nvSpPr>
        <p:spPr>
          <a:xfrm>
            <a:off x="4128090" y="1771092"/>
            <a:ext cx="1828800" cy="1219200"/>
          </a:xfrm>
          <a:prstGeom prst="rect">
            <a:avLst/>
          </a:prstGeom>
          <a:solidFill>
            <a:schemeClr val="accent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Rectangle 10">
            <a:extLst>
              <a:ext uri="{FF2B5EF4-FFF2-40B4-BE49-F238E27FC236}">
                <a16:creationId xmlns:a16="http://schemas.microsoft.com/office/drawing/2014/main" id="{7650D215-2879-5DE8-B6B5-71A7E20DB71C}"/>
              </a:ext>
            </a:extLst>
          </p:cNvPr>
          <p:cNvSpPr/>
          <p:nvPr/>
        </p:nvSpPr>
        <p:spPr>
          <a:xfrm>
            <a:off x="6324600" y="1771092"/>
            <a:ext cx="1828800" cy="1219200"/>
          </a:xfrm>
          <a:prstGeom prst="rect">
            <a:avLst/>
          </a:prstGeom>
          <a:solidFill>
            <a:schemeClr val="accent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Rectangle 11">
            <a:extLst>
              <a:ext uri="{FF2B5EF4-FFF2-40B4-BE49-F238E27FC236}">
                <a16:creationId xmlns:a16="http://schemas.microsoft.com/office/drawing/2014/main" id="{9C25F283-0BA6-CC31-5A2C-18A338E360E1}"/>
              </a:ext>
            </a:extLst>
          </p:cNvPr>
          <p:cNvSpPr/>
          <p:nvPr/>
        </p:nvSpPr>
        <p:spPr>
          <a:xfrm>
            <a:off x="8548577" y="1771092"/>
            <a:ext cx="1828800" cy="1219200"/>
          </a:xfrm>
          <a:prstGeom prst="rect">
            <a:avLst/>
          </a:prstGeom>
          <a:solidFill>
            <a:schemeClr val="accent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3" name="Rectangle 12">
            <a:extLst>
              <a:ext uri="{FF2B5EF4-FFF2-40B4-BE49-F238E27FC236}">
                <a16:creationId xmlns:a16="http://schemas.microsoft.com/office/drawing/2014/main" id="{C151250F-8253-D945-CE5D-659E1FC6E903}"/>
              </a:ext>
            </a:extLst>
          </p:cNvPr>
          <p:cNvSpPr/>
          <p:nvPr/>
        </p:nvSpPr>
        <p:spPr>
          <a:xfrm>
            <a:off x="8548577" y="3425501"/>
            <a:ext cx="1828800" cy="1219200"/>
          </a:xfrm>
          <a:prstGeom prst="rect">
            <a:avLst/>
          </a:prstGeom>
          <a:solidFill>
            <a:schemeClr val="tx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4" name="Rectangle 13">
            <a:extLst>
              <a:ext uri="{FF2B5EF4-FFF2-40B4-BE49-F238E27FC236}">
                <a16:creationId xmlns:a16="http://schemas.microsoft.com/office/drawing/2014/main" id="{4DA7A48C-FDA9-D3D2-2A17-6BC0D410CCAD}"/>
              </a:ext>
            </a:extLst>
          </p:cNvPr>
          <p:cNvSpPr/>
          <p:nvPr/>
        </p:nvSpPr>
        <p:spPr>
          <a:xfrm>
            <a:off x="6324600" y="3425501"/>
            <a:ext cx="1828800" cy="1219200"/>
          </a:xfrm>
          <a:prstGeom prst="rect">
            <a:avLst/>
          </a:prstGeom>
          <a:solidFill>
            <a:schemeClr val="tx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5" name="Rectangle 14">
            <a:extLst>
              <a:ext uri="{FF2B5EF4-FFF2-40B4-BE49-F238E27FC236}">
                <a16:creationId xmlns:a16="http://schemas.microsoft.com/office/drawing/2014/main" id="{FAE0B4DD-7624-32C6-ED03-11FD384C5505}"/>
              </a:ext>
            </a:extLst>
          </p:cNvPr>
          <p:cNvSpPr/>
          <p:nvPr/>
        </p:nvSpPr>
        <p:spPr>
          <a:xfrm>
            <a:off x="4128090" y="3425501"/>
            <a:ext cx="1828800" cy="1219200"/>
          </a:xfrm>
          <a:prstGeom prst="rect">
            <a:avLst/>
          </a:prstGeom>
          <a:solidFill>
            <a:schemeClr val="tx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16" name="TextBox 15">
            <a:extLst>
              <a:ext uri="{FF2B5EF4-FFF2-40B4-BE49-F238E27FC236}">
                <a16:creationId xmlns:a16="http://schemas.microsoft.com/office/drawing/2014/main" id="{9F587DF6-2A2D-72D0-2E8A-84F67454C8DC}"/>
              </a:ext>
            </a:extLst>
          </p:cNvPr>
          <p:cNvSpPr txBox="1"/>
          <p:nvPr/>
        </p:nvSpPr>
        <p:spPr>
          <a:xfrm>
            <a:off x="1905000" y="3659088"/>
            <a:ext cx="1828800" cy="707886"/>
          </a:xfrm>
          <a:prstGeom prst="rect">
            <a:avLst/>
          </a:prstGeom>
          <a:noFill/>
          <a:ln w="6350">
            <a:noFill/>
          </a:ln>
        </p:spPr>
        <p:txBody>
          <a:bodyPr wrap="square">
            <a:spAutoFit/>
          </a:bodyPr>
          <a:lstStyle/>
          <a:p>
            <a:pPr algn="ctr"/>
            <a:r>
              <a:rPr lang="en-US" sz="2000" dirty="0">
                <a:solidFill>
                  <a:schemeClr val="bg1"/>
                </a:solidFill>
                <a:effectLst/>
                <a:latin typeface="+mj-lt"/>
              </a:rPr>
              <a:t>Save something</a:t>
            </a:r>
            <a:r>
              <a:rPr lang="en-US" sz="2000" dirty="0">
                <a:solidFill>
                  <a:schemeClr val="bg1"/>
                </a:solidFill>
                <a:latin typeface="+mj-lt"/>
              </a:rPr>
              <a:t> every week</a:t>
            </a:r>
            <a:endParaRPr lang="en-US" sz="2000" dirty="0">
              <a:solidFill>
                <a:schemeClr val="bg1"/>
              </a:solidFill>
              <a:effectLst/>
              <a:latin typeface="+mj-lt"/>
            </a:endParaRPr>
          </a:p>
        </p:txBody>
      </p:sp>
      <p:sp>
        <p:nvSpPr>
          <p:cNvPr id="17" name="TextBox 16">
            <a:extLst>
              <a:ext uri="{FF2B5EF4-FFF2-40B4-BE49-F238E27FC236}">
                <a16:creationId xmlns:a16="http://schemas.microsoft.com/office/drawing/2014/main" id="{4461BD20-4552-8159-DC1D-198049FECEAA}"/>
              </a:ext>
            </a:extLst>
          </p:cNvPr>
          <p:cNvSpPr txBox="1"/>
          <p:nvPr/>
        </p:nvSpPr>
        <p:spPr>
          <a:xfrm>
            <a:off x="1924342" y="2039121"/>
            <a:ext cx="1828800" cy="707886"/>
          </a:xfrm>
          <a:prstGeom prst="rect">
            <a:avLst/>
          </a:prstGeom>
          <a:noFill/>
          <a:ln w="6350">
            <a:noFill/>
          </a:ln>
        </p:spPr>
        <p:txBody>
          <a:bodyPr wrap="square" anchor="ctr">
            <a:spAutoFit/>
          </a:bodyPr>
          <a:lstStyle/>
          <a:p>
            <a:pPr algn="ctr"/>
            <a:r>
              <a:rPr lang="en-US" sz="2000" dirty="0">
                <a:solidFill>
                  <a:schemeClr val="bg1"/>
                </a:solidFill>
                <a:effectLst/>
                <a:latin typeface="+mj-lt"/>
              </a:rPr>
              <a:t>Save any birthday money</a:t>
            </a:r>
          </a:p>
        </p:txBody>
      </p:sp>
      <p:sp>
        <p:nvSpPr>
          <p:cNvPr id="18" name="TextBox 17">
            <a:extLst>
              <a:ext uri="{FF2B5EF4-FFF2-40B4-BE49-F238E27FC236}">
                <a16:creationId xmlns:a16="http://schemas.microsoft.com/office/drawing/2014/main" id="{9436A1B2-1598-E1A3-58B5-A5F436896CBD}"/>
              </a:ext>
            </a:extLst>
          </p:cNvPr>
          <p:cNvSpPr txBox="1"/>
          <p:nvPr/>
        </p:nvSpPr>
        <p:spPr>
          <a:xfrm>
            <a:off x="4148319" y="2193009"/>
            <a:ext cx="1828800" cy="400110"/>
          </a:xfrm>
          <a:prstGeom prst="rect">
            <a:avLst/>
          </a:prstGeom>
          <a:noFill/>
          <a:ln w="6350">
            <a:noFill/>
          </a:ln>
        </p:spPr>
        <p:txBody>
          <a:bodyPr wrap="square" anchor="ctr">
            <a:spAutoFit/>
          </a:bodyPr>
          <a:lstStyle/>
          <a:p>
            <a:pPr algn="ctr"/>
            <a:r>
              <a:rPr lang="en-US" sz="2000" dirty="0">
                <a:solidFill>
                  <a:schemeClr val="bg1"/>
                </a:solidFill>
                <a:effectLst/>
                <a:latin typeface="+mj-lt"/>
              </a:rPr>
              <a:t>Keep the change</a:t>
            </a:r>
          </a:p>
        </p:txBody>
      </p:sp>
      <p:sp>
        <p:nvSpPr>
          <p:cNvPr id="19" name="TextBox 18">
            <a:extLst>
              <a:ext uri="{FF2B5EF4-FFF2-40B4-BE49-F238E27FC236}">
                <a16:creationId xmlns:a16="http://schemas.microsoft.com/office/drawing/2014/main" id="{309925C8-DA78-A256-0015-171D86F17696}"/>
              </a:ext>
            </a:extLst>
          </p:cNvPr>
          <p:cNvSpPr txBox="1"/>
          <p:nvPr/>
        </p:nvSpPr>
        <p:spPr>
          <a:xfrm>
            <a:off x="6326221" y="1885233"/>
            <a:ext cx="1828800" cy="1015663"/>
          </a:xfrm>
          <a:prstGeom prst="rect">
            <a:avLst/>
          </a:prstGeom>
          <a:noFill/>
          <a:ln w="6350">
            <a:noFill/>
          </a:ln>
        </p:spPr>
        <p:txBody>
          <a:bodyPr wrap="square" anchor="ctr">
            <a:spAutoFit/>
          </a:bodyPr>
          <a:lstStyle/>
          <a:p>
            <a:pPr algn="ctr"/>
            <a:r>
              <a:rPr lang="en-US" sz="2000" dirty="0">
                <a:solidFill>
                  <a:schemeClr val="bg1"/>
                </a:solidFill>
                <a:effectLst/>
                <a:latin typeface="+mj-lt"/>
              </a:rPr>
              <a:t>Commit to saving a certain percentage</a:t>
            </a:r>
          </a:p>
        </p:txBody>
      </p:sp>
      <p:sp>
        <p:nvSpPr>
          <p:cNvPr id="20" name="TextBox 19">
            <a:extLst>
              <a:ext uri="{FF2B5EF4-FFF2-40B4-BE49-F238E27FC236}">
                <a16:creationId xmlns:a16="http://schemas.microsoft.com/office/drawing/2014/main" id="{817EB5F2-39BA-D35B-C67C-A5806138466A}"/>
              </a:ext>
            </a:extLst>
          </p:cNvPr>
          <p:cNvSpPr txBox="1"/>
          <p:nvPr/>
        </p:nvSpPr>
        <p:spPr>
          <a:xfrm>
            <a:off x="8536021" y="1885233"/>
            <a:ext cx="1828800" cy="1015663"/>
          </a:xfrm>
          <a:prstGeom prst="rect">
            <a:avLst/>
          </a:prstGeom>
          <a:noFill/>
          <a:ln w="6350">
            <a:noFill/>
          </a:ln>
        </p:spPr>
        <p:txBody>
          <a:bodyPr wrap="square" anchor="ctr">
            <a:spAutoFit/>
          </a:bodyPr>
          <a:lstStyle/>
          <a:p>
            <a:pPr algn="ctr"/>
            <a:r>
              <a:rPr lang="en-US" sz="2000" dirty="0">
                <a:solidFill>
                  <a:schemeClr val="bg1"/>
                </a:solidFill>
                <a:effectLst/>
                <a:latin typeface="+mj-lt"/>
              </a:rPr>
              <a:t>Set up automatic payment into a savings account</a:t>
            </a:r>
          </a:p>
        </p:txBody>
      </p:sp>
      <p:sp>
        <p:nvSpPr>
          <p:cNvPr id="21" name="TextBox 20">
            <a:extLst>
              <a:ext uri="{FF2B5EF4-FFF2-40B4-BE49-F238E27FC236}">
                <a16:creationId xmlns:a16="http://schemas.microsoft.com/office/drawing/2014/main" id="{07675022-B1F6-0AB5-782F-99C9D8743430}"/>
              </a:ext>
            </a:extLst>
          </p:cNvPr>
          <p:cNvSpPr txBox="1"/>
          <p:nvPr/>
        </p:nvSpPr>
        <p:spPr>
          <a:xfrm>
            <a:off x="4100623" y="3659088"/>
            <a:ext cx="1828800" cy="707886"/>
          </a:xfrm>
          <a:prstGeom prst="rect">
            <a:avLst/>
          </a:prstGeom>
          <a:noFill/>
          <a:ln w="6350">
            <a:noFill/>
          </a:ln>
        </p:spPr>
        <p:txBody>
          <a:bodyPr wrap="square">
            <a:spAutoFit/>
          </a:bodyPr>
          <a:lstStyle/>
          <a:p>
            <a:pPr algn="ctr"/>
            <a:r>
              <a:rPr lang="en-US" sz="2000" dirty="0">
                <a:solidFill>
                  <a:schemeClr val="bg1"/>
                </a:solidFill>
                <a:effectLst/>
                <a:latin typeface="+mj-lt"/>
              </a:rPr>
              <a:t>Pick a savings buddy</a:t>
            </a:r>
          </a:p>
        </p:txBody>
      </p:sp>
      <p:sp>
        <p:nvSpPr>
          <p:cNvPr id="22" name="TextBox 21">
            <a:extLst>
              <a:ext uri="{FF2B5EF4-FFF2-40B4-BE49-F238E27FC236}">
                <a16:creationId xmlns:a16="http://schemas.microsoft.com/office/drawing/2014/main" id="{ECCA9DFC-7D8B-AF7B-C3EF-6A990184AD8E}"/>
              </a:ext>
            </a:extLst>
          </p:cNvPr>
          <p:cNvSpPr txBox="1"/>
          <p:nvPr/>
        </p:nvSpPr>
        <p:spPr>
          <a:xfrm>
            <a:off x="6313081" y="3505200"/>
            <a:ext cx="1828800" cy="1015663"/>
          </a:xfrm>
          <a:prstGeom prst="rect">
            <a:avLst/>
          </a:prstGeom>
          <a:noFill/>
          <a:ln w="6350">
            <a:noFill/>
          </a:ln>
        </p:spPr>
        <p:txBody>
          <a:bodyPr wrap="square">
            <a:spAutoFit/>
          </a:bodyPr>
          <a:lstStyle/>
          <a:p>
            <a:pPr algn="ctr"/>
            <a:r>
              <a:rPr lang="en-US" sz="2000" dirty="0">
                <a:solidFill>
                  <a:schemeClr val="bg1"/>
                </a:solidFill>
                <a:effectLst/>
                <a:latin typeface="+mj-lt"/>
              </a:rPr>
              <a:t>Pay off a bill, put that money in savings</a:t>
            </a:r>
          </a:p>
        </p:txBody>
      </p:sp>
      <p:sp>
        <p:nvSpPr>
          <p:cNvPr id="23" name="TextBox 22">
            <a:extLst>
              <a:ext uri="{FF2B5EF4-FFF2-40B4-BE49-F238E27FC236}">
                <a16:creationId xmlns:a16="http://schemas.microsoft.com/office/drawing/2014/main" id="{091275A9-8508-8984-5118-2DC5888C70E2}"/>
              </a:ext>
            </a:extLst>
          </p:cNvPr>
          <p:cNvSpPr txBox="1"/>
          <p:nvPr/>
        </p:nvSpPr>
        <p:spPr>
          <a:xfrm>
            <a:off x="8552121" y="3659088"/>
            <a:ext cx="1828800" cy="707886"/>
          </a:xfrm>
          <a:prstGeom prst="rect">
            <a:avLst/>
          </a:prstGeom>
          <a:noFill/>
          <a:ln w="6350">
            <a:noFill/>
          </a:ln>
        </p:spPr>
        <p:txBody>
          <a:bodyPr wrap="square">
            <a:spAutoFit/>
          </a:bodyPr>
          <a:lstStyle/>
          <a:p>
            <a:pPr algn="ctr"/>
            <a:r>
              <a:rPr lang="en-US" sz="2000" dirty="0">
                <a:solidFill>
                  <a:schemeClr val="bg1"/>
                </a:solidFill>
                <a:effectLst/>
                <a:latin typeface="+mj-lt"/>
              </a:rPr>
              <a:t>Save unexpected income</a:t>
            </a:r>
          </a:p>
        </p:txBody>
      </p:sp>
      <p:sp>
        <p:nvSpPr>
          <p:cNvPr id="24" name="Right Arrow 23">
            <a:extLst>
              <a:ext uri="{FF2B5EF4-FFF2-40B4-BE49-F238E27FC236}">
                <a16:creationId xmlns:a16="http://schemas.microsoft.com/office/drawing/2014/main" id="{04486073-B11B-E8B0-6B46-D7D8A9E8A9DC}"/>
              </a:ext>
            </a:extLst>
          </p:cNvPr>
          <p:cNvSpPr/>
          <p:nvPr/>
        </p:nvSpPr>
        <p:spPr>
          <a:xfrm>
            <a:off x="3702433" y="2243404"/>
            <a:ext cx="349102" cy="308607"/>
          </a:xfrm>
          <a:prstGeom prst="rightArrow">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5" name="Right Arrow 24">
            <a:extLst>
              <a:ext uri="{FF2B5EF4-FFF2-40B4-BE49-F238E27FC236}">
                <a16:creationId xmlns:a16="http://schemas.microsoft.com/office/drawing/2014/main" id="{478379B9-7931-CA7E-6000-63CD632530A8}"/>
              </a:ext>
            </a:extLst>
          </p:cNvPr>
          <p:cNvSpPr/>
          <p:nvPr/>
        </p:nvSpPr>
        <p:spPr>
          <a:xfrm>
            <a:off x="5898883" y="2243404"/>
            <a:ext cx="349102" cy="308607"/>
          </a:xfrm>
          <a:prstGeom prst="rightArrow">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6" name="Right Arrow 25">
            <a:extLst>
              <a:ext uri="{FF2B5EF4-FFF2-40B4-BE49-F238E27FC236}">
                <a16:creationId xmlns:a16="http://schemas.microsoft.com/office/drawing/2014/main" id="{AA91F5F4-E7CF-33B4-E2F5-0ECE58CF7A25}"/>
              </a:ext>
            </a:extLst>
          </p:cNvPr>
          <p:cNvSpPr/>
          <p:nvPr/>
        </p:nvSpPr>
        <p:spPr>
          <a:xfrm>
            <a:off x="8107920" y="2233849"/>
            <a:ext cx="349102" cy="308607"/>
          </a:xfrm>
          <a:prstGeom prst="rightArrow">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7" name="Right Arrow 26">
            <a:extLst>
              <a:ext uri="{FF2B5EF4-FFF2-40B4-BE49-F238E27FC236}">
                <a16:creationId xmlns:a16="http://schemas.microsoft.com/office/drawing/2014/main" id="{8EC9E8DB-64A9-D60E-F7C6-5B6FE21391E8}"/>
              </a:ext>
            </a:extLst>
          </p:cNvPr>
          <p:cNvSpPr/>
          <p:nvPr/>
        </p:nvSpPr>
        <p:spPr>
          <a:xfrm>
            <a:off x="3702433" y="3890265"/>
            <a:ext cx="349102" cy="308607"/>
          </a:xfrm>
          <a:prstGeom prst="rightArrow">
            <a:avLst/>
          </a:prstGeom>
          <a:solidFill>
            <a:schemeClr val="tx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8" name="Right Arrow 27">
            <a:extLst>
              <a:ext uri="{FF2B5EF4-FFF2-40B4-BE49-F238E27FC236}">
                <a16:creationId xmlns:a16="http://schemas.microsoft.com/office/drawing/2014/main" id="{190D70FD-1629-5CEB-1367-A518CB289A7A}"/>
              </a:ext>
            </a:extLst>
          </p:cNvPr>
          <p:cNvSpPr/>
          <p:nvPr/>
        </p:nvSpPr>
        <p:spPr>
          <a:xfrm>
            <a:off x="5898883" y="3890265"/>
            <a:ext cx="349102" cy="308607"/>
          </a:xfrm>
          <a:prstGeom prst="rightArrow">
            <a:avLst/>
          </a:prstGeom>
          <a:solidFill>
            <a:schemeClr val="tx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29" name="Right Arrow 28">
            <a:extLst>
              <a:ext uri="{FF2B5EF4-FFF2-40B4-BE49-F238E27FC236}">
                <a16:creationId xmlns:a16="http://schemas.microsoft.com/office/drawing/2014/main" id="{CD2E9252-4AC1-8F6E-2722-BC04FC61C9CE}"/>
              </a:ext>
            </a:extLst>
          </p:cNvPr>
          <p:cNvSpPr/>
          <p:nvPr/>
        </p:nvSpPr>
        <p:spPr>
          <a:xfrm>
            <a:off x="8107920" y="3880710"/>
            <a:ext cx="349102" cy="308607"/>
          </a:xfrm>
          <a:prstGeom prst="rightArrow">
            <a:avLst/>
          </a:prstGeom>
          <a:solidFill>
            <a:schemeClr val="tx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30" name="Right Arrow 29">
            <a:extLst>
              <a:ext uri="{FF2B5EF4-FFF2-40B4-BE49-F238E27FC236}">
                <a16:creationId xmlns:a16="http://schemas.microsoft.com/office/drawing/2014/main" id="{484A6479-807B-C4EB-0268-B0C09D68D828}"/>
              </a:ext>
            </a:extLst>
          </p:cNvPr>
          <p:cNvSpPr/>
          <p:nvPr/>
        </p:nvSpPr>
        <p:spPr>
          <a:xfrm rot="5400000">
            <a:off x="2708623" y="3099736"/>
            <a:ext cx="253188" cy="308607"/>
          </a:xfrm>
          <a:prstGeom prst="rightArrow">
            <a:avLst/>
          </a:prstGeom>
          <a:solidFill>
            <a:schemeClr val="accent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36" name="Rectangle 35">
            <a:extLst>
              <a:ext uri="{FF2B5EF4-FFF2-40B4-BE49-F238E27FC236}">
                <a16:creationId xmlns:a16="http://schemas.microsoft.com/office/drawing/2014/main" id="{A66CE7E3-76A6-5A50-51FC-8785FD63439C}"/>
              </a:ext>
            </a:extLst>
          </p:cNvPr>
          <p:cNvSpPr/>
          <p:nvPr/>
        </p:nvSpPr>
        <p:spPr>
          <a:xfrm>
            <a:off x="2845981" y="3127445"/>
            <a:ext cx="6620540" cy="45719"/>
          </a:xfrm>
          <a:prstGeom prst="rect">
            <a:avLst/>
          </a:prstGeom>
          <a:solidFill>
            <a:schemeClr val="accent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8" name="Right Arrow 37">
            <a:extLst>
              <a:ext uri="{FF2B5EF4-FFF2-40B4-BE49-F238E27FC236}">
                <a16:creationId xmlns:a16="http://schemas.microsoft.com/office/drawing/2014/main" id="{6FF12D29-D250-5881-BB3A-EE9365EF1947}"/>
              </a:ext>
            </a:extLst>
          </p:cNvPr>
          <p:cNvSpPr/>
          <p:nvPr/>
        </p:nvSpPr>
        <p:spPr>
          <a:xfrm rot="5400000">
            <a:off x="2712261" y="4748302"/>
            <a:ext cx="253188" cy="308607"/>
          </a:xfrm>
          <a:prstGeom prst="rightArrow">
            <a:avLst/>
          </a:prstGeom>
          <a:solidFill>
            <a:schemeClr val="tx2"/>
          </a:solidFill>
          <a:effectLst>
            <a:outerShdw sx="1000" sy="1000" algn="ctr" rotWithShape="0">
              <a:schemeClr val="bg1"/>
            </a:outerShdw>
          </a:effectLst>
        </p:spPr>
        <p:txBody>
          <a:bodyPr wrap="none" lIns="91440" tIns="45720" rIns="91440" bIns="45720" rtlCol="0" anchor="ctr">
            <a:noAutofit/>
          </a:bodyPr>
          <a:lstStyle/>
          <a:p>
            <a:pPr algn="ctr"/>
            <a:endParaRPr lang="en-US" sz="4500" b="1" cap="none" spc="0" dirty="0">
              <a:ln w="0"/>
              <a:solidFill>
                <a:schemeClr val="accent2"/>
              </a:solidFill>
              <a:latin typeface="+mj-lt"/>
            </a:endParaRPr>
          </a:p>
        </p:txBody>
      </p:sp>
      <p:sp>
        <p:nvSpPr>
          <p:cNvPr id="39" name="Rectangle 38">
            <a:extLst>
              <a:ext uri="{FF2B5EF4-FFF2-40B4-BE49-F238E27FC236}">
                <a16:creationId xmlns:a16="http://schemas.microsoft.com/office/drawing/2014/main" id="{E27105AE-CD51-FD45-D052-B2404D527649}"/>
              </a:ext>
            </a:extLst>
          </p:cNvPr>
          <p:cNvSpPr/>
          <p:nvPr/>
        </p:nvSpPr>
        <p:spPr>
          <a:xfrm>
            <a:off x="2849619" y="4776011"/>
            <a:ext cx="6620540" cy="45719"/>
          </a:xfrm>
          <a:prstGeom prst="rect">
            <a:avLst/>
          </a:prstGeom>
          <a:solidFill>
            <a:schemeClr val="tx2"/>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Tree>
    <p:extLst>
      <p:ext uri="{BB962C8B-B14F-4D97-AF65-F5344CB8AC3E}">
        <p14:creationId xmlns:p14="http://schemas.microsoft.com/office/powerpoint/2010/main" val="2894244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75A4-D614-774B-BE0C-C39EEA1A6066}"/>
              </a:ext>
            </a:extLst>
          </p:cNvPr>
          <p:cNvSpPr>
            <a:spLocks noGrp="1"/>
          </p:cNvSpPr>
          <p:nvPr>
            <p:ph type="title"/>
          </p:nvPr>
        </p:nvSpPr>
        <p:spPr>
          <a:xfrm>
            <a:off x="838200" y="685800"/>
            <a:ext cx="10515600" cy="738188"/>
          </a:xfrm>
        </p:spPr>
        <p:txBody>
          <a:bodyPr anchor="t">
            <a:normAutofit/>
          </a:bodyPr>
          <a:lstStyle/>
          <a:p>
            <a:pPr eaLnBrk="1" fontAlgn="auto" hangingPunct="1">
              <a:spcAft>
                <a:spcPts val="0"/>
              </a:spcAft>
              <a:defRPr/>
            </a:pPr>
            <a:r>
              <a:rPr lang="en-US" dirty="0">
                <a:ea typeface="+mj-ea"/>
                <a:cs typeface="+mj-cs"/>
              </a:rPr>
              <a:t>Saving Smart, Not Hard</a:t>
            </a:r>
          </a:p>
        </p:txBody>
      </p:sp>
      <p:sp>
        <p:nvSpPr>
          <p:cNvPr id="4" name="Slide Number Placeholder 3">
            <a:extLst>
              <a:ext uri="{FF2B5EF4-FFF2-40B4-BE49-F238E27FC236}">
                <a16:creationId xmlns:a16="http://schemas.microsoft.com/office/drawing/2014/main" id="{5A27BA12-3487-674F-9426-116FE73D57B8}"/>
              </a:ext>
            </a:extLst>
          </p:cNvPr>
          <p:cNvSpPr txBox="1">
            <a:spLocks/>
          </p:cNvSpPr>
          <p:nvPr/>
        </p:nvSpPr>
        <p:spPr>
          <a:xfrm>
            <a:off x="8379251"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19</a:t>
            </a:fld>
            <a:endParaRPr lang="en-US" altLang="en-US" sz="900" dirty="0">
              <a:solidFill>
                <a:srgbClr val="9A9A9A"/>
              </a:solidFill>
            </a:endParaRPr>
          </a:p>
        </p:txBody>
      </p:sp>
      <p:graphicFrame>
        <p:nvGraphicFramePr>
          <p:cNvPr id="6" name="Content Placeholder 5">
            <a:extLst>
              <a:ext uri="{FF2B5EF4-FFF2-40B4-BE49-F238E27FC236}">
                <a16:creationId xmlns:a16="http://schemas.microsoft.com/office/drawing/2014/main" id="{001F2E2B-E5DB-1D9E-44AA-FB4E3B3B143E}"/>
              </a:ext>
            </a:extLst>
          </p:cNvPr>
          <p:cNvGraphicFramePr>
            <a:graphicFrameLocks noGrp="1"/>
          </p:cNvGraphicFramePr>
          <p:nvPr>
            <p:ph idx="1"/>
            <p:extLst>
              <p:ext uri="{D42A27DB-BD31-4B8C-83A1-F6EECF244321}">
                <p14:modId xmlns:p14="http://schemas.microsoft.com/office/powerpoint/2010/main" val="747584121"/>
              </p:ext>
            </p:extLst>
          </p:nvPr>
        </p:nvGraphicFramePr>
        <p:xfrm>
          <a:off x="1140251" y="1905000"/>
          <a:ext cx="9448800" cy="422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Graphic 21" descr="Line arrow: Clockwise curve with solid fill">
            <a:extLst>
              <a:ext uri="{FF2B5EF4-FFF2-40B4-BE49-F238E27FC236}">
                <a16:creationId xmlns:a16="http://schemas.microsoft.com/office/drawing/2014/main" id="{9BD5CCC4-D82C-0671-212A-461B06578F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780715" flipV="1">
            <a:off x="5022832" y="5583402"/>
            <a:ext cx="914400" cy="914400"/>
          </a:xfrm>
          <a:prstGeom prst="rect">
            <a:avLst/>
          </a:prstGeom>
        </p:spPr>
      </p:pic>
      <p:pic>
        <p:nvPicPr>
          <p:cNvPr id="27" name="Graphic 26" descr="Line arrow: Clockwise curve with solid fill">
            <a:extLst>
              <a:ext uri="{FF2B5EF4-FFF2-40B4-BE49-F238E27FC236}">
                <a16:creationId xmlns:a16="http://schemas.microsoft.com/office/drawing/2014/main" id="{90E33143-B1A4-D91A-8015-39F78DAFF6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3819285">
            <a:off x="4019533" y="1675681"/>
            <a:ext cx="914400" cy="914400"/>
          </a:xfrm>
          <a:prstGeom prst="rect">
            <a:avLst/>
          </a:prstGeom>
        </p:spPr>
      </p:pic>
      <p:pic>
        <p:nvPicPr>
          <p:cNvPr id="28" name="Graphic 27" descr="Line arrow: Clockwise curve with solid fill">
            <a:extLst>
              <a:ext uri="{FF2B5EF4-FFF2-40B4-BE49-F238E27FC236}">
                <a16:creationId xmlns:a16="http://schemas.microsoft.com/office/drawing/2014/main" id="{E63870D3-BF90-AE57-63EC-C54D6B13FF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3819285">
            <a:off x="7531361" y="1769896"/>
            <a:ext cx="914400" cy="914400"/>
          </a:xfrm>
          <a:prstGeom prst="rect">
            <a:avLst/>
          </a:prstGeom>
        </p:spPr>
      </p:pic>
      <p:pic>
        <p:nvPicPr>
          <p:cNvPr id="29" name="Graphic 28" descr="Line arrow: Clockwise curve with solid fill">
            <a:extLst>
              <a:ext uri="{FF2B5EF4-FFF2-40B4-BE49-F238E27FC236}">
                <a16:creationId xmlns:a16="http://schemas.microsoft.com/office/drawing/2014/main" id="{6900B97B-8122-58AD-90C9-41A04F05BFE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6669120" flipV="1">
            <a:off x="8284799" y="5436391"/>
            <a:ext cx="914400" cy="914400"/>
          </a:xfrm>
          <a:prstGeom prst="rect">
            <a:avLst/>
          </a:prstGeom>
        </p:spPr>
      </p:pic>
      <p:pic>
        <p:nvPicPr>
          <p:cNvPr id="30" name="Graphic 29" descr="Line arrow: Clockwise curve with solid fill">
            <a:extLst>
              <a:ext uri="{FF2B5EF4-FFF2-40B4-BE49-F238E27FC236}">
                <a16:creationId xmlns:a16="http://schemas.microsoft.com/office/drawing/2014/main" id="{86FD7252-899A-BFA1-D954-CB3C73EF800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361949" flipV="1">
            <a:off x="1783706" y="4072455"/>
            <a:ext cx="914400" cy="914400"/>
          </a:xfrm>
          <a:prstGeom prst="rect">
            <a:avLst/>
          </a:prstGeom>
        </p:spPr>
      </p:pic>
      <p:pic>
        <p:nvPicPr>
          <p:cNvPr id="32" name="Graphic 31" descr="Line arrow: Clockwise curve with solid fill">
            <a:extLst>
              <a:ext uri="{FF2B5EF4-FFF2-40B4-BE49-F238E27FC236}">
                <a16:creationId xmlns:a16="http://schemas.microsoft.com/office/drawing/2014/main" id="{5E82970C-77CB-0D5E-249C-C46CDE3547B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6051104">
            <a:off x="9753860" y="1836406"/>
            <a:ext cx="914400" cy="914400"/>
          </a:xfrm>
          <a:prstGeom prst="rect">
            <a:avLst/>
          </a:prstGeom>
        </p:spPr>
      </p:pic>
      <p:sp>
        <p:nvSpPr>
          <p:cNvPr id="33" name="TextBox 32">
            <a:extLst>
              <a:ext uri="{FF2B5EF4-FFF2-40B4-BE49-F238E27FC236}">
                <a16:creationId xmlns:a16="http://schemas.microsoft.com/office/drawing/2014/main" id="{8A988427-F944-C17B-33A2-6AD811E3F232}"/>
              </a:ext>
            </a:extLst>
          </p:cNvPr>
          <p:cNvSpPr txBox="1"/>
          <p:nvPr/>
        </p:nvSpPr>
        <p:spPr>
          <a:xfrm>
            <a:off x="4764008" y="1562953"/>
            <a:ext cx="2153154" cy="326243"/>
          </a:xfrm>
          <a:prstGeom prst="rect">
            <a:avLst/>
          </a:prstGeom>
          <a:noFill/>
          <a:ln w="6350">
            <a:noFill/>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Knowing financial systems</a:t>
            </a:r>
          </a:p>
        </p:txBody>
      </p:sp>
      <p:sp>
        <p:nvSpPr>
          <p:cNvPr id="34" name="TextBox 33">
            <a:extLst>
              <a:ext uri="{FF2B5EF4-FFF2-40B4-BE49-F238E27FC236}">
                <a16:creationId xmlns:a16="http://schemas.microsoft.com/office/drawing/2014/main" id="{C9C38087-24AC-38A4-79F1-DAFE1178262B}"/>
              </a:ext>
            </a:extLst>
          </p:cNvPr>
          <p:cNvSpPr txBox="1"/>
          <p:nvPr/>
        </p:nvSpPr>
        <p:spPr>
          <a:xfrm>
            <a:off x="8290699" y="1649481"/>
            <a:ext cx="1826141" cy="326243"/>
          </a:xfrm>
          <a:prstGeom prst="rect">
            <a:avLst/>
          </a:prstGeom>
          <a:noFill/>
          <a:ln w="6350">
            <a:noFill/>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Working toward vision</a:t>
            </a:r>
          </a:p>
        </p:txBody>
      </p:sp>
      <p:sp>
        <p:nvSpPr>
          <p:cNvPr id="35" name="TextBox 34">
            <a:extLst>
              <a:ext uri="{FF2B5EF4-FFF2-40B4-BE49-F238E27FC236}">
                <a16:creationId xmlns:a16="http://schemas.microsoft.com/office/drawing/2014/main" id="{F080A2C9-5DF4-54E0-B2C9-2BE40CCD661B}"/>
              </a:ext>
            </a:extLst>
          </p:cNvPr>
          <p:cNvSpPr txBox="1"/>
          <p:nvPr/>
        </p:nvSpPr>
        <p:spPr>
          <a:xfrm>
            <a:off x="10661321" y="1941148"/>
            <a:ext cx="1149679" cy="126188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Knowing how to choose financial products</a:t>
            </a:r>
          </a:p>
        </p:txBody>
      </p:sp>
      <p:sp>
        <p:nvSpPr>
          <p:cNvPr id="36" name="TextBox 35">
            <a:extLst>
              <a:ext uri="{FF2B5EF4-FFF2-40B4-BE49-F238E27FC236}">
                <a16:creationId xmlns:a16="http://schemas.microsoft.com/office/drawing/2014/main" id="{19F2F42E-330F-8747-32E4-638F55DD2378}"/>
              </a:ext>
            </a:extLst>
          </p:cNvPr>
          <p:cNvSpPr txBox="1"/>
          <p:nvPr/>
        </p:nvSpPr>
        <p:spPr>
          <a:xfrm>
            <a:off x="9141251" y="5840647"/>
            <a:ext cx="1904622" cy="560153"/>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Understanding human behavior</a:t>
            </a:r>
          </a:p>
        </p:txBody>
      </p:sp>
      <p:sp>
        <p:nvSpPr>
          <p:cNvPr id="37" name="TextBox 36">
            <a:extLst>
              <a:ext uri="{FF2B5EF4-FFF2-40B4-BE49-F238E27FC236}">
                <a16:creationId xmlns:a16="http://schemas.microsoft.com/office/drawing/2014/main" id="{86A7AA0F-D3C3-8688-2C46-2424CCDCBD07}"/>
              </a:ext>
            </a:extLst>
          </p:cNvPr>
          <p:cNvSpPr txBox="1"/>
          <p:nvPr/>
        </p:nvSpPr>
        <p:spPr>
          <a:xfrm>
            <a:off x="5852519" y="6096000"/>
            <a:ext cx="2602932" cy="560153"/>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Knowing and taking advantage of social support available</a:t>
            </a:r>
          </a:p>
        </p:txBody>
      </p:sp>
      <p:sp>
        <p:nvSpPr>
          <p:cNvPr id="38" name="TextBox 37">
            <a:extLst>
              <a:ext uri="{FF2B5EF4-FFF2-40B4-BE49-F238E27FC236}">
                <a16:creationId xmlns:a16="http://schemas.microsoft.com/office/drawing/2014/main" id="{4DDB1EAB-6A38-7293-2CEA-B7E79E93203C}"/>
              </a:ext>
            </a:extLst>
          </p:cNvPr>
          <p:cNvSpPr txBox="1"/>
          <p:nvPr/>
        </p:nvSpPr>
        <p:spPr>
          <a:xfrm>
            <a:off x="559561" y="4740357"/>
            <a:ext cx="1571290" cy="794064"/>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1600" kern="2400" dirty="0">
                <a:latin typeface="+mj-lt"/>
              </a:rPr>
              <a:t>Knowing how to plan for your needs and wants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9435214-A829-49A8-8672-C9181F1F19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6C65054-95F3-410D-9A78-CA24928A193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867435E4-1290-449C-8AEC-804EBBBD944E}"/>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AF7B1C3F-0218-464B-BB3F-ED85F2A2F93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6699201A-6684-4C1B-9E39-95324947794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4F7F6E91-33E3-4080-98FC-690DFEF08B4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C059A191-3379-4186-82F8-60E0FA9CEB21}"/>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33" grpId="0"/>
      <p:bldP spid="34" grpId="0"/>
      <p:bldP spid="35" grpId="0"/>
      <p:bldP spid="36" grpId="0"/>
      <p:bldP spid="37" grpId="0"/>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4E7F-83A3-BB41-B988-8A1339D15A42}"/>
              </a:ext>
            </a:extLst>
          </p:cNvPr>
          <p:cNvSpPr>
            <a:spLocks noGrp="1"/>
          </p:cNvSpPr>
          <p:nvPr>
            <p:ph type="ctrTitle"/>
          </p:nvPr>
        </p:nvSpPr>
        <p:spPr/>
        <p:txBody>
          <a:bodyPr/>
          <a:lstStyle/>
          <a:p>
            <a:r>
              <a:rPr lang="en-US" dirty="0"/>
              <a:t>Keys to your financial future</a:t>
            </a:r>
          </a:p>
        </p:txBody>
      </p:sp>
      <p:sp>
        <p:nvSpPr>
          <p:cNvPr id="3" name="Subtitle 2">
            <a:extLst>
              <a:ext uri="{FF2B5EF4-FFF2-40B4-BE49-F238E27FC236}">
                <a16:creationId xmlns:a16="http://schemas.microsoft.com/office/drawing/2014/main" id="{9CF9AF8D-D99E-1C42-9054-5D27B130A18E}"/>
              </a:ext>
            </a:extLst>
          </p:cNvPr>
          <p:cNvSpPr>
            <a:spLocks noGrp="1"/>
          </p:cNvSpPr>
          <p:nvPr>
            <p:ph type="subTitle" idx="1"/>
          </p:nvPr>
        </p:nvSpPr>
        <p:spPr/>
        <p:txBody>
          <a:bodyPr/>
          <a:lstStyle/>
          <a:p>
            <a:r>
              <a:rPr lang="en-US" dirty="0"/>
              <a:t>Key 1: Building the Foundation for Your Financial Future</a:t>
            </a:r>
          </a:p>
        </p:txBody>
      </p:sp>
      <p:pic>
        <p:nvPicPr>
          <p:cNvPr id="5" name="Picture 4">
            <a:extLst>
              <a:ext uri="{FF2B5EF4-FFF2-40B4-BE49-F238E27FC236}">
                <a16:creationId xmlns:a16="http://schemas.microsoft.com/office/drawing/2014/main" id="{DE9B92D0-2946-2842-EF86-0703DE11A2E6}"/>
              </a:ext>
            </a:extLst>
          </p:cNvPr>
          <p:cNvPicPr>
            <a:picLocks noChangeAspect="1"/>
          </p:cNvPicPr>
          <p:nvPr/>
        </p:nvPicPr>
        <p:blipFill>
          <a:blip r:embed="rId3"/>
          <a:stretch>
            <a:fillRect/>
          </a:stretch>
        </p:blipFill>
        <p:spPr>
          <a:xfrm>
            <a:off x="381000" y="6109681"/>
            <a:ext cx="4572396" cy="810838"/>
          </a:xfrm>
          <a:prstGeom prst="rect">
            <a:avLst/>
          </a:prstGeom>
        </p:spPr>
      </p:pic>
    </p:spTree>
    <p:extLst>
      <p:ext uri="{BB962C8B-B14F-4D97-AF65-F5344CB8AC3E}">
        <p14:creationId xmlns:p14="http://schemas.microsoft.com/office/powerpoint/2010/main" val="22099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1E3B228A-4123-236A-261D-16C08BD814F9}"/>
              </a:ext>
            </a:extLst>
          </p:cNvPr>
          <p:cNvSpPr/>
          <p:nvPr/>
        </p:nvSpPr>
        <p:spPr>
          <a:xfrm>
            <a:off x="5978491" y="4627934"/>
            <a:ext cx="5264217" cy="1835519"/>
          </a:xfrm>
          <a:prstGeom prst="roundRect">
            <a:avLst/>
          </a:prstGeom>
          <a:solidFill>
            <a:schemeClr val="bg2"/>
          </a:solidFill>
          <a:ln w="19050">
            <a:solidFill>
              <a:schemeClr val="accent2"/>
            </a:solidFill>
          </a:ln>
          <a:effectLst>
            <a:outerShdw blurRad="38100" dist="25400" dir="2700000" algn="tl" rotWithShape="0">
              <a:prstClr val="black">
                <a:alpha val="10571"/>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C37B1AF0-971E-0345-BC9F-FD7849B9FFBD}"/>
              </a:ext>
            </a:extLst>
          </p:cNvPr>
          <p:cNvSpPr>
            <a:spLocks noGrp="1"/>
          </p:cNvSpPr>
          <p:nvPr>
            <p:ph type="title"/>
          </p:nvPr>
        </p:nvSpPr>
        <p:spPr>
          <a:xfrm>
            <a:off x="838200" y="495300"/>
            <a:ext cx="10515600" cy="865188"/>
          </a:xfrm>
          <a:ln>
            <a:noFill/>
          </a:ln>
        </p:spPr>
        <p:txBody>
          <a:bodyPr vert="horz" lIns="0" tIns="45720" rIns="91440" bIns="45720" rtlCol="0" anchor="ctr" anchorCtr="0">
            <a:noAutofit/>
          </a:bodyPr>
          <a:lstStyle/>
          <a:p>
            <a:r>
              <a:rPr lang="en-US" dirty="0"/>
              <a:t>Assets and Liabilities</a:t>
            </a:r>
          </a:p>
        </p:txBody>
      </p:sp>
      <p:sp>
        <p:nvSpPr>
          <p:cNvPr id="79876" name="TextBox 7">
            <a:extLst>
              <a:ext uri="{FF2B5EF4-FFF2-40B4-BE49-F238E27FC236}">
                <a16:creationId xmlns:a16="http://schemas.microsoft.com/office/drawing/2014/main" id="{34EB1EF0-9A57-3248-B838-2666A5904F41}"/>
              </a:ext>
            </a:extLst>
          </p:cNvPr>
          <p:cNvSpPr txBox="1">
            <a:spLocks noChangeArrowheads="1"/>
          </p:cNvSpPr>
          <p:nvPr/>
        </p:nvSpPr>
        <p:spPr bwMode="auto">
          <a:xfrm>
            <a:off x="2362199" y="3389764"/>
            <a:ext cx="8839200" cy="128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lIns="91440" tIns="45720" rIns="91440" bIns="45720" anchor="t">
            <a:spAutoFit/>
          </a:bodyPr>
          <a:lstStyle>
            <a:lvl1pPr marL="230188" indent="-230188" defTabSz="685800">
              <a:defRPr>
                <a:solidFill>
                  <a:schemeClr val="tx1"/>
                </a:solidFill>
                <a:latin typeface="Arial" panose="020B0604020202020204" pitchFamily="34" charset="0"/>
                <a:ea typeface="ＭＳ Ｐゴシック" panose="020B0600070205080204" pitchFamily="34" charset="-128"/>
              </a:defRPr>
            </a:lvl1pPr>
            <a:lvl2pPr marL="37931725" indent="-37474525"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74320" lvl="0" indent="-274320">
              <a:spcBef>
                <a:spcPts val="1400"/>
              </a:spcBef>
              <a:buClr>
                <a:srgbClr val="DA5521"/>
              </a:buClr>
              <a:buFont typeface="Wingdings" pitchFamily="2" charset="2"/>
              <a:buChar char="§"/>
            </a:pPr>
            <a:r>
              <a:rPr lang="en-US" sz="2200" b="1" kern="2400" dirty="0">
                <a:solidFill>
                  <a:srgbClr val="595959"/>
                </a:solidFill>
                <a:latin typeface="Arial"/>
                <a:ea typeface="ＭＳ Ｐゴシック" pitchFamily="9" charset="-128"/>
              </a:rPr>
              <a:t>Liability</a:t>
            </a:r>
            <a:r>
              <a:rPr lang="en-US" sz="2200" kern="2400" dirty="0">
                <a:solidFill>
                  <a:srgbClr val="595959"/>
                </a:solidFill>
                <a:latin typeface="Arial"/>
                <a:ea typeface="ＭＳ Ｐゴシック" pitchFamily="9" charset="-128"/>
              </a:rPr>
              <a:t> is something you owe.</a:t>
            </a:r>
          </a:p>
          <a:p>
            <a:pPr marL="274320" indent="-274320">
              <a:spcBef>
                <a:spcPts val="1400"/>
              </a:spcBef>
              <a:buClr>
                <a:srgbClr val="DA5521"/>
              </a:buClr>
              <a:buFont typeface="Wingdings" pitchFamily="2" charset="2"/>
              <a:buChar char="§"/>
            </a:pPr>
            <a:r>
              <a:rPr lang="en-US" sz="2200" b="1" kern="2400" dirty="0">
                <a:solidFill>
                  <a:srgbClr val="595959"/>
                </a:solidFill>
                <a:latin typeface="Arial"/>
                <a:ea typeface="ＭＳ Ｐゴシック"/>
              </a:rPr>
              <a:t>Debt</a:t>
            </a:r>
            <a:r>
              <a:rPr lang="en-US" sz="2200" kern="2400" dirty="0">
                <a:solidFill>
                  <a:srgbClr val="595959"/>
                </a:solidFill>
                <a:latin typeface="Arial"/>
                <a:ea typeface="ＭＳ Ｐゴシック"/>
              </a:rPr>
              <a:t> is money you owe to another person, a business or the government.</a:t>
            </a:r>
            <a:endParaRPr lang="en-US" altLang="en-US" sz="2200" dirty="0"/>
          </a:p>
        </p:txBody>
      </p:sp>
      <p:sp>
        <p:nvSpPr>
          <p:cNvPr id="5" name="Slide Number Placeholder 3">
            <a:extLst>
              <a:ext uri="{FF2B5EF4-FFF2-40B4-BE49-F238E27FC236}">
                <a16:creationId xmlns:a16="http://schemas.microsoft.com/office/drawing/2014/main" id="{14DE8739-E0BC-6A43-A1C5-0A11A08E7EAC}"/>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20</a:t>
            </a:fld>
            <a:endParaRPr lang="en-US" altLang="en-US" sz="900" dirty="0">
              <a:solidFill>
                <a:srgbClr val="9A9A9A"/>
              </a:solidFill>
            </a:endParaRPr>
          </a:p>
        </p:txBody>
      </p:sp>
      <p:pic>
        <p:nvPicPr>
          <p:cNvPr id="4" name="Picture 3" descr="Icon&#10;&#10;Description automatically generated">
            <a:extLst>
              <a:ext uri="{FF2B5EF4-FFF2-40B4-BE49-F238E27FC236}">
                <a16:creationId xmlns:a16="http://schemas.microsoft.com/office/drawing/2014/main" id="{1C309815-C151-034F-9B90-D27DF44FABE5}"/>
              </a:ext>
            </a:extLst>
          </p:cNvPr>
          <p:cNvPicPr>
            <a:picLocks noChangeAspect="1"/>
          </p:cNvPicPr>
          <p:nvPr/>
        </p:nvPicPr>
        <p:blipFill rotWithShape="1">
          <a:blip r:embed="rId3">
            <a:extLst>
              <a:ext uri="{28A0092B-C50C-407E-A947-70E740481C1C}">
                <a14:useLocalDpi xmlns:a14="http://schemas.microsoft.com/office/drawing/2010/main" val="0"/>
              </a:ext>
            </a:extLst>
          </a:blip>
          <a:srcRect b="54097"/>
          <a:stretch/>
        </p:blipFill>
        <p:spPr>
          <a:xfrm>
            <a:off x="828261" y="1752600"/>
            <a:ext cx="1371600" cy="1471971"/>
          </a:xfrm>
          <a:prstGeom prst="rect">
            <a:avLst/>
          </a:prstGeom>
        </p:spPr>
      </p:pic>
      <p:sp>
        <p:nvSpPr>
          <p:cNvPr id="7" name="TextBox 6">
            <a:extLst>
              <a:ext uri="{FF2B5EF4-FFF2-40B4-BE49-F238E27FC236}">
                <a16:creationId xmlns:a16="http://schemas.microsoft.com/office/drawing/2014/main" id="{10A2AB67-20ED-A90D-E125-3A9474176B14}"/>
              </a:ext>
            </a:extLst>
          </p:cNvPr>
          <p:cNvSpPr txBox="1"/>
          <p:nvPr/>
        </p:nvSpPr>
        <p:spPr>
          <a:xfrm>
            <a:off x="5486400" y="4791642"/>
            <a:ext cx="6096000" cy="1508105"/>
          </a:xfrm>
          <a:prstGeom prst="rect">
            <a:avLst/>
          </a:prstGeom>
          <a:noFill/>
          <a:ln w="6350">
            <a:noFill/>
          </a:ln>
        </p:spPr>
        <p:txBody>
          <a:bodyPr wrap="square">
            <a:spAutoFit/>
          </a:bodyPr>
          <a:lstStyle/>
          <a:p>
            <a:pPr marL="0" indent="0" algn="ctr">
              <a:spcBef>
                <a:spcPts val="800"/>
              </a:spcBef>
              <a:buClr>
                <a:srgbClr val="DA5521"/>
              </a:buClr>
            </a:pPr>
            <a:r>
              <a:rPr lang="en-US" altLang="en-US" b="1" dirty="0">
                <a:latin typeface="+mn-lt"/>
                <a:ea typeface="ＭＳ Ｐゴシック"/>
              </a:rPr>
              <a:t>Jose buys a car. He has $500 saved up.</a:t>
            </a:r>
            <a:endParaRPr lang="en-US" altLang="en-US" b="1" dirty="0">
              <a:latin typeface="+mn-lt"/>
              <a:cs typeface="Arial" panose="020B0604020202020204" pitchFamily="34" charset="0"/>
            </a:endParaRPr>
          </a:p>
          <a:p>
            <a:pPr marL="0" indent="0" algn="ctr">
              <a:spcBef>
                <a:spcPts val="800"/>
              </a:spcBef>
            </a:pPr>
            <a:r>
              <a:rPr lang="en-US" altLang="en-US" b="1" dirty="0">
                <a:latin typeface="+mn-lt"/>
                <a:ea typeface="ＭＳ Ｐゴシック"/>
              </a:rPr>
              <a:t>Cost of car = $5,000</a:t>
            </a:r>
            <a:endParaRPr lang="en-US" altLang="en-US" b="1" dirty="0">
              <a:latin typeface="+mn-lt"/>
              <a:cs typeface="Arial"/>
            </a:endParaRPr>
          </a:p>
          <a:p>
            <a:pPr marL="0" indent="0" algn="ctr">
              <a:spcBef>
                <a:spcPts val="800"/>
              </a:spcBef>
            </a:pPr>
            <a:r>
              <a:rPr lang="en-US" altLang="en-US" b="1" dirty="0">
                <a:latin typeface="+mn-lt"/>
                <a:ea typeface="ＭＳ Ｐゴシック"/>
              </a:rPr>
              <a:t>Car loan = $4,500</a:t>
            </a:r>
            <a:endParaRPr lang="en-US" altLang="en-US" b="1" dirty="0">
              <a:latin typeface="+mn-lt"/>
              <a:cs typeface="Arial" panose="020B0604020202020204" pitchFamily="34" charset="0"/>
            </a:endParaRPr>
          </a:p>
          <a:p>
            <a:pPr marL="0" indent="0" algn="ctr">
              <a:spcBef>
                <a:spcPts val="800"/>
              </a:spcBef>
            </a:pPr>
            <a:r>
              <a:rPr lang="en-US" altLang="en-US" b="1" dirty="0">
                <a:latin typeface="+mn-lt"/>
                <a:ea typeface="ＭＳ Ｐゴシック"/>
                <a:cs typeface="Arial"/>
              </a:rPr>
              <a:t>Equity = $500</a:t>
            </a:r>
            <a:endParaRPr lang="en-US" altLang="en-US" b="1" dirty="0">
              <a:latin typeface="+mn-lt"/>
              <a:cs typeface="Arial"/>
            </a:endParaRPr>
          </a:p>
        </p:txBody>
      </p:sp>
      <p:sp>
        <p:nvSpPr>
          <p:cNvPr id="9" name="TextBox 8">
            <a:extLst>
              <a:ext uri="{FF2B5EF4-FFF2-40B4-BE49-F238E27FC236}">
                <a16:creationId xmlns:a16="http://schemas.microsoft.com/office/drawing/2014/main" id="{727524CB-7A38-39F6-28EC-DE09BF6A682E}"/>
              </a:ext>
            </a:extLst>
          </p:cNvPr>
          <p:cNvSpPr txBox="1"/>
          <p:nvPr/>
        </p:nvSpPr>
        <p:spPr>
          <a:xfrm>
            <a:off x="2362200" y="1809440"/>
            <a:ext cx="8839200" cy="1313629"/>
          </a:xfrm>
          <a:prstGeom prst="rect">
            <a:avLst/>
          </a:prstGeom>
          <a:noFill/>
          <a:ln w="6350">
            <a:noFill/>
          </a:ln>
        </p:spPr>
        <p:txBody>
          <a:bodyPr wrap="square">
            <a:spAutoFit/>
          </a:bodyPr>
          <a:lstStyle/>
          <a:p>
            <a:pPr marL="285750" lvl="0" indent="-285750">
              <a:spcBef>
                <a:spcPts val="1400"/>
              </a:spcBef>
              <a:buClr>
                <a:srgbClr val="DA5521"/>
              </a:buClr>
              <a:buFont typeface="Wingdings" pitchFamily="2" charset="2"/>
              <a:buChar char="§"/>
            </a:pPr>
            <a:r>
              <a:rPr lang="en-US" sz="2200" b="1" kern="2400" dirty="0">
                <a:solidFill>
                  <a:srgbClr val="595959"/>
                </a:solidFill>
                <a:latin typeface="Arial"/>
                <a:ea typeface="ＭＳ Ｐゴシック" pitchFamily="9" charset="-128"/>
              </a:rPr>
              <a:t>Asset building</a:t>
            </a:r>
            <a:r>
              <a:rPr lang="en-US" sz="2200" kern="2400" dirty="0">
                <a:solidFill>
                  <a:srgbClr val="595959"/>
                </a:solidFill>
                <a:latin typeface="Arial"/>
                <a:ea typeface="ＭＳ Ｐゴシック" pitchFamily="9" charset="-128"/>
              </a:rPr>
              <a:t> is about saving money and investing that money in assets that will help you achieve your goals and your life vision.</a:t>
            </a:r>
          </a:p>
          <a:p>
            <a:pPr marL="285750" lvl="0" indent="-285750">
              <a:spcBef>
                <a:spcPts val="1400"/>
              </a:spcBef>
              <a:buClr>
                <a:srgbClr val="DA5521"/>
              </a:buClr>
              <a:buFont typeface="Wingdings" pitchFamily="2" charset="2"/>
              <a:buChar char="§"/>
            </a:pPr>
            <a:r>
              <a:rPr lang="en-US" sz="2200" b="1" kern="2400" dirty="0">
                <a:solidFill>
                  <a:srgbClr val="595959"/>
                </a:solidFill>
                <a:latin typeface="Arial"/>
                <a:ea typeface="ＭＳ Ｐゴシック" pitchFamily="9" charset="-128"/>
              </a:rPr>
              <a:t>Asset</a:t>
            </a:r>
            <a:r>
              <a:rPr lang="en-US" sz="2200" kern="2400" dirty="0">
                <a:solidFill>
                  <a:srgbClr val="595959"/>
                </a:solidFill>
                <a:latin typeface="Arial"/>
                <a:ea typeface="ＭＳ Ｐゴシック" pitchFamily="9" charset="-128"/>
              </a:rPr>
              <a:t> is something that you own that has value.</a:t>
            </a:r>
            <a:endParaRPr lang="en-US" sz="2200" b="1" kern="2400" dirty="0">
              <a:solidFill>
                <a:srgbClr val="595959"/>
              </a:solidFill>
              <a:latin typeface="Arial"/>
              <a:ea typeface="ＭＳ Ｐゴシック" pitchFamily="9"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473127E-8170-3D8A-19E5-200FBEBE944E}"/>
              </a:ext>
            </a:extLst>
          </p:cNvPr>
          <p:cNvSpPr/>
          <p:nvPr/>
        </p:nvSpPr>
        <p:spPr>
          <a:xfrm>
            <a:off x="911578" y="2681101"/>
            <a:ext cx="752059" cy="752059"/>
          </a:xfrm>
          <a:prstGeom prst="ellipse">
            <a:avLst/>
          </a:prstGeom>
          <a:solidFill>
            <a:schemeClr val="tx2"/>
          </a:solidFill>
          <a:effectLst>
            <a:outerShdw blurRad="38100" dist="25400" dir="2700000" algn="tl" rotWithShape="0">
              <a:prstClr val="black">
                <a:alpha val="13000"/>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3" name="Oval 2">
            <a:extLst>
              <a:ext uri="{FF2B5EF4-FFF2-40B4-BE49-F238E27FC236}">
                <a16:creationId xmlns:a16="http://schemas.microsoft.com/office/drawing/2014/main" id="{2EBE9494-9523-F57B-B61C-AFF99518F304}"/>
              </a:ext>
            </a:extLst>
          </p:cNvPr>
          <p:cNvSpPr/>
          <p:nvPr/>
        </p:nvSpPr>
        <p:spPr>
          <a:xfrm>
            <a:off x="914400" y="1692089"/>
            <a:ext cx="752059" cy="752059"/>
          </a:xfrm>
          <a:prstGeom prst="ellipse">
            <a:avLst/>
          </a:prstGeom>
          <a:solidFill>
            <a:schemeClr val="accent6"/>
          </a:solidFill>
          <a:effectLst>
            <a:outerShdw blurRad="38100" dist="25400" dir="2700000" algn="tl" rotWithShape="0">
              <a:prstClr val="black">
                <a:alpha val="13000"/>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6" name="Oval 5">
            <a:extLst>
              <a:ext uri="{FF2B5EF4-FFF2-40B4-BE49-F238E27FC236}">
                <a16:creationId xmlns:a16="http://schemas.microsoft.com/office/drawing/2014/main" id="{BAB8B53A-6721-7684-291E-CA3DB18596BE}"/>
              </a:ext>
            </a:extLst>
          </p:cNvPr>
          <p:cNvSpPr/>
          <p:nvPr/>
        </p:nvSpPr>
        <p:spPr>
          <a:xfrm>
            <a:off x="911578" y="3681896"/>
            <a:ext cx="752059" cy="752059"/>
          </a:xfrm>
          <a:prstGeom prst="ellipse">
            <a:avLst/>
          </a:prstGeom>
          <a:solidFill>
            <a:schemeClr val="accent3"/>
          </a:solidFill>
          <a:effectLst>
            <a:outerShdw blurRad="38100" dist="25400" dir="2700000" algn="tl" rotWithShape="0">
              <a:prstClr val="black">
                <a:alpha val="13000"/>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9" name="Oval 8">
            <a:extLst>
              <a:ext uri="{FF2B5EF4-FFF2-40B4-BE49-F238E27FC236}">
                <a16:creationId xmlns:a16="http://schemas.microsoft.com/office/drawing/2014/main" id="{C34A6D6C-16D7-6C7E-325F-1F223D1D9602}"/>
              </a:ext>
            </a:extLst>
          </p:cNvPr>
          <p:cNvSpPr/>
          <p:nvPr/>
        </p:nvSpPr>
        <p:spPr>
          <a:xfrm>
            <a:off x="919371" y="4705580"/>
            <a:ext cx="752059" cy="752059"/>
          </a:xfrm>
          <a:prstGeom prst="ellipse">
            <a:avLst/>
          </a:prstGeom>
          <a:solidFill>
            <a:schemeClr val="accent2"/>
          </a:solidFill>
          <a:effectLst>
            <a:outerShdw blurRad="38100" dist="25400" dir="2700000" algn="tl" rotWithShape="0">
              <a:prstClr val="black">
                <a:alpha val="13000"/>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5" name="Oval 14">
            <a:extLst>
              <a:ext uri="{FF2B5EF4-FFF2-40B4-BE49-F238E27FC236}">
                <a16:creationId xmlns:a16="http://schemas.microsoft.com/office/drawing/2014/main" id="{38CBE4B7-CFE4-68FF-2C43-E9AD42E427E3}"/>
              </a:ext>
            </a:extLst>
          </p:cNvPr>
          <p:cNvSpPr/>
          <p:nvPr/>
        </p:nvSpPr>
        <p:spPr>
          <a:xfrm>
            <a:off x="919371" y="5712565"/>
            <a:ext cx="752059" cy="752059"/>
          </a:xfrm>
          <a:prstGeom prst="ellipse">
            <a:avLst/>
          </a:prstGeom>
          <a:solidFill>
            <a:schemeClr val="accent5"/>
          </a:solidFill>
          <a:effectLst>
            <a:outerShdw blurRad="38100" dist="25400" dir="2700000" algn="tl" rotWithShape="0">
              <a:prstClr val="black">
                <a:alpha val="13000"/>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 name="Title 1">
            <a:extLst>
              <a:ext uri="{FF2B5EF4-FFF2-40B4-BE49-F238E27FC236}">
                <a16:creationId xmlns:a16="http://schemas.microsoft.com/office/drawing/2014/main" id="{55E52B47-0722-664F-A034-CCD54830550C}"/>
              </a:ext>
            </a:extLst>
          </p:cNvPr>
          <p:cNvSpPr>
            <a:spLocks noGrp="1"/>
          </p:cNvSpPr>
          <p:nvPr>
            <p:ph type="title"/>
          </p:nvPr>
        </p:nvSpPr>
        <p:spPr>
          <a:xfrm>
            <a:off x="863600" y="502920"/>
            <a:ext cx="10515600" cy="868680"/>
          </a:xfrm>
        </p:spPr>
        <p:txBody>
          <a:bodyPr wrap="square" numCol="1" compatLnSpc="1">
            <a:prstTxWarp prst="textNoShape">
              <a:avLst/>
            </a:prstTxWarp>
            <a:normAutofit/>
          </a:bodyPr>
          <a:lstStyle/>
          <a:p>
            <a:pPr eaLnBrk="1" hangingPunct="1">
              <a:defRPr/>
            </a:pPr>
            <a:r>
              <a:rPr lang="en-US" altLang="en-US" dirty="0">
                <a:solidFill>
                  <a:srgbClr val="DA5521"/>
                </a:solidFill>
                <a:ea typeface="ＭＳ Ｐゴシック" panose="020B0600070205080204" pitchFamily="34" charset="-128"/>
              </a:rPr>
              <a:t>Put It Together — Financial Capability </a:t>
            </a:r>
          </a:p>
        </p:txBody>
      </p:sp>
      <p:sp>
        <p:nvSpPr>
          <p:cNvPr id="88068" name="TextBox 5">
            <a:extLst>
              <a:ext uri="{FF2B5EF4-FFF2-40B4-BE49-F238E27FC236}">
                <a16:creationId xmlns:a16="http://schemas.microsoft.com/office/drawing/2014/main" id="{BC2B0D6F-F19B-2D4D-B93A-4812DD1F6F6C}"/>
              </a:ext>
            </a:extLst>
          </p:cNvPr>
          <p:cNvSpPr txBox="1">
            <a:spLocks noChangeArrowheads="1"/>
          </p:cNvSpPr>
          <p:nvPr/>
        </p:nvSpPr>
        <p:spPr bwMode="auto">
          <a:xfrm>
            <a:off x="1905000" y="1912090"/>
            <a:ext cx="792479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marL="230188" indent="-230188" defTabSz="685800">
              <a:defRPr>
                <a:solidFill>
                  <a:schemeClr val="tx1"/>
                </a:solidFill>
                <a:latin typeface="Arial" panose="020B0604020202020204" pitchFamily="34" charset="0"/>
                <a:ea typeface="ＭＳ Ｐゴシック" panose="020B0600070205080204" pitchFamily="34" charset="-128"/>
              </a:defRPr>
            </a:lvl1pPr>
            <a:lvl2pPr marL="37931725" indent="-37474525" defTabSz="685800">
              <a:defRPr>
                <a:solidFill>
                  <a:schemeClr val="tx1"/>
                </a:solidFill>
                <a:latin typeface="Arial" panose="020B0604020202020204" pitchFamily="34" charset="0"/>
                <a:ea typeface="ＭＳ Ｐゴシック" panose="020B0600070205080204" pitchFamily="34" charset="-128"/>
              </a:defRPr>
            </a:lvl2pPr>
            <a:lvl3pPr marL="1143000" indent="-228600" defTabSz="685800">
              <a:defRPr>
                <a:solidFill>
                  <a:schemeClr val="tx1"/>
                </a:solidFill>
                <a:latin typeface="Arial" panose="020B0604020202020204" pitchFamily="34" charset="0"/>
                <a:ea typeface="ＭＳ Ｐゴシック" panose="020B0600070205080204" pitchFamily="34" charset="-128"/>
              </a:defRPr>
            </a:lvl3pPr>
            <a:lvl4pPr marL="1600200" indent="-228600" defTabSz="685800">
              <a:defRPr>
                <a:solidFill>
                  <a:schemeClr val="tx1"/>
                </a:solidFill>
                <a:latin typeface="Arial" panose="020B0604020202020204" pitchFamily="34" charset="0"/>
                <a:ea typeface="ＭＳ Ｐゴシック" panose="020B0600070205080204" pitchFamily="34" charset="-128"/>
              </a:defRPr>
            </a:lvl4pPr>
            <a:lvl5pPr marL="2057400" indent="-228600" defTabSz="685800">
              <a:defRPr>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a:lnSpc>
                <a:spcPct val="95000"/>
              </a:lnSpc>
              <a:spcBef>
                <a:spcPts val="1400"/>
              </a:spcBef>
              <a:buClr>
                <a:srgbClr val="DA5521"/>
              </a:buClr>
            </a:pPr>
            <a:r>
              <a:rPr lang="en-US" altLang="en-US" sz="2000" dirty="0">
                <a:solidFill>
                  <a:srgbClr val="595959"/>
                </a:solidFill>
              </a:rPr>
              <a:t>Gain the knowledge, skills and access to get and manage money.</a:t>
            </a:r>
          </a:p>
        </p:txBody>
      </p:sp>
      <p:cxnSp>
        <p:nvCxnSpPr>
          <p:cNvPr id="8" name="Straight Connector 7">
            <a:extLst>
              <a:ext uri="{FF2B5EF4-FFF2-40B4-BE49-F238E27FC236}">
                <a16:creationId xmlns:a16="http://schemas.microsoft.com/office/drawing/2014/main" id="{9FA263F4-5404-F947-BBAA-A49205347FD8}"/>
              </a:ext>
            </a:extLst>
          </p:cNvPr>
          <p:cNvCxnSpPr>
            <a:cxnSpLocks/>
          </p:cNvCxnSpPr>
          <p:nvPr/>
        </p:nvCxnSpPr>
        <p:spPr>
          <a:xfrm>
            <a:off x="762000" y="2573152"/>
            <a:ext cx="10591800" cy="0"/>
          </a:xfrm>
          <a:prstGeom prst="line">
            <a:avLst/>
          </a:prstGeom>
          <a:ln w="25400" cap="flat" cmpd="sng" algn="ctr">
            <a:solidFill>
              <a:schemeClr val="accent3"/>
            </a:solidFill>
            <a:prstDash val="sys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 name="Slide Number Placeholder 3">
            <a:extLst>
              <a:ext uri="{FF2B5EF4-FFF2-40B4-BE49-F238E27FC236}">
                <a16:creationId xmlns:a16="http://schemas.microsoft.com/office/drawing/2014/main" id="{2CCAFB49-A427-834C-A49F-A9F5F3DB129B}"/>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21</a:t>
            </a:fld>
            <a:endParaRPr lang="en-US" altLang="en-US" sz="900" dirty="0">
              <a:solidFill>
                <a:srgbClr val="9A9A9A"/>
              </a:solidFill>
            </a:endParaRPr>
          </a:p>
        </p:txBody>
      </p:sp>
      <p:sp>
        <p:nvSpPr>
          <p:cNvPr id="20" name="TextBox 19">
            <a:extLst>
              <a:ext uri="{FF2B5EF4-FFF2-40B4-BE49-F238E27FC236}">
                <a16:creationId xmlns:a16="http://schemas.microsoft.com/office/drawing/2014/main" id="{1693AE99-AE78-C657-F961-20E4778079E5}"/>
              </a:ext>
            </a:extLst>
          </p:cNvPr>
          <p:cNvSpPr txBox="1"/>
          <p:nvPr/>
        </p:nvSpPr>
        <p:spPr>
          <a:xfrm>
            <a:off x="1911927" y="5896234"/>
            <a:ext cx="6096000" cy="384721"/>
          </a:xfrm>
          <a:prstGeom prst="rect">
            <a:avLst/>
          </a:prstGeom>
          <a:noFill/>
          <a:ln w="6350">
            <a:noFill/>
          </a:ln>
        </p:spPr>
        <p:txBody>
          <a:bodyPr wrap="square">
            <a:spAutoFit/>
          </a:bodyPr>
          <a:lstStyle/>
          <a:p>
            <a:pPr>
              <a:lnSpc>
                <a:spcPct val="95000"/>
              </a:lnSpc>
              <a:spcBef>
                <a:spcPts val="1400"/>
              </a:spcBef>
              <a:buClr>
                <a:srgbClr val="DA5521"/>
              </a:buClr>
            </a:pPr>
            <a:r>
              <a:rPr lang="en-US" altLang="en-US" sz="2000" b="1" dirty="0"/>
              <a:t>Make choices to reach your vision!</a:t>
            </a:r>
          </a:p>
        </p:txBody>
      </p:sp>
      <p:sp>
        <p:nvSpPr>
          <p:cNvPr id="22" name="TextBox 21">
            <a:extLst>
              <a:ext uri="{FF2B5EF4-FFF2-40B4-BE49-F238E27FC236}">
                <a16:creationId xmlns:a16="http://schemas.microsoft.com/office/drawing/2014/main" id="{9894E66E-66C7-E0EE-8870-6DE01B90ADEE}"/>
              </a:ext>
            </a:extLst>
          </p:cNvPr>
          <p:cNvSpPr txBox="1"/>
          <p:nvPr/>
        </p:nvSpPr>
        <p:spPr>
          <a:xfrm>
            <a:off x="1911927" y="4889249"/>
            <a:ext cx="6096000" cy="384721"/>
          </a:xfrm>
          <a:prstGeom prst="rect">
            <a:avLst/>
          </a:prstGeom>
          <a:noFill/>
          <a:ln w="6350">
            <a:noFill/>
          </a:ln>
        </p:spPr>
        <p:txBody>
          <a:bodyPr wrap="square">
            <a:spAutoFit/>
          </a:bodyPr>
          <a:lstStyle/>
          <a:p>
            <a:pPr>
              <a:lnSpc>
                <a:spcPct val="95000"/>
              </a:lnSpc>
              <a:spcBef>
                <a:spcPts val="1400"/>
              </a:spcBef>
              <a:buClr>
                <a:srgbClr val="DA5521"/>
              </a:buClr>
            </a:pPr>
            <a:r>
              <a:rPr lang="en-US" altLang="en-US" sz="2000" dirty="0">
                <a:solidFill>
                  <a:srgbClr val="595959"/>
                </a:solidFill>
              </a:rPr>
              <a:t>Reach your financial goals.</a:t>
            </a:r>
          </a:p>
        </p:txBody>
      </p:sp>
      <p:sp>
        <p:nvSpPr>
          <p:cNvPr id="24" name="TextBox 23">
            <a:extLst>
              <a:ext uri="{FF2B5EF4-FFF2-40B4-BE49-F238E27FC236}">
                <a16:creationId xmlns:a16="http://schemas.microsoft.com/office/drawing/2014/main" id="{590BE340-08DC-5EBD-DA3D-AF5E5F58961E}"/>
              </a:ext>
            </a:extLst>
          </p:cNvPr>
          <p:cNvSpPr txBox="1"/>
          <p:nvPr/>
        </p:nvSpPr>
        <p:spPr>
          <a:xfrm>
            <a:off x="1905000" y="3865565"/>
            <a:ext cx="6096000" cy="384721"/>
          </a:xfrm>
          <a:prstGeom prst="rect">
            <a:avLst/>
          </a:prstGeom>
          <a:noFill/>
          <a:ln w="6350">
            <a:noFill/>
          </a:ln>
        </p:spPr>
        <p:txBody>
          <a:bodyPr wrap="square">
            <a:spAutoFit/>
          </a:bodyPr>
          <a:lstStyle/>
          <a:p>
            <a:pPr>
              <a:lnSpc>
                <a:spcPct val="95000"/>
              </a:lnSpc>
              <a:spcBef>
                <a:spcPts val="1400"/>
              </a:spcBef>
              <a:buClr>
                <a:srgbClr val="DA5521"/>
              </a:buClr>
            </a:pPr>
            <a:r>
              <a:rPr lang="en-US" altLang="en-US" sz="2000" dirty="0">
                <a:solidFill>
                  <a:srgbClr val="595959"/>
                </a:solidFill>
              </a:rPr>
              <a:t>Save for emergencies and the future.</a:t>
            </a:r>
          </a:p>
        </p:txBody>
      </p:sp>
      <p:sp>
        <p:nvSpPr>
          <p:cNvPr id="26" name="TextBox 25">
            <a:extLst>
              <a:ext uri="{FF2B5EF4-FFF2-40B4-BE49-F238E27FC236}">
                <a16:creationId xmlns:a16="http://schemas.microsoft.com/office/drawing/2014/main" id="{5E62E487-F765-230D-0326-29AC82F13C42}"/>
              </a:ext>
            </a:extLst>
          </p:cNvPr>
          <p:cNvSpPr txBox="1"/>
          <p:nvPr/>
        </p:nvSpPr>
        <p:spPr>
          <a:xfrm>
            <a:off x="1905000" y="2864770"/>
            <a:ext cx="6096000" cy="384721"/>
          </a:xfrm>
          <a:prstGeom prst="rect">
            <a:avLst/>
          </a:prstGeom>
          <a:noFill/>
          <a:ln w="6350">
            <a:noFill/>
          </a:ln>
        </p:spPr>
        <p:txBody>
          <a:bodyPr wrap="square">
            <a:spAutoFit/>
          </a:bodyPr>
          <a:lstStyle/>
          <a:p>
            <a:pPr>
              <a:lnSpc>
                <a:spcPct val="95000"/>
              </a:lnSpc>
              <a:spcBef>
                <a:spcPts val="1400"/>
              </a:spcBef>
              <a:buClr>
                <a:srgbClr val="DA5521"/>
              </a:buClr>
            </a:pPr>
            <a:r>
              <a:rPr lang="en-US" altLang="en-US" sz="2000" dirty="0">
                <a:solidFill>
                  <a:srgbClr val="595959"/>
                </a:solidFill>
              </a:rPr>
              <a:t>Pay bills and cover living expenses.</a:t>
            </a:r>
          </a:p>
        </p:txBody>
      </p:sp>
      <p:pic>
        <p:nvPicPr>
          <p:cNvPr id="27" name="Graphic 26">
            <a:extLst>
              <a:ext uri="{FF2B5EF4-FFF2-40B4-BE49-F238E27FC236}">
                <a16:creationId xmlns:a16="http://schemas.microsoft.com/office/drawing/2014/main" id="{9E40424D-6E33-F983-80C6-8D373758FE0B}"/>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85813" y="1768432"/>
            <a:ext cx="605383" cy="605383"/>
          </a:xfrm>
          <a:prstGeom prst="rect">
            <a:avLst/>
          </a:prstGeom>
        </p:spPr>
      </p:pic>
      <p:pic>
        <p:nvPicPr>
          <p:cNvPr id="28" name="Graphic 27">
            <a:extLst>
              <a:ext uri="{FF2B5EF4-FFF2-40B4-BE49-F238E27FC236}">
                <a16:creationId xmlns:a16="http://schemas.microsoft.com/office/drawing/2014/main" id="{78421BCB-EDFA-EEE5-22A9-262DE4EB11F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1035739" y="2752537"/>
            <a:ext cx="513765" cy="513765"/>
          </a:xfrm>
          <a:prstGeom prst="rect">
            <a:avLst/>
          </a:prstGeom>
        </p:spPr>
      </p:pic>
      <p:pic>
        <p:nvPicPr>
          <p:cNvPr id="29" name="Graphic 28">
            <a:extLst>
              <a:ext uri="{FF2B5EF4-FFF2-40B4-BE49-F238E27FC236}">
                <a16:creationId xmlns:a16="http://schemas.microsoft.com/office/drawing/2014/main" id="{FDF5D7F2-2A72-4781-562A-DFBF57866DE4}"/>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992971" y="3758529"/>
            <a:ext cx="589271" cy="589271"/>
          </a:xfrm>
          <a:prstGeom prst="rect">
            <a:avLst/>
          </a:prstGeom>
        </p:spPr>
      </p:pic>
      <p:pic>
        <p:nvPicPr>
          <p:cNvPr id="30" name="Graphic 29">
            <a:extLst>
              <a:ext uri="{FF2B5EF4-FFF2-40B4-BE49-F238E27FC236}">
                <a16:creationId xmlns:a16="http://schemas.microsoft.com/office/drawing/2014/main" id="{AC65C0FF-09A9-C49E-4726-31D089392B92}"/>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02011" y="5756992"/>
            <a:ext cx="598969" cy="598969"/>
          </a:xfrm>
          <a:prstGeom prst="rect">
            <a:avLst/>
          </a:prstGeom>
        </p:spPr>
      </p:pic>
      <p:pic>
        <p:nvPicPr>
          <p:cNvPr id="31" name="Graphic 30">
            <a:extLst>
              <a:ext uri="{FF2B5EF4-FFF2-40B4-BE49-F238E27FC236}">
                <a16:creationId xmlns:a16="http://schemas.microsoft.com/office/drawing/2014/main" id="{366B8A39-A71F-3167-4B45-E511CF665842}"/>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952085" y="4742995"/>
            <a:ext cx="684068" cy="684068"/>
          </a:xfrm>
          <a:prstGeom prst="rect">
            <a:avLst/>
          </a:prstGeom>
        </p:spPr>
      </p:pic>
      <p:cxnSp>
        <p:nvCxnSpPr>
          <p:cNvPr id="17" name="Straight Connector 16">
            <a:extLst>
              <a:ext uri="{FF2B5EF4-FFF2-40B4-BE49-F238E27FC236}">
                <a16:creationId xmlns:a16="http://schemas.microsoft.com/office/drawing/2014/main" id="{DDB5CE77-1CAC-07F3-BE4F-A2DB3983A445}"/>
              </a:ext>
            </a:extLst>
          </p:cNvPr>
          <p:cNvCxnSpPr>
            <a:cxnSpLocks/>
          </p:cNvCxnSpPr>
          <p:nvPr/>
        </p:nvCxnSpPr>
        <p:spPr>
          <a:xfrm>
            <a:off x="762000" y="3581400"/>
            <a:ext cx="10591800" cy="0"/>
          </a:xfrm>
          <a:prstGeom prst="line">
            <a:avLst/>
          </a:prstGeom>
          <a:ln w="25400" cap="flat" cmpd="sng" algn="ctr">
            <a:solidFill>
              <a:schemeClr val="accent3"/>
            </a:solidFill>
            <a:prstDash val="sys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1137ACB-0EA1-5993-2A1E-CBDDCA67F4B9}"/>
              </a:ext>
            </a:extLst>
          </p:cNvPr>
          <p:cNvCxnSpPr>
            <a:cxnSpLocks/>
          </p:cNvCxnSpPr>
          <p:nvPr/>
        </p:nvCxnSpPr>
        <p:spPr>
          <a:xfrm>
            <a:off x="762000" y="4572000"/>
            <a:ext cx="10591800" cy="0"/>
          </a:xfrm>
          <a:prstGeom prst="line">
            <a:avLst/>
          </a:prstGeom>
          <a:ln w="25400" cap="flat" cmpd="sng" algn="ctr">
            <a:solidFill>
              <a:schemeClr val="accent3"/>
            </a:solidFill>
            <a:prstDash val="sys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325BC03-F7CE-3F47-E2F6-9A0E0E569B10}"/>
              </a:ext>
            </a:extLst>
          </p:cNvPr>
          <p:cNvCxnSpPr>
            <a:cxnSpLocks/>
          </p:cNvCxnSpPr>
          <p:nvPr/>
        </p:nvCxnSpPr>
        <p:spPr>
          <a:xfrm>
            <a:off x="762000" y="5562600"/>
            <a:ext cx="10591800" cy="0"/>
          </a:xfrm>
          <a:prstGeom prst="line">
            <a:avLst/>
          </a:prstGeom>
          <a:ln w="25400" cap="flat" cmpd="sng" algn="ctr">
            <a:solidFill>
              <a:schemeClr val="accent3"/>
            </a:solidFill>
            <a:prstDash val="sysDot"/>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463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8006-3743-6974-13E3-BFCD6158530B}"/>
              </a:ext>
            </a:extLst>
          </p:cNvPr>
          <p:cNvSpPr>
            <a:spLocks noGrp="1"/>
          </p:cNvSpPr>
          <p:nvPr>
            <p:ph type="title"/>
          </p:nvPr>
        </p:nvSpPr>
        <p:spPr/>
        <p:txBody>
          <a:bodyPr/>
          <a:lstStyle/>
          <a:p>
            <a:r>
              <a:rPr lang="en-US" dirty="0"/>
              <a:t>Financial Capability </a:t>
            </a:r>
          </a:p>
        </p:txBody>
      </p:sp>
      <p:sp>
        <p:nvSpPr>
          <p:cNvPr id="4" name="Text Placeholder 3">
            <a:extLst>
              <a:ext uri="{FF2B5EF4-FFF2-40B4-BE49-F238E27FC236}">
                <a16:creationId xmlns:a16="http://schemas.microsoft.com/office/drawing/2014/main" id="{3F64E51C-82A4-9FE5-C2F5-A31358E18758}"/>
              </a:ext>
            </a:extLst>
          </p:cNvPr>
          <p:cNvSpPr>
            <a:spLocks noGrp="1"/>
          </p:cNvSpPr>
          <p:nvPr>
            <p:ph type="body" sz="half" idx="11"/>
          </p:nvPr>
        </p:nvSpPr>
        <p:spPr>
          <a:xfrm>
            <a:off x="823762" y="6162042"/>
            <a:ext cx="10512424" cy="194308"/>
          </a:xfrm>
        </p:spPr>
        <p:txBody>
          <a:bodyPr/>
          <a:lstStyle/>
          <a:p>
            <a:pPr>
              <a:spcBef>
                <a:spcPts val="0"/>
              </a:spcBef>
            </a:pPr>
            <a:r>
              <a:rPr lang="en-US" dirty="0"/>
              <a:t>SOURCE: </a:t>
            </a:r>
            <a:r>
              <a:rPr lang="en-US" dirty="0" err="1"/>
              <a:t>Neighborworks</a:t>
            </a:r>
            <a:r>
              <a:rPr lang="en-US" dirty="0"/>
              <a:t> America. (September 10, 2014). What Is Financial Capability? Retrieved from: </a:t>
            </a:r>
            <a:r>
              <a:rPr lang="en-US" dirty="0">
                <a:hlinkClick r:id="rId4"/>
              </a:rPr>
              <a:t>https://youtu.be/pUbv6CpXmSI?si=4Kxylz32QZioHuBI</a:t>
            </a:r>
            <a:r>
              <a:rPr lang="en-US" dirty="0"/>
              <a:t>. </a:t>
            </a:r>
          </a:p>
          <a:p>
            <a:pPr>
              <a:spcBef>
                <a:spcPts val="0"/>
              </a:spcBef>
            </a:pPr>
            <a:r>
              <a:rPr lang="en-US" dirty="0"/>
              <a:t>Used with permission.</a:t>
            </a:r>
          </a:p>
        </p:txBody>
      </p:sp>
      <p:sp>
        <p:nvSpPr>
          <p:cNvPr id="5" name="Slide Number Placeholder 4">
            <a:extLst>
              <a:ext uri="{FF2B5EF4-FFF2-40B4-BE49-F238E27FC236}">
                <a16:creationId xmlns:a16="http://schemas.microsoft.com/office/drawing/2014/main" id="{893C6FAC-7CC6-23A7-8370-AE84CBE481ED}"/>
              </a:ext>
            </a:extLst>
          </p:cNvPr>
          <p:cNvSpPr>
            <a:spLocks noGrp="1"/>
          </p:cNvSpPr>
          <p:nvPr>
            <p:ph type="sldNum" sz="quarter" idx="12"/>
          </p:nvPr>
        </p:nvSpPr>
        <p:spPr/>
        <p:txBody>
          <a:bodyPr/>
          <a:lstStyle/>
          <a:p>
            <a:pPr>
              <a:defRPr/>
            </a:pPr>
            <a:r>
              <a:rPr lang="en-US" altLang="en-US" dirty="0"/>
              <a:t>. </a:t>
            </a:r>
            <a:fld id="{1D7FECBD-1B01-0D45-94E0-2F44FA1B8F6A}" type="slidenum">
              <a:rPr lang="en-US" altLang="en-US" smtClean="0"/>
              <a:pPr>
                <a:defRPr/>
              </a:pPr>
              <a:t>22</a:t>
            </a:fld>
            <a:endParaRPr lang="en-US" altLang="en-US" dirty="0"/>
          </a:p>
        </p:txBody>
      </p:sp>
      <p:pic>
        <p:nvPicPr>
          <p:cNvPr id="6" name="Online Media 3" title="What is Financial Capability?">
            <a:hlinkClick r:id="" action="ppaction://media"/>
            <a:extLst>
              <a:ext uri="{FF2B5EF4-FFF2-40B4-BE49-F238E27FC236}">
                <a16:creationId xmlns:a16="http://schemas.microsoft.com/office/drawing/2014/main" id="{4070A3A2-2879-2A2F-30E4-D210CF531E30}"/>
              </a:ext>
            </a:extLst>
          </p:cNvPr>
          <p:cNvPicPr>
            <a:picLocks noRot="1" noChangeAspect="1"/>
          </p:cNvPicPr>
          <p:nvPr>
            <a:videoFile r:link="rId1"/>
          </p:nvPr>
        </p:nvPicPr>
        <p:blipFill>
          <a:blip r:embed="rId5"/>
          <a:stretch>
            <a:fillRect/>
          </a:stretch>
        </p:blipFill>
        <p:spPr>
          <a:xfrm>
            <a:off x="2971800" y="1788018"/>
            <a:ext cx="6973324" cy="3877001"/>
          </a:xfrm>
          <a:prstGeom prst="rect">
            <a:avLst/>
          </a:prstGeom>
        </p:spPr>
      </p:pic>
    </p:spTree>
    <p:extLst>
      <p:ext uri="{BB962C8B-B14F-4D97-AF65-F5344CB8AC3E}">
        <p14:creationId xmlns:p14="http://schemas.microsoft.com/office/powerpoint/2010/main" val="1696142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ABD0-2A04-6F42-A1A7-3512F52F962E}"/>
              </a:ext>
            </a:extLst>
          </p:cNvPr>
          <p:cNvSpPr>
            <a:spLocks noGrp="1"/>
          </p:cNvSpPr>
          <p:nvPr>
            <p:ph type="title"/>
          </p:nvPr>
        </p:nvSpPr>
        <p:spPr>
          <a:xfrm>
            <a:off x="838200" y="502920"/>
            <a:ext cx="10515600" cy="868680"/>
          </a:xfrm>
        </p:spPr>
        <p:txBody>
          <a:bodyPr>
            <a:normAutofit/>
          </a:bodyPr>
          <a:lstStyle/>
          <a:p>
            <a:pPr eaLnBrk="1" fontAlgn="auto" hangingPunct="1">
              <a:spcAft>
                <a:spcPts val="0"/>
              </a:spcAft>
              <a:defRPr/>
            </a:pPr>
            <a:r>
              <a:rPr lang="en-US" dirty="0">
                <a:ea typeface="+mj-ea"/>
                <a:cs typeface="+mj-cs"/>
              </a:rPr>
              <a:t>Wrap Up: Questions or Comments?</a:t>
            </a:r>
          </a:p>
        </p:txBody>
      </p:sp>
      <p:sp>
        <p:nvSpPr>
          <p:cNvPr id="6" name="Slide Number Placeholder 3">
            <a:extLst>
              <a:ext uri="{FF2B5EF4-FFF2-40B4-BE49-F238E27FC236}">
                <a16:creationId xmlns:a16="http://schemas.microsoft.com/office/drawing/2014/main" id="{8F7FB5E8-BFB0-3047-BE63-A7A86D7E0A16}"/>
              </a:ext>
            </a:extLst>
          </p:cNvPr>
          <p:cNvSpPr txBox="1">
            <a:spLocks/>
          </p:cNvSpPr>
          <p:nvPr/>
        </p:nvSpPr>
        <p:spPr>
          <a:xfrm>
            <a:off x="8610600" y="6356350"/>
            <a:ext cx="2743200" cy="365125"/>
          </a:xfrm>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kern="1200" smtClean="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r">
              <a:defRPr/>
            </a:pPr>
            <a:fld id="{92221244-53CA-0B49-A12A-9F09DBE63DD3}" type="slidenum">
              <a:rPr lang="en-US" altLang="en-US" sz="900" smtClean="0">
                <a:solidFill>
                  <a:srgbClr val="9A9A9A"/>
                </a:solidFill>
              </a:rPr>
              <a:pPr algn="r">
                <a:defRPr/>
              </a:pPr>
              <a:t>23</a:t>
            </a:fld>
            <a:endParaRPr lang="en-US" altLang="en-US" sz="900" dirty="0">
              <a:solidFill>
                <a:srgbClr val="9A9A9A"/>
              </a:solidFill>
            </a:endParaRPr>
          </a:p>
        </p:txBody>
      </p:sp>
      <p:grpSp>
        <p:nvGrpSpPr>
          <p:cNvPr id="3" name="Group 2">
            <a:extLst>
              <a:ext uri="{FF2B5EF4-FFF2-40B4-BE49-F238E27FC236}">
                <a16:creationId xmlns:a16="http://schemas.microsoft.com/office/drawing/2014/main" id="{62350357-49F4-5115-D7DB-36512F219AB7}"/>
              </a:ext>
            </a:extLst>
          </p:cNvPr>
          <p:cNvGrpSpPr/>
          <p:nvPr/>
        </p:nvGrpSpPr>
        <p:grpSpPr>
          <a:xfrm>
            <a:off x="2372428" y="1721318"/>
            <a:ext cx="7447143" cy="2969842"/>
            <a:chOff x="6761341" y="1721316"/>
            <a:chExt cx="4800600" cy="2818505"/>
          </a:xfrm>
        </p:grpSpPr>
        <p:sp>
          <p:nvSpPr>
            <p:cNvPr id="4" name="Rectangle 3">
              <a:extLst>
                <a:ext uri="{FF2B5EF4-FFF2-40B4-BE49-F238E27FC236}">
                  <a16:creationId xmlns:a16="http://schemas.microsoft.com/office/drawing/2014/main" id="{71A61D34-EEAD-1D66-3C45-3D94FD1D016A}"/>
                </a:ext>
              </a:extLst>
            </p:cNvPr>
            <p:cNvSpPr/>
            <p:nvPr/>
          </p:nvSpPr>
          <p:spPr>
            <a:xfrm>
              <a:off x="6761341" y="2334520"/>
              <a:ext cx="4800600" cy="2205301"/>
            </a:xfrm>
            <a:prstGeom prst="rect">
              <a:avLst/>
            </a:prstGeom>
            <a:no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spcBef>
                  <a:spcPts val="0"/>
                </a:spcBef>
                <a:spcAft>
                  <a:spcPts val="0"/>
                </a:spcAft>
              </a:pPr>
              <a:endParaRPr lang="en-US" sz="1200" dirty="0">
                <a:ln w="0"/>
                <a:solidFill>
                  <a:srgbClr val="5A5284">
                    <a:lumMod val="75000"/>
                  </a:srgbClr>
                </a:solidFill>
                <a:latin typeface="+mj-lt"/>
              </a:endParaRPr>
            </a:p>
            <a:p>
              <a:pPr algn="ctr">
                <a:spcBef>
                  <a:spcPts val="0"/>
                </a:spcBef>
                <a:spcAft>
                  <a:spcPts val="1800"/>
                </a:spcAft>
              </a:pPr>
              <a:r>
                <a:rPr lang="en-US" sz="2800" b="1" dirty="0">
                  <a:ln w="0"/>
                  <a:solidFill>
                    <a:schemeClr val="accent5"/>
                  </a:solidFill>
                  <a:latin typeface="+mj-lt"/>
                </a:rPr>
                <a:t>We will share our vision boards or written goals.</a:t>
              </a:r>
              <a:endParaRPr lang="en-US" sz="2000" b="1" dirty="0">
                <a:ln w="0"/>
                <a:solidFill>
                  <a:schemeClr val="accent5"/>
                </a:solidFill>
                <a:latin typeface="+mj-lt"/>
              </a:endParaRPr>
            </a:p>
            <a:p>
              <a:pPr algn="ctr">
                <a:spcAft>
                  <a:spcPts val="600"/>
                </a:spcAft>
              </a:pPr>
              <a:r>
                <a:rPr lang="en-US" sz="2000" i="1" dirty="0">
                  <a:ln w="0"/>
                  <a:latin typeface="+mj-lt"/>
                </a:rPr>
                <a:t>“Key 2: Understanding Credit History” </a:t>
              </a:r>
              <a:endParaRPr lang="en-US" sz="2000" dirty="0">
                <a:ln w="0"/>
                <a:latin typeface="+mj-lt"/>
              </a:endParaRPr>
            </a:p>
            <a:p>
              <a:pPr algn="ctr">
                <a:spcAft>
                  <a:spcPts val="600"/>
                </a:spcAft>
              </a:pPr>
              <a:r>
                <a:rPr lang="en-US" sz="2000" dirty="0">
                  <a:ln w="0"/>
                  <a:latin typeface="+mj-lt"/>
                </a:rPr>
                <a:t>Date: ___________</a:t>
              </a:r>
            </a:p>
            <a:p>
              <a:pPr algn="ctr"/>
              <a:r>
                <a:rPr lang="en-US" sz="2000" dirty="0">
                  <a:ln w="0"/>
                  <a:latin typeface="+mj-lt"/>
                </a:rPr>
                <a:t>Time: ___________</a:t>
              </a:r>
            </a:p>
            <a:p>
              <a:pPr algn="ctr"/>
              <a:endParaRPr lang="en-US" sz="2000" dirty="0">
                <a:ln w="0"/>
                <a:solidFill>
                  <a:srgbClr val="433E63"/>
                </a:solidFill>
                <a:latin typeface="+mj-lt"/>
              </a:endParaRPr>
            </a:p>
          </p:txBody>
        </p:sp>
        <p:sp>
          <p:nvSpPr>
            <p:cNvPr id="5" name="Rectangle 4">
              <a:extLst>
                <a:ext uri="{FF2B5EF4-FFF2-40B4-BE49-F238E27FC236}">
                  <a16:creationId xmlns:a16="http://schemas.microsoft.com/office/drawing/2014/main" id="{CE24327C-F596-0393-F6E2-4FDF36EB9EE3}"/>
                </a:ext>
              </a:extLst>
            </p:cNvPr>
            <p:cNvSpPr/>
            <p:nvPr/>
          </p:nvSpPr>
          <p:spPr>
            <a:xfrm>
              <a:off x="8132942" y="1721316"/>
              <a:ext cx="2057400" cy="584775"/>
            </a:xfrm>
            <a:prstGeom prst="rect">
              <a:avLst/>
            </a:prstGeom>
            <a:solidFill>
              <a:schemeClr val="accent5"/>
            </a:solidFill>
            <a:ln w="76200">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r>
                <a:rPr lang="en-US" sz="3200" b="1" dirty="0">
                  <a:ln w="0"/>
                  <a:solidFill>
                    <a:schemeClr val="bg1"/>
                  </a:solidFill>
                  <a:latin typeface="+mj-lt"/>
                </a:rPr>
                <a:t>NEXT TIME</a:t>
              </a:r>
              <a:endParaRPr lang="en-US" dirty="0">
                <a:ln w="0"/>
                <a:solidFill>
                  <a:schemeClr val="bg1"/>
                </a:solidFill>
                <a:latin typeface="+mj-lt"/>
              </a:endParaRPr>
            </a:p>
          </p:txBody>
        </p:sp>
      </p:grpSp>
      <p:grpSp>
        <p:nvGrpSpPr>
          <p:cNvPr id="15" name="Group 14">
            <a:extLst>
              <a:ext uri="{FF2B5EF4-FFF2-40B4-BE49-F238E27FC236}">
                <a16:creationId xmlns:a16="http://schemas.microsoft.com/office/drawing/2014/main" id="{86099E72-1598-33FA-4A93-4F5824658789}"/>
              </a:ext>
            </a:extLst>
          </p:cNvPr>
          <p:cNvGrpSpPr/>
          <p:nvPr/>
        </p:nvGrpSpPr>
        <p:grpSpPr>
          <a:xfrm>
            <a:off x="4404359" y="5181600"/>
            <a:ext cx="3383280" cy="933910"/>
            <a:chOff x="4443034" y="5336027"/>
            <a:chExt cx="3383280" cy="933910"/>
          </a:xfrm>
        </p:grpSpPr>
        <p:sp>
          <p:nvSpPr>
            <p:cNvPr id="8" name="Oval 7">
              <a:extLst>
                <a:ext uri="{FF2B5EF4-FFF2-40B4-BE49-F238E27FC236}">
                  <a16:creationId xmlns:a16="http://schemas.microsoft.com/office/drawing/2014/main" id="{CEF703A0-D0AC-203F-05D4-4F5F6C1678C7}"/>
                </a:ext>
              </a:extLst>
            </p:cNvPr>
            <p:cNvSpPr/>
            <p:nvPr/>
          </p:nvSpPr>
          <p:spPr>
            <a:xfrm>
              <a:off x="4443034" y="5336027"/>
              <a:ext cx="933910" cy="933910"/>
            </a:xfrm>
            <a:prstGeom prst="ellipse">
              <a:avLst/>
            </a:prstGeom>
            <a:solidFill>
              <a:schemeClr val="tx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9" name="Oval 8">
              <a:extLst>
                <a:ext uri="{FF2B5EF4-FFF2-40B4-BE49-F238E27FC236}">
                  <a16:creationId xmlns:a16="http://schemas.microsoft.com/office/drawing/2014/main" id="{3C9E95C8-44A8-30C6-F313-08D49364F1E7}"/>
                </a:ext>
              </a:extLst>
            </p:cNvPr>
            <p:cNvSpPr/>
            <p:nvPr/>
          </p:nvSpPr>
          <p:spPr>
            <a:xfrm>
              <a:off x="5667719" y="5336027"/>
              <a:ext cx="933910" cy="933910"/>
            </a:xfrm>
            <a:prstGeom prst="ellipse">
              <a:avLst/>
            </a:prstGeom>
            <a:solidFill>
              <a:schemeClr val="accent5"/>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0" name="Oval 9">
              <a:extLst>
                <a:ext uri="{FF2B5EF4-FFF2-40B4-BE49-F238E27FC236}">
                  <a16:creationId xmlns:a16="http://schemas.microsoft.com/office/drawing/2014/main" id="{1AA9A211-C52B-50A1-5D4E-C14BDC2BB1B8}"/>
                </a:ext>
              </a:extLst>
            </p:cNvPr>
            <p:cNvSpPr/>
            <p:nvPr/>
          </p:nvSpPr>
          <p:spPr>
            <a:xfrm>
              <a:off x="6892404" y="5336027"/>
              <a:ext cx="933910" cy="933910"/>
            </a:xfrm>
            <a:prstGeom prst="ellipse">
              <a:avLst/>
            </a:prstGeom>
            <a:solidFill>
              <a:schemeClr val="accent2"/>
            </a:solidFill>
            <a:effectLst>
              <a:outerShdw blurRad="38100" dist="25400" dir="2700000" algn="tl" rotWithShape="0">
                <a:prstClr val="black">
                  <a:alpha val="12962"/>
                </a:prstClr>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pic>
          <p:nvPicPr>
            <p:cNvPr id="12" name="Graphic 11">
              <a:extLst>
                <a:ext uri="{FF2B5EF4-FFF2-40B4-BE49-F238E27FC236}">
                  <a16:creationId xmlns:a16="http://schemas.microsoft.com/office/drawing/2014/main" id="{23B36C0E-53D7-03B8-C504-A6488A12F2D9}"/>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4537542" y="5421436"/>
              <a:ext cx="744895" cy="744895"/>
            </a:xfrm>
            <a:prstGeom prst="rect">
              <a:avLst/>
            </a:prstGeom>
          </p:spPr>
        </p:pic>
        <p:pic>
          <p:nvPicPr>
            <p:cNvPr id="13" name="Graphic 12">
              <a:extLst>
                <a:ext uri="{FF2B5EF4-FFF2-40B4-BE49-F238E27FC236}">
                  <a16:creationId xmlns:a16="http://schemas.microsoft.com/office/drawing/2014/main" id="{384E4B3E-1C9B-880A-FF43-87AECA0A6C2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7082" y="5480600"/>
              <a:ext cx="655185" cy="655185"/>
            </a:xfrm>
            <a:prstGeom prst="rect">
              <a:avLst/>
            </a:prstGeom>
          </p:spPr>
        </p:pic>
        <p:pic>
          <p:nvPicPr>
            <p:cNvPr id="14" name="Graphic 13">
              <a:extLst>
                <a:ext uri="{FF2B5EF4-FFF2-40B4-BE49-F238E27FC236}">
                  <a16:creationId xmlns:a16="http://schemas.microsoft.com/office/drawing/2014/main" id="{75201912-9E6B-3748-67DE-1EBE9E24F5C1}"/>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7075976" y="5510501"/>
              <a:ext cx="566766" cy="566766"/>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BF10F-5A7D-CD15-2AA9-5027AE9CA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C5082-D4CF-0B18-3B04-E6D27C8CC24F}"/>
              </a:ext>
            </a:extLst>
          </p:cNvPr>
          <p:cNvSpPr>
            <a:spLocks noGrp="1"/>
          </p:cNvSpPr>
          <p:nvPr>
            <p:ph type="title"/>
          </p:nvPr>
        </p:nvSpPr>
        <p:spPr/>
        <p:txBody>
          <a:bodyPr/>
          <a:lstStyle/>
          <a:p>
            <a:r>
              <a:rPr lang="en-US" dirty="0"/>
              <a:t>Overview of the Eight Keys</a:t>
            </a:r>
          </a:p>
        </p:txBody>
      </p:sp>
      <p:sp>
        <p:nvSpPr>
          <p:cNvPr id="4" name="Slide Number Placeholder 3">
            <a:extLst>
              <a:ext uri="{FF2B5EF4-FFF2-40B4-BE49-F238E27FC236}">
                <a16:creationId xmlns:a16="http://schemas.microsoft.com/office/drawing/2014/main" id="{AD0F0720-E7E1-F5D4-B901-068B361AF27D}"/>
              </a:ext>
            </a:extLst>
          </p:cNvPr>
          <p:cNvSpPr>
            <a:spLocks noGrp="1"/>
          </p:cNvSpPr>
          <p:nvPr>
            <p:ph type="sldNum" sz="quarter" idx="10"/>
          </p:nvPr>
        </p:nvSpPr>
        <p:spPr/>
        <p:txBody>
          <a:bodyPr/>
          <a:lstStyle/>
          <a:p>
            <a:pPr>
              <a:defRPr/>
            </a:pPr>
            <a:fld id="{A0311BEA-D1E9-7B4F-AE43-C01D25FDFEC5}" type="slidenum">
              <a:rPr lang="en-US" altLang="en-US" smtClean="0"/>
              <a:pPr>
                <a:defRPr/>
              </a:pPr>
              <a:t>3</a:t>
            </a:fld>
            <a:endParaRPr lang="en-US" altLang="en-US" dirty="0"/>
          </a:p>
        </p:txBody>
      </p:sp>
      <p:pic>
        <p:nvPicPr>
          <p:cNvPr id="2050" name="Picture 2">
            <a:extLst>
              <a:ext uri="{FF2B5EF4-FFF2-40B4-BE49-F238E27FC236}">
                <a16:creationId xmlns:a16="http://schemas.microsoft.com/office/drawing/2014/main" id="{6AF2420C-3F76-1845-8A58-EFF49FA0C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38" t="256" r="30642" b="-256"/>
          <a:stretch>
            <a:fillRect/>
          </a:stretch>
        </p:blipFill>
        <p:spPr bwMode="auto">
          <a:xfrm>
            <a:off x="777301" y="1959612"/>
            <a:ext cx="3276540" cy="4234928"/>
          </a:xfrm>
          <a:prstGeom prst="flowChartConnector">
            <a:avLst/>
          </a:prstGeom>
          <a:noFill/>
          <a:effectLst>
            <a:outerShdw blurRad="38100" dist="25400" dir="2700000" algn="tl" rotWithShape="0">
              <a:prstClr val="black">
                <a:alpha val="18743"/>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A4ECBC-F325-6B02-C6BA-802473DFD03F}"/>
              </a:ext>
            </a:extLst>
          </p:cNvPr>
          <p:cNvSpPr/>
          <p:nvPr/>
        </p:nvSpPr>
        <p:spPr>
          <a:xfrm>
            <a:off x="3655194" y="1729043"/>
            <a:ext cx="7315200" cy="365125"/>
          </a:xfrm>
          <a:prstGeom prst="rect">
            <a:avLst/>
          </a:prstGeom>
          <a:solidFill>
            <a:schemeClr val="accent2"/>
          </a:solidFill>
          <a:effectLst>
            <a:outerShdw sx="1000" sy="1000" algn="ctr" rotWithShape="0">
              <a:schemeClr val="bg1"/>
            </a:outerShdw>
          </a:effectLst>
        </p:spPr>
        <p:txBody>
          <a:bodyPr wrap="none" lIns="91440" tIns="45720" rIns="91440" bIns="45720" rtlCol="0" anchor="ctr">
            <a:spAutoFit/>
          </a:bodyPr>
          <a:lstStyle/>
          <a:p>
            <a:pPr algn="ctr"/>
            <a:endParaRPr lang="en-US" sz="4500" b="1" cap="none" spc="0" dirty="0">
              <a:ln w="0"/>
              <a:solidFill>
                <a:schemeClr val="accent2"/>
              </a:solidFill>
              <a:latin typeface="+mj-lt"/>
            </a:endParaRPr>
          </a:p>
        </p:txBody>
      </p:sp>
      <p:sp>
        <p:nvSpPr>
          <p:cNvPr id="7" name="Rectangle 6">
            <a:extLst>
              <a:ext uri="{FF2B5EF4-FFF2-40B4-BE49-F238E27FC236}">
                <a16:creationId xmlns:a16="http://schemas.microsoft.com/office/drawing/2014/main" id="{F0649DFE-55DE-7FC1-EBC1-9A7F826748F0}"/>
              </a:ext>
            </a:extLst>
          </p:cNvPr>
          <p:cNvSpPr/>
          <p:nvPr/>
        </p:nvSpPr>
        <p:spPr>
          <a:xfrm>
            <a:off x="4112334" y="2294632"/>
            <a:ext cx="6858060" cy="416793"/>
          </a:xfrm>
          <a:prstGeom prst="rect">
            <a:avLst/>
          </a:prstGeom>
          <a:solidFill>
            <a:schemeClr val="accent3"/>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8" name="Rectangle 7">
            <a:extLst>
              <a:ext uri="{FF2B5EF4-FFF2-40B4-BE49-F238E27FC236}">
                <a16:creationId xmlns:a16="http://schemas.microsoft.com/office/drawing/2014/main" id="{CF8495D6-9BED-D20E-7DAE-5AA550F354C3}"/>
              </a:ext>
            </a:extLst>
          </p:cNvPr>
          <p:cNvSpPr/>
          <p:nvPr/>
        </p:nvSpPr>
        <p:spPr>
          <a:xfrm>
            <a:off x="4372276" y="2915102"/>
            <a:ext cx="6598118" cy="381975"/>
          </a:xfrm>
          <a:prstGeom prst="rect">
            <a:avLst/>
          </a:prstGeom>
          <a:solidFill>
            <a:schemeClr val="accent4"/>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9" name="Rectangle 8">
            <a:extLst>
              <a:ext uri="{FF2B5EF4-FFF2-40B4-BE49-F238E27FC236}">
                <a16:creationId xmlns:a16="http://schemas.microsoft.com/office/drawing/2014/main" id="{E329FFF5-336B-1DFC-7B5A-43AC3FB2C5F6}"/>
              </a:ext>
            </a:extLst>
          </p:cNvPr>
          <p:cNvSpPr/>
          <p:nvPr/>
        </p:nvSpPr>
        <p:spPr>
          <a:xfrm>
            <a:off x="4493394" y="3522874"/>
            <a:ext cx="6446520" cy="381975"/>
          </a:xfrm>
          <a:prstGeom prst="rect">
            <a:avLst/>
          </a:prstGeom>
          <a:solidFill>
            <a:schemeClr val="accent5"/>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0" name="Rectangle 9">
            <a:extLst>
              <a:ext uri="{FF2B5EF4-FFF2-40B4-BE49-F238E27FC236}">
                <a16:creationId xmlns:a16="http://schemas.microsoft.com/office/drawing/2014/main" id="{0C3839CF-4058-B61A-81A7-07EB81E06ECA}"/>
              </a:ext>
            </a:extLst>
          </p:cNvPr>
          <p:cNvSpPr/>
          <p:nvPr/>
        </p:nvSpPr>
        <p:spPr>
          <a:xfrm>
            <a:off x="4574778" y="4150191"/>
            <a:ext cx="6364334" cy="361469"/>
          </a:xfrm>
          <a:prstGeom prst="rect">
            <a:avLst/>
          </a:prstGeom>
          <a:solidFill>
            <a:schemeClr val="accent6"/>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1" name="Rectangle 10">
            <a:extLst>
              <a:ext uri="{FF2B5EF4-FFF2-40B4-BE49-F238E27FC236}">
                <a16:creationId xmlns:a16="http://schemas.microsoft.com/office/drawing/2014/main" id="{20A9C38A-8385-1E6C-943B-8F9689A9335D}"/>
              </a:ext>
            </a:extLst>
          </p:cNvPr>
          <p:cNvSpPr/>
          <p:nvPr/>
        </p:nvSpPr>
        <p:spPr>
          <a:xfrm>
            <a:off x="4340994" y="4777509"/>
            <a:ext cx="6598118" cy="364258"/>
          </a:xfrm>
          <a:prstGeom prst="rect">
            <a:avLst/>
          </a:prstGeom>
          <a:solidFill>
            <a:schemeClr val="accent3"/>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2" name="Rectangle 11">
            <a:extLst>
              <a:ext uri="{FF2B5EF4-FFF2-40B4-BE49-F238E27FC236}">
                <a16:creationId xmlns:a16="http://schemas.microsoft.com/office/drawing/2014/main" id="{C8341A70-9BB6-0079-CC39-74E72093ADDF}"/>
              </a:ext>
            </a:extLst>
          </p:cNvPr>
          <p:cNvSpPr/>
          <p:nvPr/>
        </p:nvSpPr>
        <p:spPr>
          <a:xfrm>
            <a:off x="4150434" y="5426942"/>
            <a:ext cx="6781860" cy="364258"/>
          </a:xfrm>
          <a:prstGeom prst="rect">
            <a:avLst/>
          </a:prstGeom>
          <a:solidFill>
            <a:schemeClr val="accent4"/>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3" name="Rectangle 12">
            <a:extLst>
              <a:ext uri="{FF2B5EF4-FFF2-40B4-BE49-F238E27FC236}">
                <a16:creationId xmlns:a16="http://schemas.microsoft.com/office/drawing/2014/main" id="{A8194382-8753-4ABE-6C7C-DA04C6F6A543}"/>
              </a:ext>
            </a:extLst>
          </p:cNvPr>
          <p:cNvSpPr/>
          <p:nvPr/>
        </p:nvSpPr>
        <p:spPr>
          <a:xfrm>
            <a:off x="3624714" y="5997575"/>
            <a:ext cx="7307580" cy="357759"/>
          </a:xfrm>
          <a:prstGeom prst="rect">
            <a:avLst/>
          </a:prstGeom>
          <a:solidFill>
            <a:schemeClr val="accent5"/>
          </a:solidFill>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4" name="Flowchart: Connector 13">
            <a:extLst>
              <a:ext uri="{FF2B5EF4-FFF2-40B4-BE49-F238E27FC236}">
                <a16:creationId xmlns:a16="http://schemas.microsoft.com/office/drawing/2014/main" id="{061E71FF-3D12-096A-88DA-68879A2A2D01}"/>
              </a:ext>
            </a:extLst>
          </p:cNvPr>
          <p:cNvSpPr/>
          <p:nvPr/>
        </p:nvSpPr>
        <p:spPr>
          <a:xfrm>
            <a:off x="3469307" y="1663181"/>
            <a:ext cx="459606" cy="487471"/>
          </a:xfrm>
          <a:prstGeom prst="flowChartConnector">
            <a:avLst/>
          </a:prstGeom>
          <a:solidFill>
            <a:schemeClr val="bg1"/>
          </a:solidFill>
          <a:ln>
            <a:solidFill>
              <a:schemeClr val="accent2"/>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6" name="Flowchart: Connector 15">
            <a:extLst>
              <a:ext uri="{FF2B5EF4-FFF2-40B4-BE49-F238E27FC236}">
                <a16:creationId xmlns:a16="http://schemas.microsoft.com/office/drawing/2014/main" id="{6C95E5F6-2FD0-8A85-BFBD-504E47305936}"/>
              </a:ext>
            </a:extLst>
          </p:cNvPr>
          <p:cNvSpPr/>
          <p:nvPr/>
        </p:nvSpPr>
        <p:spPr>
          <a:xfrm>
            <a:off x="3990985" y="2255729"/>
            <a:ext cx="459606" cy="487471"/>
          </a:xfrm>
          <a:prstGeom prst="flowChartConnector">
            <a:avLst/>
          </a:prstGeom>
          <a:solidFill>
            <a:schemeClr val="bg1"/>
          </a:solidFill>
          <a:ln>
            <a:solidFill>
              <a:schemeClr val="accent3"/>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7" name="Flowchart: Connector 16">
            <a:extLst>
              <a:ext uri="{FF2B5EF4-FFF2-40B4-BE49-F238E27FC236}">
                <a16:creationId xmlns:a16="http://schemas.microsoft.com/office/drawing/2014/main" id="{DE8F0F7F-D5FF-E5DA-B852-A19C2ED14280}"/>
              </a:ext>
            </a:extLst>
          </p:cNvPr>
          <p:cNvSpPr/>
          <p:nvPr/>
        </p:nvSpPr>
        <p:spPr>
          <a:xfrm>
            <a:off x="4263591" y="2862353"/>
            <a:ext cx="459606" cy="487471"/>
          </a:xfrm>
          <a:prstGeom prst="flowChartConnector">
            <a:avLst/>
          </a:prstGeom>
          <a:solidFill>
            <a:schemeClr val="bg1"/>
          </a:solidFill>
          <a:ln>
            <a:solidFill>
              <a:schemeClr val="accent4"/>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8" name="Flowchart: Connector 17">
            <a:extLst>
              <a:ext uri="{FF2B5EF4-FFF2-40B4-BE49-F238E27FC236}">
                <a16:creationId xmlns:a16="http://schemas.microsoft.com/office/drawing/2014/main" id="{3C49E9C4-D56C-25A9-5BFF-C72C624C7F05}"/>
              </a:ext>
            </a:extLst>
          </p:cNvPr>
          <p:cNvSpPr/>
          <p:nvPr/>
        </p:nvSpPr>
        <p:spPr>
          <a:xfrm>
            <a:off x="4365429" y="3457871"/>
            <a:ext cx="459606" cy="487471"/>
          </a:xfrm>
          <a:prstGeom prst="flowChartConnector">
            <a:avLst/>
          </a:prstGeom>
          <a:solidFill>
            <a:schemeClr val="bg1"/>
          </a:solidFill>
          <a:ln>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19" name="Flowchart: Connector 18">
            <a:extLst>
              <a:ext uri="{FF2B5EF4-FFF2-40B4-BE49-F238E27FC236}">
                <a16:creationId xmlns:a16="http://schemas.microsoft.com/office/drawing/2014/main" id="{9538CE54-C533-7D7A-D861-21B3918BFD50}"/>
              </a:ext>
            </a:extLst>
          </p:cNvPr>
          <p:cNvSpPr/>
          <p:nvPr/>
        </p:nvSpPr>
        <p:spPr>
          <a:xfrm>
            <a:off x="4417595" y="4078267"/>
            <a:ext cx="459606" cy="487471"/>
          </a:xfrm>
          <a:prstGeom prst="flowChartConnector">
            <a:avLst/>
          </a:prstGeom>
          <a:solidFill>
            <a:schemeClr val="bg1"/>
          </a:solidFill>
          <a:ln>
            <a:solidFill>
              <a:schemeClr val="accent6"/>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0" name="Flowchart: Connector 19">
            <a:extLst>
              <a:ext uri="{FF2B5EF4-FFF2-40B4-BE49-F238E27FC236}">
                <a16:creationId xmlns:a16="http://schemas.microsoft.com/office/drawing/2014/main" id="{3D971089-52E2-A41A-FC14-5C80F47701CC}"/>
              </a:ext>
            </a:extLst>
          </p:cNvPr>
          <p:cNvSpPr/>
          <p:nvPr/>
        </p:nvSpPr>
        <p:spPr>
          <a:xfrm>
            <a:off x="4263591" y="4710134"/>
            <a:ext cx="459606" cy="487471"/>
          </a:xfrm>
          <a:prstGeom prst="flowChartConnector">
            <a:avLst/>
          </a:prstGeom>
          <a:solidFill>
            <a:schemeClr val="bg1"/>
          </a:solidFill>
          <a:ln>
            <a:solidFill>
              <a:schemeClr val="accent3"/>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1" name="Flowchart: Connector 20">
            <a:extLst>
              <a:ext uri="{FF2B5EF4-FFF2-40B4-BE49-F238E27FC236}">
                <a16:creationId xmlns:a16="http://schemas.microsoft.com/office/drawing/2014/main" id="{A3EA22B2-6250-3985-CDD7-948A87082EDD}"/>
              </a:ext>
            </a:extLst>
          </p:cNvPr>
          <p:cNvSpPr/>
          <p:nvPr/>
        </p:nvSpPr>
        <p:spPr>
          <a:xfrm>
            <a:off x="3920631" y="5361888"/>
            <a:ext cx="459606" cy="487471"/>
          </a:xfrm>
          <a:prstGeom prst="flowChartConnector">
            <a:avLst/>
          </a:prstGeom>
          <a:solidFill>
            <a:schemeClr val="bg1"/>
          </a:solidFill>
          <a:ln>
            <a:solidFill>
              <a:schemeClr val="accent4"/>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2" name="Flowchart: Connector 21">
            <a:extLst>
              <a:ext uri="{FF2B5EF4-FFF2-40B4-BE49-F238E27FC236}">
                <a16:creationId xmlns:a16="http://schemas.microsoft.com/office/drawing/2014/main" id="{C3AF7FA4-A8B5-4188-3F12-DFD3725885AE}"/>
              </a:ext>
            </a:extLst>
          </p:cNvPr>
          <p:cNvSpPr/>
          <p:nvPr/>
        </p:nvSpPr>
        <p:spPr>
          <a:xfrm>
            <a:off x="3377666" y="5936401"/>
            <a:ext cx="459606" cy="487471"/>
          </a:xfrm>
          <a:prstGeom prst="flowChartConnector">
            <a:avLst/>
          </a:prstGeom>
          <a:solidFill>
            <a:schemeClr val="bg1"/>
          </a:solidFill>
          <a:ln>
            <a:solidFill>
              <a:schemeClr val="accent5"/>
            </a:solidFill>
          </a:ln>
          <a:effectLst>
            <a:outerShdw sx="1000" sy="1000" algn="ctr" rotWithShape="0">
              <a:schemeClr val="bg1"/>
            </a:outerShdw>
          </a:effectLst>
        </p:spPr>
        <p:txBody>
          <a:bodyPr wrap="square" lIns="91440" tIns="45720" rIns="91440" bIns="45720" rtlCol="0" anchor="ctr">
            <a:spAutoFit/>
          </a:bodyPr>
          <a:lstStyle/>
          <a:p>
            <a:pPr algn="ctr"/>
            <a:endParaRPr lang="en-US" sz="4500" b="1" cap="none" spc="0" dirty="0">
              <a:ln w="0"/>
              <a:solidFill>
                <a:schemeClr val="accent2"/>
              </a:solidFill>
              <a:latin typeface="+mj-lt"/>
            </a:endParaRPr>
          </a:p>
        </p:txBody>
      </p:sp>
      <p:sp>
        <p:nvSpPr>
          <p:cNvPr id="29" name="TextBox 28">
            <a:extLst>
              <a:ext uri="{FF2B5EF4-FFF2-40B4-BE49-F238E27FC236}">
                <a16:creationId xmlns:a16="http://schemas.microsoft.com/office/drawing/2014/main" id="{3670DAA5-F1F9-1848-FDA2-FCC7470FF8C1}"/>
              </a:ext>
            </a:extLst>
          </p:cNvPr>
          <p:cNvSpPr txBox="1"/>
          <p:nvPr/>
        </p:nvSpPr>
        <p:spPr>
          <a:xfrm>
            <a:off x="3979456" y="1702091"/>
            <a:ext cx="6858060"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Building the Foundation</a:t>
            </a:r>
          </a:p>
        </p:txBody>
      </p:sp>
      <p:sp>
        <p:nvSpPr>
          <p:cNvPr id="32" name="TextBox 31">
            <a:extLst>
              <a:ext uri="{FF2B5EF4-FFF2-40B4-BE49-F238E27FC236}">
                <a16:creationId xmlns:a16="http://schemas.microsoft.com/office/drawing/2014/main" id="{1AB145AC-7F50-7191-13A5-477CF78894F4}"/>
              </a:ext>
            </a:extLst>
          </p:cNvPr>
          <p:cNvSpPr txBox="1"/>
          <p:nvPr/>
        </p:nvSpPr>
        <p:spPr>
          <a:xfrm>
            <a:off x="4495740" y="5398643"/>
            <a:ext cx="6858060"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Banking</a:t>
            </a:r>
          </a:p>
        </p:txBody>
      </p:sp>
      <p:sp>
        <p:nvSpPr>
          <p:cNvPr id="33" name="TextBox 32">
            <a:extLst>
              <a:ext uri="{FF2B5EF4-FFF2-40B4-BE49-F238E27FC236}">
                <a16:creationId xmlns:a16="http://schemas.microsoft.com/office/drawing/2014/main" id="{28D2AF97-2C33-2091-305E-70E0511E6A1C}"/>
              </a:ext>
            </a:extLst>
          </p:cNvPr>
          <p:cNvSpPr txBox="1"/>
          <p:nvPr/>
        </p:nvSpPr>
        <p:spPr>
          <a:xfrm>
            <a:off x="4463042" y="2277999"/>
            <a:ext cx="6507352"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Understanding Credit History</a:t>
            </a:r>
          </a:p>
        </p:txBody>
      </p:sp>
      <p:sp>
        <p:nvSpPr>
          <p:cNvPr id="34" name="TextBox 33">
            <a:extLst>
              <a:ext uri="{FF2B5EF4-FFF2-40B4-BE49-F238E27FC236}">
                <a16:creationId xmlns:a16="http://schemas.microsoft.com/office/drawing/2014/main" id="{C623D60D-A2E9-3C31-B0A3-BB9EABF1B6A5}"/>
              </a:ext>
            </a:extLst>
          </p:cNvPr>
          <p:cNvSpPr txBox="1"/>
          <p:nvPr/>
        </p:nvSpPr>
        <p:spPr>
          <a:xfrm>
            <a:off x="4797161" y="2910987"/>
            <a:ext cx="6296326"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Getting the Credit and Loans You Need</a:t>
            </a:r>
          </a:p>
        </p:txBody>
      </p:sp>
      <p:sp>
        <p:nvSpPr>
          <p:cNvPr id="35" name="TextBox 34">
            <a:extLst>
              <a:ext uri="{FF2B5EF4-FFF2-40B4-BE49-F238E27FC236}">
                <a16:creationId xmlns:a16="http://schemas.microsoft.com/office/drawing/2014/main" id="{58551AB0-F47A-5333-4F84-B61624E0C748}"/>
              </a:ext>
            </a:extLst>
          </p:cNvPr>
          <p:cNvSpPr txBox="1"/>
          <p:nvPr/>
        </p:nvSpPr>
        <p:spPr>
          <a:xfrm>
            <a:off x="4877201" y="3522523"/>
            <a:ext cx="6313512"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Understanding Your Income</a:t>
            </a:r>
          </a:p>
        </p:txBody>
      </p:sp>
      <p:sp>
        <p:nvSpPr>
          <p:cNvPr id="36" name="TextBox 35">
            <a:extLst>
              <a:ext uri="{FF2B5EF4-FFF2-40B4-BE49-F238E27FC236}">
                <a16:creationId xmlns:a16="http://schemas.microsoft.com/office/drawing/2014/main" id="{19F5D501-C928-923C-0421-A0E30B2126EC}"/>
              </a:ext>
            </a:extLst>
          </p:cNvPr>
          <p:cNvSpPr txBox="1"/>
          <p:nvPr/>
        </p:nvSpPr>
        <p:spPr>
          <a:xfrm>
            <a:off x="4958554" y="4117444"/>
            <a:ext cx="6446520"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Paying Bills and Budgeting</a:t>
            </a:r>
          </a:p>
        </p:txBody>
      </p:sp>
      <p:sp>
        <p:nvSpPr>
          <p:cNvPr id="37" name="TextBox 36">
            <a:extLst>
              <a:ext uri="{FF2B5EF4-FFF2-40B4-BE49-F238E27FC236}">
                <a16:creationId xmlns:a16="http://schemas.microsoft.com/office/drawing/2014/main" id="{BA168DFB-9A1B-DB12-5F8F-6CD3A4B79238}"/>
              </a:ext>
            </a:extLst>
          </p:cNvPr>
          <p:cNvSpPr txBox="1"/>
          <p:nvPr/>
        </p:nvSpPr>
        <p:spPr>
          <a:xfrm>
            <a:off x="4849901" y="4746884"/>
            <a:ext cx="6858060"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Saving and Investing</a:t>
            </a:r>
          </a:p>
        </p:txBody>
      </p:sp>
      <p:sp>
        <p:nvSpPr>
          <p:cNvPr id="38" name="TextBox 37">
            <a:extLst>
              <a:ext uri="{FF2B5EF4-FFF2-40B4-BE49-F238E27FC236}">
                <a16:creationId xmlns:a16="http://schemas.microsoft.com/office/drawing/2014/main" id="{6E533085-661A-EACC-112C-0DE895637F3D}"/>
              </a:ext>
            </a:extLst>
          </p:cNvPr>
          <p:cNvSpPr txBox="1"/>
          <p:nvPr/>
        </p:nvSpPr>
        <p:spPr>
          <a:xfrm>
            <a:off x="3936012" y="5981474"/>
            <a:ext cx="6858060" cy="413959"/>
          </a:xfrm>
          <a:prstGeom prst="rect">
            <a:avLst/>
          </a:prstGeom>
          <a:noFill/>
          <a:ln w="63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defTabSz="685800">
              <a:lnSpc>
                <a:spcPct val="95000"/>
              </a:lnSpc>
              <a:spcBef>
                <a:spcPts val="1400"/>
              </a:spcBef>
              <a:buClr>
                <a:srgbClr val="DA5521"/>
              </a:buClr>
            </a:pPr>
            <a:r>
              <a:rPr lang="en-US" sz="2200" kern="2400" dirty="0">
                <a:solidFill>
                  <a:schemeClr val="bg1"/>
                </a:solidFill>
              </a:rPr>
              <a:t>Protecting Your Identity</a:t>
            </a:r>
          </a:p>
        </p:txBody>
      </p:sp>
    </p:spTree>
    <p:extLst>
      <p:ext uri="{BB962C8B-B14F-4D97-AF65-F5344CB8AC3E}">
        <p14:creationId xmlns:p14="http://schemas.microsoft.com/office/powerpoint/2010/main" val="628133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6D7B36-0A41-9D42-B544-7C4C1F643BD4}"/>
              </a:ext>
            </a:extLst>
          </p:cNvPr>
          <p:cNvSpPr>
            <a:spLocks noGrp="1"/>
          </p:cNvSpPr>
          <p:nvPr>
            <p:ph type="title"/>
          </p:nvPr>
        </p:nvSpPr>
        <p:spPr/>
        <p:txBody>
          <a:bodyPr/>
          <a:lstStyle/>
          <a:p>
            <a:r>
              <a:rPr lang="en-US" dirty="0"/>
              <a:t>What You’re Going to Know or Be Able to Do</a:t>
            </a:r>
          </a:p>
        </p:txBody>
      </p:sp>
      <p:sp>
        <p:nvSpPr>
          <p:cNvPr id="4" name="Content Placeholder 3">
            <a:extLst>
              <a:ext uri="{FF2B5EF4-FFF2-40B4-BE49-F238E27FC236}">
                <a16:creationId xmlns:a16="http://schemas.microsoft.com/office/drawing/2014/main" id="{227C47D3-8C4F-DF4B-80E1-8E295B837ACB}"/>
              </a:ext>
            </a:extLst>
          </p:cNvPr>
          <p:cNvSpPr>
            <a:spLocks noGrp="1"/>
          </p:cNvSpPr>
          <p:nvPr>
            <p:ph sz="half" idx="1"/>
          </p:nvPr>
        </p:nvSpPr>
        <p:spPr>
          <a:xfrm>
            <a:off x="838200" y="1645920"/>
            <a:ext cx="7315200" cy="4663439"/>
          </a:xfrm>
        </p:spPr>
        <p:txBody>
          <a:bodyPr/>
          <a:lstStyle/>
          <a:p>
            <a:r>
              <a:rPr lang="en-US" b="1" dirty="0">
                <a:ea typeface="ＭＳ Ｐゴシック"/>
              </a:rPr>
              <a:t>Understand </a:t>
            </a:r>
            <a:r>
              <a:rPr lang="en-US" dirty="0">
                <a:ea typeface="ＭＳ Ｐゴシック"/>
              </a:rPr>
              <a:t>the personal finance ecosystem.</a:t>
            </a:r>
            <a:endParaRPr lang="en-US" strike="sngStrike" dirty="0"/>
          </a:p>
          <a:p>
            <a:r>
              <a:rPr lang="en-US" b="1" dirty="0"/>
              <a:t>Describe</a:t>
            </a:r>
            <a:r>
              <a:rPr lang="en-US" dirty="0"/>
              <a:t> your vision.</a:t>
            </a:r>
          </a:p>
          <a:p>
            <a:r>
              <a:rPr lang="en-US" b="1" dirty="0"/>
              <a:t>Identify</a:t>
            </a:r>
            <a:r>
              <a:rPr lang="en-US" dirty="0"/>
              <a:t> or name your values.</a:t>
            </a:r>
          </a:p>
          <a:p>
            <a:r>
              <a:rPr lang="en-US" b="1" dirty="0"/>
              <a:t>Identify</a:t>
            </a:r>
            <a:r>
              <a:rPr lang="en-US" dirty="0"/>
              <a:t> influences on values and how you use money.</a:t>
            </a:r>
          </a:p>
          <a:p>
            <a:r>
              <a:rPr lang="en-US" b="1" dirty="0"/>
              <a:t>Set</a:t>
            </a:r>
            <a:r>
              <a:rPr lang="en-US" dirty="0"/>
              <a:t> goals.</a:t>
            </a:r>
          </a:p>
          <a:p>
            <a:r>
              <a:rPr lang="en-US" b="1" dirty="0"/>
              <a:t>Identify</a:t>
            </a:r>
            <a:r>
              <a:rPr lang="en-US" dirty="0"/>
              <a:t> resources needed to accomplish your goals.</a:t>
            </a:r>
          </a:p>
          <a:p>
            <a:r>
              <a:rPr lang="en-US" b="1" dirty="0"/>
              <a:t>Calculate</a:t>
            </a:r>
            <a:r>
              <a:rPr lang="en-US" dirty="0"/>
              <a:t> saving targets to reach your goals.</a:t>
            </a:r>
          </a:p>
          <a:p>
            <a:r>
              <a:rPr lang="en-US" b="1" dirty="0"/>
              <a:t>Define</a:t>
            </a:r>
            <a:r>
              <a:rPr lang="en-US" dirty="0"/>
              <a:t> financial capability and asset building and identify assets that make up an asset-building portfolio.</a:t>
            </a:r>
          </a:p>
          <a:p>
            <a:endParaRPr lang="en-US" sz="2000" dirty="0"/>
          </a:p>
        </p:txBody>
      </p:sp>
      <p:sp>
        <p:nvSpPr>
          <p:cNvPr id="11" name="Slide Number Placeholder 3">
            <a:extLst>
              <a:ext uri="{FF2B5EF4-FFF2-40B4-BE49-F238E27FC236}">
                <a16:creationId xmlns:a16="http://schemas.microsoft.com/office/drawing/2014/main" id="{0EC94B4C-58D1-0E47-B407-E649C9C5BDE2}"/>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4</a:t>
            </a:fld>
            <a:endParaRPr lang="en-US" altLang="en-US" dirty="0"/>
          </a:p>
        </p:txBody>
      </p:sp>
      <p:pic>
        <p:nvPicPr>
          <p:cNvPr id="5" name="Picture 4" descr="A person writing on a whiteboard&#10;&#10;AI-generated content may be incorrect.">
            <a:extLst>
              <a:ext uri="{FF2B5EF4-FFF2-40B4-BE49-F238E27FC236}">
                <a16:creationId xmlns:a16="http://schemas.microsoft.com/office/drawing/2014/main" id="{7FAFA6D8-BD64-9837-4D02-6787B3C21605}"/>
              </a:ext>
            </a:extLst>
          </p:cNvPr>
          <p:cNvPicPr>
            <a:picLocks noChangeAspect="1"/>
          </p:cNvPicPr>
          <p:nvPr/>
        </p:nvPicPr>
        <p:blipFill>
          <a:blip r:embed="rId3">
            <a:extLst>
              <a:ext uri="{28A0092B-C50C-407E-A947-70E740481C1C}">
                <a14:useLocalDpi xmlns:a14="http://schemas.microsoft.com/office/drawing/2010/main" val="0"/>
              </a:ext>
            </a:extLst>
          </a:blip>
          <a:srcRect l="26217" t="1479" r="22480" b="1"/>
          <a:stretch/>
        </p:blipFill>
        <p:spPr>
          <a:xfrm flipH="1">
            <a:off x="8196754" y="1712199"/>
            <a:ext cx="3126565" cy="4002801"/>
          </a:xfrm>
          <a:prstGeom prst="rect">
            <a:avLst/>
          </a:prstGeom>
          <a:effectLst>
            <a:outerShdw blurRad="38100" dist="25400" dir="2700000" algn="tl" rotWithShape="0">
              <a:prstClr val="black">
                <a:alpha val="16738"/>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C3EB-8C09-114C-B67C-28AD0B7AF4A1}"/>
              </a:ext>
            </a:extLst>
          </p:cNvPr>
          <p:cNvSpPr>
            <a:spLocks noGrp="1"/>
          </p:cNvSpPr>
          <p:nvPr>
            <p:ph type="title"/>
          </p:nvPr>
        </p:nvSpPr>
        <p:spPr>
          <a:xfrm>
            <a:off x="838200" y="506413"/>
            <a:ext cx="10515600" cy="865187"/>
          </a:xfrm>
        </p:spPr>
        <p:txBody>
          <a:bodyPr>
            <a:normAutofit/>
          </a:bodyPr>
          <a:lstStyle/>
          <a:p>
            <a:pPr eaLnBrk="1" fontAlgn="auto" hangingPunct="1">
              <a:spcAft>
                <a:spcPts val="0"/>
              </a:spcAft>
              <a:defRPr/>
            </a:pPr>
            <a:r>
              <a:rPr lang="en-US" dirty="0">
                <a:ea typeface="+mj-ea"/>
                <a:cs typeface="+mj-cs"/>
              </a:rPr>
              <a:t>Tech Details for Workshops Presented on Zoom</a:t>
            </a:r>
          </a:p>
        </p:txBody>
      </p:sp>
      <p:sp>
        <p:nvSpPr>
          <p:cNvPr id="59394" name="Content Placeholder 2">
            <a:extLst>
              <a:ext uri="{FF2B5EF4-FFF2-40B4-BE49-F238E27FC236}">
                <a16:creationId xmlns:a16="http://schemas.microsoft.com/office/drawing/2014/main" id="{10C1712D-FE0B-5949-B98E-B86B68823B1C}"/>
              </a:ext>
            </a:extLst>
          </p:cNvPr>
          <p:cNvSpPr>
            <a:spLocks noGrp="1" noChangeArrowheads="1"/>
          </p:cNvSpPr>
          <p:nvPr>
            <p:ph idx="1"/>
          </p:nvPr>
        </p:nvSpPr>
        <p:spPr>
          <a:xfrm>
            <a:off x="874643" y="1631157"/>
            <a:ext cx="10515600" cy="4662487"/>
          </a:xfrm>
        </p:spPr>
        <p:txBody>
          <a:bodyPr/>
          <a:lstStyle/>
          <a:p>
            <a:pPr marL="0" indent="0" eaLnBrk="1" hangingPunct="1">
              <a:lnSpc>
                <a:spcPct val="100000"/>
              </a:lnSpc>
              <a:spcBef>
                <a:spcPts val="1400"/>
              </a:spcBef>
              <a:spcAft>
                <a:spcPts val="9000"/>
              </a:spcAft>
              <a:buFont typeface="Wingdings" pitchFamily="2" charset="2"/>
              <a:buNone/>
            </a:pPr>
            <a:r>
              <a:rPr lang="en-US" altLang="en-US" sz="2100" dirty="0">
                <a:ea typeface="ＭＳ Ｐゴシック" panose="020B0600070205080204" pitchFamily="34" charset="-128"/>
              </a:rPr>
              <a:t>Participant toolbar on a cell phone</a:t>
            </a:r>
          </a:p>
          <a:p>
            <a:pPr marL="0" indent="0" eaLnBrk="1" hangingPunct="1">
              <a:lnSpc>
                <a:spcPct val="100000"/>
              </a:lnSpc>
              <a:spcBef>
                <a:spcPts val="0"/>
              </a:spcBef>
              <a:spcAft>
                <a:spcPts val="9000"/>
              </a:spcAft>
              <a:buFont typeface="Wingdings" pitchFamily="2" charset="2"/>
              <a:buNone/>
            </a:pPr>
            <a:r>
              <a:rPr lang="en-US" altLang="en-US" sz="2100" dirty="0">
                <a:ea typeface="ＭＳ Ｐゴシック" panose="020B0600070205080204" pitchFamily="34" charset="-128"/>
              </a:rPr>
              <a:t>Participant toolbar on a computer</a:t>
            </a:r>
          </a:p>
          <a:p>
            <a:pPr marL="0" indent="0" eaLnBrk="1" hangingPunct="1">
              <a:lnSpc>
                <a:spcPct val="100000"/>
              </a:lnSpc>
              <a:spcBef>
                <a:spcPts val="0"/>
              </a:spcBef>
              <a:spcAft>
                <a:spcPts val="9000"/>
              </a:spcAft>
              <a:buFont typeface="Wingdings" pitchFamily="2" charset="2"/>
              <a:buNone/>
            </a:pPr>
            <a:r>
              <a:rPr lang="en-US" altLang="en-US" sz="2100" dirty="0">
                <a:ea typeface="ＭＳ Ｐゴシック" panose="020B0600070205080204" pitchFamily="34" charset="-128"/>
              </a:rPr>
              <a:t>We want to see you! </a:t>
            </a:r>
          </a:p>
        </p:txBody>
      </p:sp>
      <p:pic>
        <p:nvPicPr>
          <p:cNvPr id="59395" name="Image">
            <a:extLst>
              <a:ext uri="{FF2B5EF4-FFF2-40B4-BE49-F238E27FC236}">
                <a16:creationId xmlns:a16="http://schemas.microsoft.com/office/drawing/2014/main" id="{8C516496-605B-9A40-85C0-5601D3887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60575"/>
            <a:ext cx="47323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
            <a:extLst>
              <a:ext uri="{FF2B5EF4-FFF2-40B4-BE49-F238E27FC236}">
                <a16:creationId xmlns:a16="http://schemas.microsoft.com/office/drawing/2014/main" id="{5EA6F647-673E-F44E-B89E-D5F682BEA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81400"/>
            <a:ext cx="11053763"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3">
            <a:extLst>
              <a:ext uri="{FF2B5EF4-FFF2-40B4-BE49-F238E27FC236}">
                <a16:creationId xmlns:a16="http://schemas.microsoft.com/office/drawing/2014/main" id="{83AFE486-E8EF-B54E-B66F-51B39E59DECE}"/>
              </a:ext>
            </a:extLst>
          </p:cNvPr>
          <p:cNvSpPr>
            <a:spLocks noGrp="1"/>
          </p:cNvSpPr>
          <p:nvPr>
            <p:ph type="sldNum" sz="quarter" idx="10"/>
          </p:nvPr>
        </p:nvSpPr>
        <p:spPr>
          <a:xfrm>
            <a:off x="8610600" y="6356350"/>
            <a:ext cx="2743200" cy="365125"/>
          </a:xfrm>
        </p:spPr>
        <p:txBody>
          <a:bodyPr/>
          <a:lstStyle/>
          <a:p>
            <a:pPr>
              <a:defRPr/>
            </a:pPr>
            <a:fld id="{92221244-53CA-0B49-A12A-9F09DBE63DD3}" type="slidenum">
              <a:rPr lang="en-US" altLang="en-US" smtClean="0"/>
              <a:pPr>
                <a:defRPr/>
              </a:pPr>
              <a:t>5</a:t>
            </a:fld>
            <a:endParaRPr lang="en-US" altLang="en-US" dirty="0"/>
          </a:p>
        </p:txBody>
      </p:sp>
      <p:pic>
        <p:nvPicPr>
          <p:cNvPr id="3" name="Graphic 2">
            <a:extLst>
              <a:ext uri="{FF2B5EF4-FFF2-40B4-BE49-F238E27FC236}">
                <a16:creationId xmlns:a16="http://schemas.microsoft.com/office/drawing/2014/main" id="{6A19BC0A-8D89-71E6-4F75-384499F7450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38200" y="4953000"/>
            <a:ext cx="1219201" cy="1219201"/>
          </a:xfrm>
          <a:prstGeom prst="rect">
            <a:avLst/>
          </a:prstGeom>
          <a:effectLst>
            <a:outerShdw blurRad="38100" dist="25400" dir="2700000" algn="tl" rotWithShape="0">
              <a:prstClr val="black">
                <a:alpha val="15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572C-A5F8-4779-2AC0-35487DCFAB59}"/>
              </a:ext>
            </a:extLst>
          </p:cNvPr>
          <p:cNvSpPr>
            <a:spLocks noGrp="1"/>
          </p:cNvSpPr>
          <p:nvPr>
            <p:ph type="ctrTitle"/>
          </p:nvPr>
        </p:nvSpPr>
        <p:spPr>
          <a:xfrm>
            <a:off x="1257301" y="2514600"/>
            <a:ext cx="9677398" cy="1600199"/>
          </a:xfrm>
        </p:spPr>
        <p:txBody>
          <a:bodyPr/>
          <a:lstStyle/>
          <a:p>
            <a:pPr>
              <a:lnSpc>
                <a:spcPct val="100000"/>
              </a:lnSpc>
            </a:pPr>
            <a:br>
              <a:rPr lang="en-US" dirty="0"/>
            </a:br>
            <a:r>
              <a:rPr lang="en-US" dirty="0"/>
              <a:t>Why do you think a lot of people encounter financial hardships?</a:t>
            </a:r>
          </a:p>
        </p:txBody>
      </p:sp>
      <p:pic>
        <p:nvPicPr>
          <p:cNvPr id="7" name="Graphic 6" descr="Chat with solid fill">
            <a:extLst>
              <a:ext uri="{FF2B5EF4-FFF2-40B4-BE49-F238E27FC236}">
                <a16:creationId xmlns:a16="http://schemas.microsoft.com/office/drawing/2014/main" id="{D4C84883-0E9C-A397-BC58-154348F073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5900" y="1371600"/>
            <a:ext cx="1600200" cy="1600200"/>
          </a:xfrm>
          <a:prstGeom prst="rect">
            <a:avLst/>
          </a:prstGeom>
        </p:spPr>
      </p:pic>
      <p:sp>
        <p:nvSpPr>
          <p:cNvPr id="8" name="Rectangle: Rounded Corners 7">
            <a:extLst>
              <a:ext uri="{FF2B5EF4-FFF2-40B4-BE49-F238E27FC236}">
                <a16:creationId xmlns:a16="http://schemas.microsoft.com/office/drawing/2014/main" id="{B353823A-927D-B507-6EEE-672FD2CFA85D}"/>
              </a:ext>
            </a:extLst>
          </p:cNvPr>
          <p:cNvSpPr>
            <a:spLocks noGrp="1" noRot="1" noMove="1" noResize="1" noEditPoints="1" noAdjustHandles="1" noChangeArrowheads="1" noChangeShapeType="1"/>
          </p:cNvSpPr>
          <p:nvPr/>
        </p:nvSpPr>
        <p:spPr>
          <a:xfrm>
            <a:off x="228600" y="266700"/>
            <a:ext cx="11734800" cy="6324600"/>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613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3611-675D-69FC-B0A6-848861225059}"/>
              </a:ext>
            </a:extLst>
          </p:cNvPr>
          <p:cNvSpPr>
            <a:spLocks noGrp="1"/>
          </p:cNvSpPr>
          <p:nvPr>
            <p:ph type="title"/>
          </p:nvPr>
        </p:nvSpPr>
        <p:spPr>
          <a:xfrm>
            <a:off x="838200" y="495300"/>
            <a:ext cx="10515600" cy="865188"/>
          </a:xfrm>
        </p:spPr>
        <p:txBody>
          <a:bodyPr anchor="ctr">
            <a:normAutofit/>
          </a:bodyPr>
          <a:lstStyle/>
          <a:p>
            <a:r>
              <a:rPr lang="en-US" dirty="0"/>
              <a:t>When You Complete the Keys Training, You Will…</a:t>
            </a:r>
          </a:p>
        </p:txBody>
      </p:sp>
      <p:sp>
        <p:nvSpPr>
          <p:cNvPr id="4" name="Slide Number Placeholder 3">
            <a:extLst>
              <a:ext uri="{FF2B5EF4-FFF2-40B4-BE49-F238E27FC236}">
                <a16:creationId xmlns:a16="http://schemas.microsoft.com/office/drawing/2014/main" id="{0492CE06-230C-82BB-FAC9-B3841C6CE238}"/>
              </a:ext>
            </a:extLst>
          </p:cNvPr>
          <p:cNvSpPr>
            <a:spLocks noGrp="1"/>
          </p:cNvSpPr>
          <p:nvPr>
            <p:ph type="sldNum" sz="quarter" idx="10"/>
          </p:nvPr>
        </p:nvSpPr>
        <p:spPr>
          <a:xfrm>
            <a:off x="8610600" y="6356350"/>
            <a:ext cx="2743200" cy="365125"/>
          </a:xfrm>
        </p:spPr>
        <p:txBody>
          <a:bodyPr wrap="square" anchor="ctr">
            <a:normAutofit/>
          </a:bodyPr>
          <a:lstStyle/>
          <a:p>
            <a:pPr>
              <a:spcAft>
                <a:spcPts val="600"/>
              </a:spcAft>
              <a:defRPr/>
            </a:pPr>
            <a:fld id="{A0311BEA-D1E9-7B4F-AE43-C01D25FDFEC5}" type="slidenum">
              <a:rPr lang="en-US" altLang="en-US" smtClean="0"/>
              <a:pPr>
                <a:spcAft>
                  <a:spcPts val="600"/>
                </a:spcAft>
                <a:defRPr/>
              </a:pPr>
              <a:t>7</a:t>
            </a:fld>
            <a:endParaRPr lang="en-US" altLang="en-US"/>
          </a:p>
        </p:txBody>
      </p:sp>
      <p:sp>
        <p:nvSpPr>
          <p:cNvPr id="7" name="Content Placeholder 6">
            <a:extLst>
              <a:ext uri="{FF2B5EF4-FFF2-40B4-BE49-F238E27FC236}">
                <a16:creationId xmlns:a16="http://schemas.microsoft.com/office/drawing/2014/main" id="{1C6F7140-96CF-3C76-98CC-9828B5738095}"/>
              </a:ext>
            </a:extLst>
          </p:cNvPr>
          <p:cNvSpPr>
            <a:spLocks noGrp="1"/>
          </p:cNvSpPr>
          <p:nvPr>
            <p:ph idx="1"/>
          </p:nvPr>
        </p:nvSpPr>
        <p:spPr>
          <a:xfrm>
            <a:off x="838200" y="1684338"/>
            <a:ext cx="10210800" cy="4652962"/>
          </a:xfrm>
        </p:spPr>
        <p:txBody>
          <a:bodyPr/>
          <a:lstStyle/>
          <a:p>
            <a:pPr>
              <a:lnSpc>
                <a:spcPct val="100000"/>
              </a:lnSpc>
              <a:spcAft>
                <a:spcPts val="600"/>
              </a:spcAft>
            </a:pPr>
            <a:r>
              <a:rPr kumimoji="0" lang="en-US" b="1" i="0" u="none" strike="noStrike" kern="2400" cap="none" spc="0" normalizeH="0" baseline="0" noProof="0" dirty="0">
                <a:ln>
                  <a:noFill/>
                </a:ln>
                <a:solidFill>
                  <a:srgbClr val="595959"/>
                </a:solidFill>
                <a:effectLst/>
                <a:uLnTx/>
                <a:uFillTx/>
                <a:latin typeface="Arial"/>
              </a:rPr>
              <a:t>Feel </a:t>
            </a:r>
            <a:r>
              <a:rPr lang="en-US" b="1" dirty="0">
                <a:solidFill>
                  <a:srgbClr val="595959"/>
                </a:solidFill>
                <a:latin typeface="Arial"/>
              </a:rPr>
              <a:t>confident </a:t>
            </a:r>
            <a:r>
              <a:rPr lang="en-US" dirty="0">
                <a:solidFill>
                  <a:srgbClr val="595959"/>
                </a:solidFill>
                <a:latin typeface="Arial"/>
              </a:rPr>
              <a:t>in your ability to get, manage and plan for your financial needs;</a:t>
            </a:r>
          </a:p>
          <a:p>
            <a:pPr>
              <a:lnSpc>
                <a:spcPct val="100000"/>
              </a:lnSpc>
              <a:spcAft>
                <a:spcPts val="600"/>
              </a:spcAft>
            </a:pPr>
            <a:r>
              <a:rPr kumimoji="0" lang="en-US" b="1" i="0" u="none" strike="noStrike" kern="2400" cap="none" spc="0" normalizeH="0" baseline="0" noProof="0" dirty="0">
                <a:ln>
                  <a:noFill/>
                </a:ln>
                <a:solidFill>
                  <a:srgbClr val="595959"/>
                </a:solidFill>
                <a:effectLst/>
                <a:uLnTx/>
                <a:uFillTx/>
                <a:latin typeface="Arial"/>
              </a:rPr>
              <a:t>Describe a vision </a:t>
            </a:r>
            <a:r>
              <a:rPr kumimoji="0" lang="en-US" i="0" u="none" strike="noStrike" kern="2400" cap="none" spc="0" normalizeH="0" baseline="0" noProof="0" dirty="0">
                <a:ln>
                  <a:noFill/>
                </a:ln>
                <a:solidFill>
                  <a:srgbClr val="595959"/>
                </a:solidFill>
                <a:effectLst/>
                <a:uLnTx/>
                <a:uFillTx/>
                <a:latin typeface="Arial"/>
              </a:rPr>
              <a:t>for your life and set goals;</a:t>
            </a:r>
          </a:p>
          <a:p>
            <a:pPr>
              <a:lnSpc>
                <a:spcPct val="100000"/>
              </a:lnSpc>
              <a:spcAft>
                <a:spcPts val="600"/>
              </a:spcAft>
            </a:pPr>
            <a:r>
              <a:rPr lang="en-US" b="1" dirty="0">
                <a:solidFill>
                  <a:srgbClr val="595959"/>
                </a:solidFill>
                <a:latin typeface="Arial"/>
              </a:rPr>
              <a:t>Prioritize spending and fi</a:t>
            </a:r>
            <a:r>
              <a:rPr kumimoji="0" lang="en-US" b="1" i="0" u="none" strike="noStrike" kern="2400" cap="none" spc="0" normalizeH="0" baseline="0" noProof="0" dirty="0" err="1">
                <a:ln>
                  <a:noFill/>
                </a:ln>
                <a:solidFill>
                  <a:srgbClr val="595959"/>
                </a:solidFill>
                <a:effectLst/>
                <a:uLnTx/>
                <a:uFillTx/>
                <a:latin typeface="Arial"/>
              </a:rPr>
              <a:t>nd</a:t>
            </a:r>
            <a:r>
              <a:rPr kumimoji="0" lang="en-US" b="1" i="0" u="none" strike="noStrike" kern="2400" cap="none" spc="0" normalizeH="0" noProof="0" dirty="0">
                <a:ln>
                  <a:noFill/>
                </a:ln>
                <a:solidFill>
                  <a:srgbClr val="595959"/>
                </a:solidFill>
                <a:effectLst/>
                <a:uLnTx/>
                <a:uFillTx/>
                <a:latin typeface="Arial"/>
              </a:rPr>
              <a:t> </a:t>
            </a:r>
            <a:r>
              <a:rPr kumimoji="0" lang="en-US" b="1" i="0" u="none" strike="noStrike" kern="2400" cap="none" spc="0" normalizeH="0" baseline="0" noProof="0" dirty="0">
                <a:ln>
                  <a:noFill/>
                </a:ln>
                <a:solidFill>
                  <a:srgbClr val="595959"/>
                </a:solidFill>
                <a:effectLst/>
                <a:uLnTx/>
                <a:uFillTx/>
                <a:latin typeface="Arial"/>
              </a:rPr>
              <a:t>money to save;</a:t>
            </a:r>
            <a:endParaRPr lang="en-US" b="1" dirty="0">
              <a:solidFill>
                <a:srgbClr val="595959"/>
              </a:solidFill>
              <a:latin typeface="Arial"/>
            </a:endParaRPr>
          </a:p>
          <a:p>
            <a:pPr>
              <a:lnSpc>
                <a:spcPct val="100000"/>
              </a:lnSpc>
              <a:spcAft>
                <a:spcPts val="600"/>
              </a:spcAft>
            </a:pPr>
            <a:r>
              <a:rPr lang="en-US" b="1" dirty="0">
                <a:solidFill>
                  <a:srgbClr val="595959"/>
                </a:solidFill>
                <a:latin typeface="Arial"/>
              </a:rPr>
              <a:t>Advocate for yourself </a:t>
            </a:r>
            <a:r>
              <a:rPr lang="en-US" dirty="0">
                <a:solidFill>
                  <a:srgbClr val="595959"/>
                </a:solidFill>
                <a:latin typeface="Arial"/>
              </a:rPr>
              <a:t>when there are mistakes or injustices;</a:t>
            </a:r>
          </a:p>
          <a:p>
            <a:pPr>
              <a:lnSpc>
                <a:spcPct val="100000"/>
              </a:lnSpc>
              <a:spcAft>
                <a:spcPts val="600"/>
              </a:spcAft>
            </a:pPr>
            <a:r>
              <a:rPr lang="en-US" b="1" dirty="0">
                <a:solidFill>
                  <a:srgbClr val="595959"/>
                </a:solidFill>
                <a:latin typeface="Arial"/>
              </a:rPr>
              <a:t>Develop knowledge </a:t>
            </a:r>
            <a:r>
              <a:rPr lang="en-US" dirty="0">
                <a:solidFill>
                  <a:srgbClr val="595959"/>
                </a:solidFill>
                <a:latin typeface="Arial"/>
              </a:rPr>
              <a:t>on personal finance topics; and</a:t>
            </a:r>
          </a:p>
          <a:p>
            <a:pPr>
              <a:lnSpc>
                <a:spcPct val="100000"/>
              </a:lnSpc>
              <a:spcAft>
                <a:spcPts val="600"/>
              </a:spcAft>
            </a:pPr>
            <a:r>
              <a:rPr kumimoji="0" lang="en-US" b="1" i="0" u="none" strike="noStrike" kern="2400" cap="none" spc="0" normalizeH="0" baseline="0" noProof="0" dirty="0">
                <a:ln>
                  <a:noFill/>
                </a:ln>
                <a:solidFill>
                  <a:srgbClr val="595959"/>
                </a:solidFill>
                <a:effectLst/>
                <a:uLnTx/>
                <a:uFillTx/>
                <a:latin typeface="Arial"/>
              </a:rPr>
              <a:t>Build a positive</a:t>
            </a:r>
            <a:r>
              <a:rPr lang="en-US" b="1" dirty="0">
                <a:solidFill>
                  <a:srgbClr val="595959"/>
                </a:solidFill>
                <a:latin typeface="Arial"/>
              </a:rPr>
              <a:t> relationship </a:t>
            </a:r>
            <a:r>
              <a:rPr lang="en-US" dirty="0">
                <a:solidFill>
                  <a:srgbClr val="595959"/>
                </a:solidFill>
                <a:latin typeface="Arial"/>
              </a:rPr>
              <a:t>with money.</a:t>
            </a:r>
            <a:endParaRPr kumimoji="0" lang="en-US" i="0" u="none" strike="noStrike" kern="2400" cap="none" spc="0" normalizeH="0" baseline="0" noProof="0" dirty="0">
              <a:ln>
                <a:noFill/>
              </a:ln>
              <a:solidFill>
                <a:srgbClr val="595959"/>
              </a:solidFill>
              <a:effectLst/>
              <a:uLnTx/>
              <a:uFillTx/>
              <a:latin typeface="Arial"/>
            </a:endParaRPr>
          </a:p>
        </p:txBody>
      </p:sp>
    </p:spTree>
    <p:extLst>
      <p:ext uri="{BB962C8B-B14F-4D97-AF65-F5344CB8AC3E}">
        <p14:creationId xmlns:p14="http://schemas.microsoft.com/office/powerpoint/2010/main" val="1745029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3611-675D-69FC-B0A6-848861225059}"/>
              </a:ext>
            </a:extLst>
          </p:cNvPr>
          <p:cNvSpPr>
            <a:spLocks noGrp="1"/>
          </p:cNvSpPr>
          <p:nvPr>
            <p:ph type="title"/>
          </p:nvPr>
        </p:nvSpPr>
        <p:spPr>
          <a:xfrm>
            <a:off x="838200" y="495300"/>
            <a:ext cx="10515600" cy="865188"/>
          </a:xfrm>
        </p:spPr>
        <p:txBody>
          <a:bodyPr anchor="ctr">
            <a:normAutofit/>
          </a:bodyPr>
          <a:lstStyle/>
          <a:p>
            <a:r>
              <a:rPr lang="en-US" dirty="0">
                <a:ea typeface="ＭＳ Ｐゴシック"/>
              </a:rPr>
              <a:t>Definition of Financial Well-Being</a:t>
            </a:r>
            <a:endParaRPr lang="en-US" dirty="0"/>
          </a:p>
        </p:txBody>
      </p:sp>
      <p:sp>
        <p:nvSpPr>
          <p:cNvPr id="4" name="Slide Number Placeholder 3">
            <a:extLst>
              <a:ext uri="{FF2B5EF4-FFF2-40B4-BE49-F238E27FC236}">
                <a16:creationId xmlns:a16="http://schemas.microsoft.com/office/drawing/2014/main" id="{0492CE06-230C-82BB-FAC9-B3841C6CE238}"/>
              </a:ext>
            </a:extLst>
          </p:cNvPr>
          <p:cNvSpPr>
            <a:spLocks noGrp="1"/>
          </p:cNvSpPr>
          <p:nvPr>
            <p:ph type="sldNum" sz="quarter" idx="10"/>
          </p:nvPr>
        </p:nvSpPr>
        <p:spPr>
          <a:xfrm>
            <a:off x="8610600" y="6356350"/>
            <a:ext cx="2743200" cy="365125"/>
          </a:xfrm>
        </p:spPr>
        <p:txBody>
          <a:bodyPr wrap="square" anchor="ctr">
            <a:normAutofit/>
          </a:bodyPr>
          <a:lstStyle/>
          <a:p>
            <a:pPr>
              <a:spcAft>
                <a:spcPts val="600"/>
              </a:spcAft>
              <a:defRPr/>
            </a:pPr>
            <a:fld id="{A0311BEA-D1E9-7B4F-AE43-C01D25FDFEC5}" type="slidenum">
              <a:rPr lang="en-US" altLang="en-US" smtClean="0"/>
              <a:pPr>
                <a:spcAft>
                  <a:spcPts val="600"/>
                </a:spcAft>
                <a:defRPr/>
              </a:pPr>
              <a:t>8</a:t>
            </a:fld>
            <a:endParaRPr lang="en-US" altLang="en-US"/>
          </a:p>
        </p:txBody>
      </p:sp>
      <p:sp>
        <p:nvSpPr>
          <p:cNvPr id="7" name="Content Placeholder 6">
            <a:extLst>
              <a:ext uri="{FF2B5EF4-FFF2-40B4-BE49-F238E27FC236}">
                <a16:creationId xmlns:a16="http://schemas.microsoft.com/office/drawing/2014/main" id="{1C6F7140-96CF-3C76-98CC-9828B5738095}"/>
              </a:ext>
            </a:extLst>
          </p:cNvPr>
          <p:cNvSpPr>
            <a:spLocks noGrp="1"/>
          </p:cNvSpPr>
          <p:nvPr>
            <p:ph idx="1"/>
          </p:nvPr>
        </p:nvSpPr>
        <p:spPr>
          <a:xfrm>
            <a:off x="838200" y="3722261"/>
            <a:ext cx="10515600" cy="2835099"/>
          </a:xfrm>
        </p:spPr>
        <p:txBody>
          <a:bodyPr/>
          <a:lstStyle/>
          <a:p>
            <a:pPr lvl="1">
              <a:lnSpc>
                <a:spcPct val="100000"/>
              </a:lnSpc>
              <a:spcBef>
                <a:spcPts val="0"/>
              </a:spcBef>
              <a:spcAft>
                <a:spcPts val="1200"/>
              </a:spcAft>
              <a:buClr>
                <a:schemeClr val="accent2"/>
              </a:buClr>
            </a:pPr>
            <a:r>
              <a:rPr lang="en-US" dirty="0">
                <a:solidFill>
                  <a:schemeClr val="tx1"/>
                </a:solidFill>
                <a:ea typeface="ＭＳ Ｐゴシック"/>
              </a:rPr>
              <a:t>Managing day-to-day finances</a:t>
            </a:r>
          </a:p>
          <a:p>
            <a:pPr lvl="1">
              <a:lnSpc>
                <a:spcPct val="100000"/>
              </a:lnSpc>
              <a:spcBef>
                <a:spcPts val="0"/>
              </a:spcBef>
              <a:spcAft>
                <a:spcPts val="1200"/>
              </a:spcAft>
              <a:buClr>
                <a:schemeClr val="accent2"/>
              </a:buClr>
            </a:pPr>
            <a:r>
              <a:rPr lang="en-US" dirty="0">
                <a:solidFill>
                  <a:schemeClr val="tx1"/>
                </a:solidFill>
                <a:ea typeface="ＭＳ Ｐゴシック"/>
              </a:rPr>
              <a:t>Absorbing financial shocks</a:t>
            </a:r>
          </a:p>
          <a:p>
            <a:pPr lvl="1">
              <a:lnSpc>
                <a:spcPct val="100000"/>
              </a:lnSpc>
              <a:spcBef>
                <a:spcPts val="0"/>
              </a:spcBef>
              <a:spcAft>
                <a:spcPts val="1200"/>
              </a:spcAft>
              <a:buClr>
                <a:schemeClr val="accent2"/>
              </a:buClr>
            </a:pPr>
            <a:r>
              <a:rPr lang="en-US" dirty="0">
                <a:solidFill>
                  <a:schemeClr val="tx1"/>
                </a:solidFill>
                <a:ea typeface="ＭＳ Ｐゴシック"/>
              </a:rPr>
              <a:t>Meeting financial goals</a:t>
            </a:r>
          </a:p>
          <a:p>
            <a:pPr lvl="1">
              <a:lnSpc>
                <a:spcPct val="100000"/>
              </a:lnSpc>
              <a:spcBef>
                <a:spcPts val="500"/>
              </a:spcBef>
              <a:spcAft>
                <a:spcPts val="1200"/>
              </a:spcAft>
              <a:buClr>
                <a:schemeClr val="accent2"/>
              </a:buClr>
            </a:pPr>
            <a:r>
              <a:rPr lang="en-US" dirty="0">
                <a:solidFill>
                  <a:schemeClr val="tx1"/>
                </a:solidFill>
                <a:ea typeface="ＭＳ Ｐゴシック"/>
              </a:rPr>
              <a:t>Having the ability to make choices to enjoy life. </a:t>
            </a:r>
          </a:p>
        </p:txBody>
      </p:sp>
      <p:sp>
        <p:nvSpPr>
          <p:cNvPr id="5" name="TextBox 4">
            <a:extLst>
              <a:ext uri="{FF2B5EF4-FFF2-40B4-BE49-F238E27FC236}">
                <a16:creationId xmlns:a16="http://schemas.microsoft.com/office/drawing/2014/main" id="{03E65B55-94A4-6EC7-387C-06C54CBD818F}"/>
              </a:ext>
            </a:extLst>
          </p:cNvPr>
          <p:cNvSpPr txBox="1"/>
          <p:nvPr/>
        </p:nvSpPr>
        <p:spPr>
          <a:xfrm>
            <a:off x="533400" y="6003443"/>
            <a:ext cx="6097772" cy="230832"/>
          </a:xfrm>
          <a:prstGeom prst="rect">
            <a:avLst/>
          </a:prstGeom>
          <a:noFill/>
          <a:ln w="6350">
            <a:noFill/>
          </a:ln>
        </p:spPr>
        <p:txBody>
          <a:bodyPr wrap="square">
            <a:spAutoFit/>
          </a:bodyPr>
          <a:lstStyle/>
          <a:p>
            <a:pPr marL="457200">
              <a:lnSpc>
                <a:spcPct val="90000"/>
              </a:lnSpc>
              <a:spcBef>
                <a:spcPts val="1000"/>
              </a:spcBef>
              <a:spcAft>
                <a:spcPts val="0"/>
              </a:spcAft>
              <a:buClr>
                <a:srgbClr val="9B9B9B"/>
              </a:buClr>
              <a:buSzPct val="95000"/>
            </a:pPr>
            <a:r>
              <a:rPr lang="en-US" sz="1000" i="1" dirty="0">
                <a:latin typeface="+mn-lt"/>
                <a:ea typeface="ＭＳ Ｐゴシック"/>
              </a:rPr>
              <a:t>SOURCE: Consumer Financial Protection Bureau (CPFB)</a:t>
            </a:r>
            <a:endParaRPr lang="en-US" sz="1000" dirty="0">
              <a:latin typeface="+mn-lt"/>
            </a:endParaRPr>
          </a:p>
        </p:txBody>
      </p:sp>
      <p:sp>
        <p:nvSpPr>
          <p:cNvPr id="3" name="TextBox 2">
            <a:extLst>
              <a:ext uri="{FF2B5EF4-FFF2-40B4-BE49-F238E27FC236}">
                <a16:creationId xmlns:a16="http://schemas.microsoft.com/office/drawing/2014/main" id="{867559D7-B08A-64BD-AE03-54A2E362E2CF}"/>
              </a:ext>
            </a:extLst>
          </p:cNvPr>
          <p:cNvSpPr txBox="1"/>
          <p:nvPr/>
        </p:nvSpPr>
        <p:spPr>
          <a:xfrm>
            <a:off x="914400" y="1633433"/>
            <a:ext cx="9860280" cy="1815882"/>
          </a:xfrm>
          <a:prstGeom prst="rect">
            <a:avLst/>
          </a:prstGeom>
          <a:solidFill>
            <a:schemeClr val="accent4"/>
          </a:solidFill>
          <a:ln w="6350">
            <a:solidFill>
              <a:schemeClr val="accent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lnSpc>
                <a:spcPct val="100000"/>
              </a:lnSpc>
              <a:spcBef>
                <a:spcPts val="1000"/>
              </a:spcBef>
              <a:spcAft>
                <a:spcPts val="0"/>
              </a:spcAft>
              <a:buNone/>
            </a:pPr>
            <a:r>
              <a:rPr lang="en-US" sz="2800" b="1" dirty="0">
                <a:solidFill>
                  <a:schemeClr val="bg1"/>
                </a:solidFill>
                <a:ea typeface="ＭＳ Ｐゴシック"/>
              </a:rPr>
              <a:t>Financial well-being is a state in which a person is meeting their current and ongoing obligations                and able to make choices to enjoy life                           </a:t>
            </a:r>
            <a:r>
              <a:rPr kumimoji="0" lang="en-US" sz="2800" b="1" i="0" u="none" strike="noStrike" kern="2400" cap="none" spc="0" normalizeH="0" baseline="0" noProof="0" dirty="0">
                <a:ln>
                  <a:noFill/>
                </a:ln>
                <a:solidFill>
                  <a:schemeClr val="bg1"/>
                </a:solidFill>
                <a:effectLst/>
                <a:uLnTx/>
                <a:uFillTx/>
                <a:ea typeface="ＭＳ Ｐゴシック"/>
              </a:rPr>
              <a:t> and have a secure future</a:t>
            </a:r>
            <a:r>
              <a:rPr lang="en-US" sz="2800" b="1" dirty="0">
                <a:solidFill>
                  <a:schemeClr val="bg1"/>
                </a:solidFill>
                <a:ea typeface="ＭＳ Ｐゴシック"/>
              </a:rPr>
              <a:t>.</a:t>
            </a:r>
          </a:p>
        </p:txBody>
      </p:sp>
    </p:spTree>
    <p:extLst>
      <p:ext uri="{BB962C8B-B14F-4D97-AF65-F5344CB8AC3E}">
        <p14:creationId xmlns:p14="http://schemas.microsoft.com/office/powerpoint/2010/main" val="1434346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3" name="Image">
            <a:extLst>
              <a:ext uri="{FF2B5EF4-FFF2-40B4-BE49-F238E27FC236}">
                <a16:creationId xmlns:a16="http://schemas.microsoft.com/office/drawing/2014/main" id="{6EA0432F-4915-1B42-80D3-31737A7D18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90" t="15485" r="26258" b="14546"/>
          <a:stretch/>
        </p:blipFill>
        <p:spPr bwMode="auto">
          <a:xfrm>
            <a:off x="838200" y="1630471"/>
            <a:ext cx="2819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1">
            <a:extLst>
              <a:ext uri="{FF2B5EF4-FFF2-40B4-BE49-F238E27FC236}">
                <a16:creationId xmlns:a16="http://schemas.microsoft.com/office/drawing/2014/main" id="{B924BA82-E4B3-6644-BF8E-AEBF0296E1D9}"/>
              </a:ext>
            </a:extLst>
          </p:cNvPr>
          <p:cNvSpPr txBox="1">
            <a:spLocks noChangeArrowheads="1"/>
          </p:cNvSpPr>
          <p:nvPr/>
        </p:nvSpPr>
        <p:spPr bwMode="auto">
          <a:xfrm>
            <a:off x="4114800" y="1630471"/>
            <a:ext cx="73914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3025" indent="-228600">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lvl="0" indent="0" defTabSz="685800">
              <a:lnSpc>
                <a:spcPct val="105000"/>
              </a:lnSpc>
              <a:spcBef>
                <a:spcPts val="1400"/>
              </a:spcBef>
              <a:buClr>
                <a:srgbClr val="DA5521"/>
              </a:buClr>
            </a:pPr>
            <a:r>
              <a:rPr lang="en-US" sz="2200" b="1" kern="2400" dirty="0">
                <a:solidFill>
                  <a:srgbClr val="595959"/>
                </a:solidFill>
                <a:latin typeface="+mj-lt"/>
                <a:ea typeface="ＭＳ Ｐゴシック" pitchFamily="9" charset="-128"/>
              </a:rPr>
              <a:t>ISABELLA:</a:t>
            </a:r>
          </a:p>
          <a:p>
            <a:pPr marL="228600" lvl="0" defTabSz="685800">
              <a:lnSpc>
                <a:spcPct val="105000"/>
              </a:lnSpc>
              <a:spcBef>
                <a:spcPts val="1400"/>
              </a:spcBef>
              <a:buClr>
                <a:srgbClr val="DA5521"/>
              </a:buClr>
              <a:buFont typeface="Wingdings" pitchFamily="2" charset="2"/>
              <a:buChar char="§"/>
            </a:pPr>
            <a:r>
              <a:rPr lang="en-US" sz="2200" kern="2400" dirty="0">
                <a:solidFill>
                  <a:srgbClr val="595959"/>
                </a:solidFill>
                <a:latin typeface="Arial"/>
                <a:ea typeface="ＭＳ Ｐゴシック" pitchFamily="9" charset="-128"/>
              </a:rPr>
              <a:t>Is 19 years old</a:t>
            </a:r>
          </a:p>
          <a:p>
            <a:pPr marL="228600" lvl="0" defTabSz="685800">
              <a:lnSpc>
                <a:spcPct val="105000"/>
              </a:lnSpc>
              <a:spcBef>
                <a:spcPts val="1400"/>
              </a:spcBef>
              <a:buClr>
                <a:srgbClr val="DA5521"/>
              </a:buClr>
              <a:buFont typeface="Wingdings" pitchFamily="2" charset="2"/>
              <a:buChar char="§"/>
            </a:pPr>
            <a:r>
              <a:rPr lang="en-US" sz="2200" kern="2400" dirty="0">
                <a:solidFill>
                  <a:srgbClr val="595959"/>
                </a:solidFill>
                <a:latin typeface="Arial"/>
                <a:ea typeface="ＭＳ Ｐゴシック" pitchFamily="9" charset="-128"/>
              </a:rPr>
              <a:t>Has a 2-year-old son named Samuel</a:t>
            </a:r>
          </a:p>
          <a:p>
            <a:pPr marL="228600" lvl="0" defTabSz="685800">
              <a:lnSpc>
                <a:spcPct val="105000"/>
              </a:lnSpc>
              <a:spcBef>
                <a:spcPts val="1400"/>
              </a:spcBef>
              <a:buClr>
                <a:srgbClr val="DA5521"/>
              </a:buClr>
              <a:buFont typeface="Wingdings" pitchFamily="2" charset="2"/>
              <a:buChar char="§"/>
            </a:pPr>
            <a:r>
              <a:rPr lang="en-US" sz="2200" kern="2400" dirty="0">
                <a:solidFill>
                  <a:srgbClr val="595959"/>
                </a:solidFill>
                <a:latin typeface="Arial"/>
                <a:ea typeface="ＭＳ Ｐゴシック" pitchFamily="9" charset="-128"/>
              </a:rPr>
              <a:t>Works 25 hours a week in a restaurant</a:t>
            </a:r>
          </a:p>
          <a:p>
            <a:pPr marL="228600" lvl="0" defTabSz="685800">
              <a:lnSpc>
                <a:spcPct val="105000"/>
              </a:lnSpc>
              <a:spcBef>
                <a:spcPts val="1400"/>
              </a:spcBef>
              <a:buClr>
                <a:srgbClr val="DA5521"/>
              </a:buClr>
              <a:buFont typeface="Wingdings" pitchFamily="2" charset="2"/>
              <a:buChar char="§"/>
            </a:pPr>
            <a:r>
              <a:rPr lang="en-US" sz="2200" kern="2400" dirty="0">
                <a:solidFill>
                  <a:srgbClr val="595959"/>
                </a:solidFill>
                <a:latin typeface="Arial"/>
                <a:ea typeface="ＭＳ Ｐゴシック" pitchFamily="9" charset="-128"/>
              </a:rPr>
              <a:t>Is working on getting her GED® in six months</a:t>
            </a:r>
          </a:p>
          <a:p>
            <a:pPr marL="228600" lvl="0" defTabSz="685800">
              <a:lnSpc>
                <a:spcPct val="105000"/>
              </a:lnSpc>
              <a:spcBef>
                <a:spcPts val="1400"/>
              </a:spcBef>
              <a:buClr>
                <a:srgbClr val="DA5521"/>
              </a:buClr>
              <a:buFont typeface="Wingdings" pitchFamily="2" charset="2"/>
              <a:buChar char="§"/>
            </a:pPr>
            <a:r>
              <a:rPr lang="en-US" sz="2200" kern="2400" dirty="0">
                <a:solidFill>
                  <a:srgbClr val="595959"/>
                </a:solidFill>
                <a:latin typeface="Arial"/>
                <a:ea typeface="ＭＳ Ｐゴシック" pitchFamily="9" charset="-128"/>
              </a:rPr>
              <a:t>Has a hard time paying all her bills on time</a:t>
            </a:r>
          </a:p>
          <a:p>
            <a:pPr marL="0" lvl="0" indent="0" defTabSz="685800">
              <a:lnSpc>
                <a:spcPct val="105000"/>
              </a:lnSpc>
              <a:spcBef>
                <a:spcPts val="1400"/>
              </a:spcBef>
              <a:buClr>
                <a:srgbClr val="DA5521"/>
              </a:buClr>
            </a:pPr>
            <a:r>
              <a:rPr lang="en-US" sz="2200" b="1" kern="2400" dirty="0">
                <a:solidFill>
                  <a:schemeClr val="accent2"/>
                </a:solidFill>
                <a:latin typeface="Arial"/>
                <a:ea typeface="ＭＳ Ｐゴシック" pitchFamily="9" charset="-128"/>
              </a:rPr>
              <a:t>Isabella’s priority is to make a better life for Samuel than she had.</a:t>
            </a:r>
          </a:p>
        </p:txBody>
      </p:sp>
      <p:sp>
        <p:nvSpPr>
          <p:cNvPr id="2" name="Title 1">
            <a:extLst>
              <a:ext uri="{FF2B5EF4-FFF2-40B4-BE49-F238E27FC236}">
                <a16:creationId xmlns:a16="http://schemas.microsoft.com/office/drawing/2014/main" id="{E1C8C5BF-0FDD-E74C-84EA-BC4376D046F9}"/>
              </a:ext>
            </a:extLst>
          </p:cNvPr>
          <p:cNvSpPr>
            <a:spLocks noGrp="1"/>
          </p:cNvSpPr>
          <p:nvPr>
            <p:ph type="title"/>
          </p:nvPr>
        </p:nvSpPr>
        <p:spPr>
          <a:xfrm>
            <a:off x="838200" y="495300"/>
            <a:ext cx="10515600" cy="865188"/>
          </a:xfrm>
        </p:spPr>
        <p:txBody>
          <a:bodyPr/>
          <a:lstStyle/>
          <a:p>
            <a:r>
              <a:rPr lang="en-US" dirty="0"/>
              <a:t>Isabella’s Vision</a:t>
            </a:r>
          </a:p>
        </p:txBody>
      </p:sp>
      <p:sp>
        <p:nvSpPr>
          <p:cNvPr id="10" name="Slide Number Placeholder 3">
            <a:extLst>
              <a:ext uri="{FF2B5EF4-FFF2-40B4-BE49-F238E27FC236}">
                <a16:creationId xmlns:a16="http://schemas.microsoft.com/office/drawing/2014/main" id="{26D73D9F-64A6-9D4B-8052-A79ED0EC0E06}"/>
              </a:ext>
            </a:extLst>
          </p:cNvPr>
          <p:cNvSpPr>
            <a:spLocks noGrp="1"/>
          </p:cNvSpPr>
          <p:nvPr>
            <p:ph type="sldNum" sz="quarter" idx="10"/>
          </p:nvPr>
        </p:nvSpPr>
        <p:spPr>
          <a:xfrm>
            <a:off x="8610600" y="6324600"/>
            <a:ext cx="2743200" cy="365125"/>
          </a:xfrm>
        </p:spPr>
        <p:txBody>
          <a:bodyPr/>
          <a:lstStyle/>
          <a:p>
            <a:pPr>
              <a:defRPr/>
            </a:pPr>
            <a:fld id="{92221244-53CA-0B49-A12A-9F09DBE63DD3}" type="slidenum">
              <a:rPr lang="en-US" altLang="en-US" smtClean="0"/>
              <a:pPr>
                <a:defRPr/>
              </a:pPr>
              <a:t>9</a:t>
            </a:fld>
            <a:endParaRPr lang="en-US" altLang="en-US" dirty="0"/>
          </a:p>
        </p:txBody>
      </p:sp>
    </p:spTree>
  </p:cSld>
  <p:clrMapOvr>
    <a:masterClrMapping/>
  </p:clrMapOvr>
</p:sld>
</file>

<file path=ppt/theme/theme1.xml><?xml version="1.0" encoding="utf-8"?>
<a:theme xmlns:a="http://schemas.openxmlformats.org/drawingml/2006/main" name="Title Cover--Text-Only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0" rIns="457200" bIns="182880" rtlCol="0" anchor="t" anchorCtr="0">
        <a:noAutofit/>
      </a:bodyPr>
      <a:lstStyle>
        <a:defPPr marL="0" marR="0" indent="0" algn="l" defTabSz="685800" rtl="0" eaLnBrk="1" fontAlgn="auto" latinLnBrk="0" hangingPunct="1">
          <a:lnSpc>
            <a:spcPct val="90000"/>
          </a:lnSpc>
          <a:spcBef>
            <a:spcPts val="1800"/>
          </a:spcBef>
          <a:spcAft>
            <a:spcPts val="0"/>
          </a:spcAft>
          <a:buClr>
            <a:srgbClr val="DA5521"/>
          </a:buClr>
          <a:buSzTx/>
          <a:buFont typeface="Wingdings" panose="05000000000000000000" pitchFamily="2" charset="2"/>
          <a:buNone/>
          <a:tabLst/>
          <a:defRPr kumimoji="0" sz="1800" b="0" i="0" u="none" strike="noStrike" kern="2400" cap="none" spc="30" normalizeH="0" baseline="0" noProof="0" dirty="0" smtClean="0">
            <a:ln>
              <a:noFill/>
            </a:ln>
            <a:solidFill>
              <a:srgbClr val="9D740F"/>
            </a:solidFill>
            <a:effectLst/>
            <a:uLnTx/>
            <a:uFillTx/>
            <a:latin typeface="Knockout 30 Junior Welterwt" pitchFamily="50" charset="0"/>
            <a:ea typeface="+mn-ea"/>
            <a:cs typeface="+mn-cs"/>
          </a:defRPr>
        </a:defPPr>
      </a:lstStyle>
    </a:txDef>
  </a:objectDefaults>
  <a:extraClrSchemeLst/>
  <a:extLst>
    <a:ext uri="{05A4C25C-085E-4340-85A3-A5531E510DB2}">
      <thm15:themeFamily xmlns:thm15="http://schemas.microsoft.com/office/thememl/2012/main" name="Presentation_YellowWide" id="{A7CBBBBE-E9B9-4F25-B379-5113E813C89A}" vid="{CF16272D-987E-456C-8917-459410596D2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Cover--Text-Only (System Font) ">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F38B3AFB-48A8-45F9-9FCE-9174B3C2D2A2}"/>
    </a:ext>
  </a:extLst>
</a:theme>
</file>

<file path=ppt/theme/theme3.xml><?xml version="1.0" encoding="utf-8"?>
<a:theme xmlns:a="http://schemas.openxmlformats.org/drawingml/2006/main" name="Title Cover--Photo (Casey Font--Casey PC Only!)">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30ED0CC4-90E8-4568-9EC2-0367806D9CEC}"/>
    </a:ext>
  </a:extLst>
</a:theme>
</file>

<file path=ppt/theme/theme4.xml><?xml version="1.0" encoding="utf-8"?>
<a:theme xmlns:a="http://schemas.openxmlformats.org/drawingml/2006/main" name="Title Cover--Photo (System Fon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B84B4E09-1AEF-4F77-93AB-0883CEDFACBE}"/>
    </a:ext>
  </a:extLst>
</a:theme>
</file>

<file path=ppt/theme/theme5.xml><?xml version="1.0" encoding="utf-8"?>
<a:theme xmlns:a="http://schemas.openxmlformats.org/drawingml/2006/main" name="Presentation Layouts">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34DBA71A-7847-4740-85C5-848C7D910627}"/>
    </a:ext>
  </a:extLst>
</a:theme>
</file>

<file path=ppt/theme/theme6.xml><?xml version="1.0" encoding="utf-8"?>
<a:theme xmlns:a="http://schemas.openxmlformats.org/drawingml/2006/main" name="Blank Slide">
  <a:themeElements>
    <a:clrScheme name="CaseyPalette">
      <a:dk1>
        <a:srgbClr val="595959"/>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ustom 1">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effectLst>
          <a:outerShdw sx="1000" sy="1000" algn="ctr" rotWithShape="0">
            <a:schemeClr val="bg1"/>
          </a:outerShdw>
        </a:effectLst>
      </a:spPr>
      <a:bodyPr wrap="none" lIns="91440" tIns="45720" rIns="91440" bIns="45720">
        <a:spAutoFit/>
      </a:bodyPr>
      <a:lstStyle>
        <a:defPPr algn="ctr">
          <a:defRPr sz="4500" b="1" cap="none" spc="0" dirty="0">
            <a:ln w="0"/>
            <a:solidFill>
              <a:schemeClr val="accent2"/>
            </a:solidFill>
            <a:latin typeface="+mj-lt"/>
          </a:defRPr>
        </a:defPPr>
      </a:lstStyle>
    </a:spDef>
    <a:txDef>
      <a:spPr>
        <a:noFill/>
        <a:ln w="6350">
          <a:noFill/>
        </a:ln>
      </a:spPr>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L="230188" indent="-230188" algn="l" defTabSz="685800">
          <a:lnSpc>
            <a:spcPct val="95000"/>
          </a:lnSpc>
          <a:spcBef>
            <a:spcPts val="1400"/>
          </a:spcBef>
          <a:buClr>
            <a:srgbClr val="DA5521"/>
          </a:buClr>
          <a:buFont typeface="Wingdings" panose="05000000000000000000" pitchFamily="2" charset="2"/>
          <a:buChar char="§"/>
          <a:defRPr kern="2400" dirty="0">
            <a:solidFill>
              <a:srgbClr val="595959"/>
            </a:solidFill>
          </a:defRPr>
        </a:defPPr>
      </a:lstStyle>
    </a:txDef>
  </a:objectDefaults>
  <a:extraClrSchemeLst/>
  <a:extLst>
    <a:ext uri="{05A4C25C-085E-4340-85A3-A5531E510DB2}">
      <thm15:themeFamily xmlns:thm15="http://schemas.microsoft.com/office/thememl/2012/main" name="Presentation_YellowWide" id="{A7CBBBBE-E9B9-4F25-B379-5113E813C89A}" vid="{FECB317B-2BBE-4C66-BD91-A4DD1E009F40}"/>
    </a:ext>
  </a:extLst>
</a:theme>
</file>

<file path=ppt/theme/theme7.xml><?xml version="1.0" encoding="utf-8"?>
<a:theme xmlns:a="http://schemas.openxmlformats.org/drawingml/2006/main" name="Divider / Closing">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457200" tIns="45720" rIns="457200" bIns="45720" rtlCol="0" anchor="b">
        <a:normAutofit/>
      </a:bodyPr>
      <a:lstStyle>
        <a:defPPr algn="l">
          <a:defRPr dirty="0">
            <a:solidFill>
              <a:schemeClr val="bg1"/>
            </a:solidFill>
          </a:defRPr>
        </a:defPPr>
      </a:lstStyle>
    </a:txDef>
  </a:objectDefaults>
  <a:extraClrSchemeLst/>
  <a:extLst>
    <a:ext uri="{05A4C25C-085E-4340-85A3-A5531E510DB2}">
      <thm15:themeFamily xmlns:thm15="http://schemas.microsoft.com/office/thememl/2012/main" name="Presentation_YellowWide" id="{A7CBBBBE-E9B9-4F25-B379-5113E813C89A}" vid="{2A79B2D9-88ED-4679-BEB3-9D0B4BEBAA6F}"/>
    </a:ext>
  </a:extLst>
</a:theme>
</file>

<file path=ppt/theme/theme8.xml><?xml version="1.0" encoding="utf-8"?>
<a:theme xmlns:a="http://schemas.openxmlformats.org/drawingml/2006/main" name="Presentation Layouts (Portrait)">
  <a:themeElements>
    <a:clrScheme name="CaseyPalette">
      <a:dk1>
        <a:srgbClr val="000000"/>
      </a:dk1>
      <a:lt1>
        <a:srgbClr val="FFFFFF"/>
      </a:lt1>
      <a:dk2>
        <a:srgbClr val="97A825"/>
      </a:dk2>
      <a:lt2>
        <a:srgbClr val="F7EED4"/>
      </a:lt2>
      <a:accent1>
        <a:srgbClr val="595959"/>
      </a:accent1>
      <a:accent2>
        <a:srgbClr val="DA5521"/>
      </a:accent2>
      <a:accent3>
        <a:srgbClr val="E9AF1D"/>
      </a:accent3>
      <a:accent4>
        <a:srgbClr val="849120"/>
      </a:accent4>
      <a:accent5>
        <a:srgbClr val="005293"/>
      </a:accent5>
      <a:accent6>
        <a:srgbClr val="5A5284"/>
      </a:accent6>
      <a:hlink>
        <a:srgbClr val="0665A4"/>
      </a:hlink>
      <a:folHlink>
        <a:srgbClr val="7030A0"/>
      </a:folHlink>
    </a:clrScheme>
    <a:fontScheme name="CaseySystemFont">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a:noFill/>
        </a:ln>
      </a:spPr>
      <a:bodyPr rot="0" spcFirstLastPara="0" vertOverflow="overflow" horzOverflow="overflow" vert="horz" wrap="square" lIns="0" tIns="0" rIns="777240" bIns="0" numCol="1" spcCol="0" rtlCol="0" fromWordArt="0" anchor="t" anchorCtr="0" forceAA="0" compatLnSpc="1">
        <a:prstTxWarp prst="textNoShape">
          <a:avLst/>
        </a:prstTxWarp>
        <a:spAutoFit/>
      </a:bodyPr>
      <a:lstStyle/>
    </a:txDef>
  </a:objectDefaults>
  <a:extraClrSchemeLst/>
  <a:extLst>
    <a:ext uri="{05A4C25C-085E-4340-85A3-A5531E510DB2}">
      <thm15:themeFamily xmlns:thm15="http://schemas.microsoft.com/office/thememl/2012/main" name="Presentation_YellowWide" id="{A7CBBBBE-E9B9-4F25-B379-5113E813C89A}" vid="{E77318BB-1C1C-4099-B387-682F95DCBEB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19FC7E5-9F50-9C44-9959-F1FC4E3BC78C}">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B2F85307C82C48B6AED2B6869A8297" ma:contentTypeVersion="18" ma:contentTypeDescription="Create a new document." ma:contentTypeScope="" ma:versionID="c2cf6910ac35aaae432c9a65ad4641c8">
  <xsd:schema xmlns:xsd="http://www.w3.org/2001/XMLSchema" xmlns:xs="http://www.w3.org/2001/XMLSchema" xmlns:p="http://schemas.microsoft.com/office/2006/metadata/properties" xmlns:ns2="75938f13-1f0b-4805-a4d4-56ecc8bbbadf" xmlns:ns3="d61f5e39-7855-4460-8b4c-300b93fd9256" targetNamespace="http://schemas.microsoft.com/office/2006/metadata/properties" ma:root="true" ma:fieldsID="165b7b872c1941b2249047f5571af92d" ns2:_="" ns3:_="">
    <xsd:import namespace="75938f13-1f0b-4805-a4d4-56ecc8bbbadf"/>
    <xsd:import namespace="d61f5e39-7855-4460-8b4c-300b93fd92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38f13-1f0b-4805-a4d4-56ecc8bbbad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ce3ab1-f334-456b-a234-1810627ada0e}" ma:internalName="TaxCatchAll" ma:showField="CatchAllData" ma:web="75938f13-1f0b-4805-a4d4-56ecc8bbbad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1f5e39-7855-4460-8b4c-300b93fd92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c3ca4c-7932-4415-a383-aea53896e5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61f5e39-7855-4460-8b4c-300b93fd9256">
      <Terms xmlns="http://schemas.microsoft.com/office/infopath/2007/PartnerControls"/>
    </lcf76f155ced4ddcb4097134ff3c332f>
    <TaxCatchAll xmlns="75938f13-1f0b-4805-a4d4-56ecc8bbbadf" xsi:nil="true"/>
  </documentManagement>
</p:properties>
</file>

<file path=customXml/itemProps1.xml><?xml version="1.0" encoding="utf-8"?>
<ds:datastoreItem xmlns:ds="http://schemas.openxmlformats.org/officeDocument/2006/customXml" ds:itemID="{0CBEC584-AF28-43E3-A1BF-5F707B038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38f13-1f0b-4805-a4d4-56ecc8bbbadf"/>
    <ds:schemaRef ds:uri="d61f5e39-7855-4460-8b4c-300b93fd92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7BDC81-789A-4D9E-A801-E8F1BE4457F9}">
  <ds:schemaRefs>
    <ds:schemaRef ds:uri="http://schemas.microsoft.com/sharepoint/v3/contenttype/forms"/>
  </ds:schemaRefs>
</ds:datastoreItem>
</file>

<file path=customXml/itemProps3.xml><?xml version="1.0" encoding="utf-8"?>
<ds:datastoreItem xmlns:ds="http://schemas.openxmlformats.org/officeDocument/2006/customXml" ds:itemID="{17461DF5-84A4-49D1-BD35-E98C457E96A5}">
  <ds:schemaRefs>
    <ds:schemaRef ds:uri="http://schemas.microsoft.com/office/2006/metadata/properties"/>
    <ds:schemaRef ds:uri="http://schemas.microsoft.com/office/infopath/2007/PartnerControls"/>
    <ds:schemaRef ds:uri="d61f5e39-7855-4460-8b4c-300b93fd9256"/>
    <ds:schemaRef ds:uri="75938f13-1f0b-4805-a4d4-56ecc8bbbadf"/>
  </ds:schemaRefs>
</ds:datastoreItem>
</file>

<file path=docProps/app.xml><?xml version="1.0" encoding="utf-8"?>
<Properties xmlns="http://schemas.openxmlformats.org/officeDocument/2006/extended-properties" xmlns:vt="http://schemas.openxmlformats.org/officeDocument/2006/docPropsVTypes">
  <Template>Title Cover--Text-Only (Casey Font--Casey PC Only!)</Template>
  <TotalTime>14979</TotalTime>
  <Words>3324</Words>
  <Application>Microsoft Office PowerPoint</Application>
  <PresentationFormat>Widescreen</PresentationFormat>
  <Paragraphs>350</Paragraphs>
  <Slides>24</Slides>
  <Notes>24</Notes>
  <HiddenSlides>1</HiddenSlides>
  <MMClips>1</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24</vt:i4>
      </vt:variant>
    </vt:vector>
  </HeadingPairs>
  <TitlesOfParts>
    <vt:vector size="39" baseType="lpstr">
      <vt:lpstr>ＭＳ Ｐゴシック</vt:lpstr>
      <vt:lpstr>Arial</vt:lpstr>
      <vt:lpstr>Arial Narrow</vt:lpstr>
      <vt:lpstr>Calibri</vt:lpstr>
      <vt:lpstr>Knockout 30 Junior Welterwt</vt:lpstr>
      <vt:lpstr>Knockout 31 Junior Middlewt</vt:lpstr>
      <vt:lpstr>Wingdings</vt:lpstr>
      <vt:lpstr>Title Cover--Text-Only (Casey Font--Casey PC Only!)</vt:lpstr>
      <vt:lpstr>Title Cover--Text-Only (System Font) </vt:lpstr>
      <vt:lpstr>Title Cover--Photo (Casey Font--Casey PC Only!)</vt:lpstr>
      <vt:lpstr>Title Cover--Photo (System Font)</vt:lpstr>
      <vt:lpstr>Presentation Layouts</vt:lpstr>
      <vt:lpstr>Blank Slide</vt:lpstr>
      <vt:lpstr>Divider / Closing</vt:lpstr>
      <vt:lpstr>Presentation Layouts (Portrait)</vt:lpstr>
      <vt:lpstr>Agenda: List of Training Activities</vt:lpstr>
      <vt:lpstr>Keys to your financial future</vt:lpstr>
      <vt:lpstr>Overview of the Eight Keys</vt:lpstr>
      <vt:lpstr>What You’re Going to Know or Be Able to Do</vt:lpstr>
      <vt:lpstr>Tech Details for Workshops Presented on Zoom</vt:lpstr>
      <vt:lpstr> Why do you think a lot of people encounter financial hardships?</vt:lpstr>
      <vt:lpstr>When You Complete the Keys Training, You Will…</vt:lpstr>
      <vt:lpstr>Definition of Financial Well-Being</vt:lpstr>
      <vt:lpstr>Isabella’s Vision</vt:lpstr>
      <vt:lpstr>PowerPoint Presentation</vt:lpstr>
      <vt:lpstr>PowerPoint Presentation</vt:lpstr>
      <vt:lpstr>Your Values: Ranking Activity</vt:lpstr>
      <vt:lpstr>Factors That Influence Values</vt:lpstr>
      <vt:lpstr>Goals</vt:lpstr>
      <vt:lpstr>Does anyone have a success story about a goal they set and how they were able to achieve it?</vt:lpstr>
      <vt:lpstr>Zari’s Savings Goal</vt:lpstr>
      <vt:lpstr>Finding Money to Save</vt:lpstr>
      <vt:lpstr>Savings Strategies</vt:lpstr>
      <vt:lpstr>Saving Smart, Not Hard</vt:lpstr>
      <vt:lpstr>Assets and Liabilities</vt:lpstr>
      <vt:lpstr>Put It Together — Financial Capability </vt:lpstr>
      <vt:lpstr>Financial Capability </vt:lpstr>
      <vt:lpstr>Wrap Up: Questions 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this template  Delete this slide when finished.</dc:title>
  <dc:creator>Rebecca Wheeler</dc:creator>
  <cp:lastModifiedBy>Raven Wells</cp:lastModifiedBy>
  <cp:revision>341</cp:revision>
  <dcterms:created xsi:type="dcterms:W3CDTF">2021-07-14T17:27:24Z</dcterms:created>
  <dcterms:modified xsi:type="dcterms:W3CDTF">2025-09-05T15:46:13Z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0x0101006CB2F85307C82C48B6AED2B6869A8297</vt:lpwstr>
  </property>
  <property fmtid="{D5CDD505-2E9C-101B-9397-08002B2CF9AE}" pid="3" name="MediaServiceImageTags">
    <vt:lpwstr/>
  </property>
</Properties>
</file>