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4.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theme/theme6.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7.xml" ContentType="application/vnd.openxmlformats-officedocument.theme+xml"/>
  <Override PartName="/ppt/slideLayouts/slideLayout37.xml" ContentType="application/vnd.openxmlformats-officedocument.presentationml.slideLayout+xml"/>
  <Override PartName="/ppt/theme/theme8.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9.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10.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4" r:id="rId4"/>
    <p:sldMasterId id="2147483672" r:id="rId5"/>
    <p:sldMasterId id="2147483778" r:id="rId6"/>
    <p:sldMasterId id="2147483767" r:id="rId7"/>
    <p:sldMasterId id="2147483684" r:id="rId8"/>
    <p:sldMasterId id="2147483746" r:id="rId9"/>
    <p:sldMasterId id="2147483739" r:id="rId10"/>
    <p:sldMasterId id="2147483715" r:id="rId11"/>
    <p:sldMasterId id="2147483796" r:id="rId12"/>
    <p:sldMasterId id="2147483799" r:id="rId13"/>
    <p:sldMasterId id="2147483823" r:id="rId14"/>
  </p:sldMasterIdLst>
  <p:notesMasterIdLst>
    <p:notesMasterId r:id="rId39"/>
  </p:notesMasterIdLst>
  <p:handoutMasterIdLst>
    <p:handoutMasterId r:id="rId40"/>
  </p:handoutMasterIdLst>
  <p:sldIdLst>
    <p:sldId id="794" r:id="rId15"/>
    <p:sldId id="778" r:id="rId16"/>
    <p:sldId id="358" r:id="rId17"/>
    <p:sldId id="821" r:id="rId18"/>
    <p:sldId id="359" r:id="rId19"/>
    <p:sldId id="372" r:id="rId20"/>
    <p:sldId id="373" r:id="rId21"/>
    <p:sldId id="822" r:id="rId22"/>
    <p:sldId id="374" r:id="rId23"/>
    <p:sldId id="819" r:id="rId24"/>
    <p:sldId id="823" r:id="rId25"/>
    <p:sldId id="824" r:id="rId26"/>
    <p:sldId id="371" r:id="rId27"/>
    <p:sldId id="832" r:id="rId28"/>
    <p:sldId id="379" r:id="rId29"/>
    <p:sldId id="380" r:id="rId30"/>
    <p:sldId id="381" r:id="rId31"/>
    <p:sldId id="382" r:id="rId32"/>
    <p:sldId id="383" r:id="rId33"/>
    <p:sldId id="384" r:id="rId34"/>
    <p:sldId id="825" r:id="rId35"/>
    <p:sldId id="385" r:id="rId36"/>
    <p:sldId id="831" r:id="rId37"/>
    <p:sldId id="330"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84" userDrawn="1">
          <p15:clr>
            <a:srgbClr val="A4A3A4"/>
          </p15:clr>
        </p15:guide>
        <p15:guide id="2" pos="715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AC80425-FDB1-5D59-0670-587DC549109B}" name="Sue Rogan" initials="SR" userId="40S6SxPE8TW3c/oOay1Z44qyKtAJXVJz4AZHM/jGnHY=" providerId="None"/>
  <p188:author id="{B73F6264-CF38-9F4C-D503-716E01DCE7CB}" name="Kristin Coffey" initials="KC" userId="Kristin Coffey" providerId="None"/>
  <p188:author id="{2BDD6C69-8526-CDFE-4372-CB66366D82A4}" name="Kristin Coffey" initials="KC" userId="75db45ab88d67e8c" providerId="Windows Live"/>
  <p188:author id="{ACFC8271-0766-0383-7D02-E1F0656AC3DE}" name="Raven Wells" initials="RW" userId="S::rwells@aecf.org::38a63c19-8f26-403e-aeb5-ee8759350f6d" providerId="AD"/>
  <p188:author id="{B44FF187-B661-1E11-F9B9-D1CAF35BCCD3}" name="Whitney Visker" initials="WV" userId="S::whitney@cashmd.org::5f66fa41-9d48-498d-b0e5-69a53f7d1277" providerId="AD"/>
  <p188:author id="{2E2387F8-B89D-3A29-CD86-E27E9C537D78}" name="Sandy Wilkie" initials="SW" userId="cVqxATvFunoKMTuYGtAzizGATe3cOWjqhlC5NDQVWzY="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joanne cooper" initials="jc" lastIdx="0" clrIdx="6"/>
  <p:cmAuthor id="1" name="Erik Brynildsen" initials="EB" lastIdx="1" clrIdx="0">
    <p:extLst>
      <p:ext uri="{19B8F6BF-5375-455C-9EA6-DF929625EA0E}">
        <p15:presenceInfo xmlns:p15="http://schemas.microsoft.com/office/powerpoint/2012/main" userId="dd28a42ba725e772" providerId="Windows Live"/>
      </p:ext>
    </p:extLst>
  </p:cmAuthor>
  <p:cmAuthor id="8" name="Catherine Lester" initials="CL" lastIdx="3" clrIdx="7">
    <p:extLst>
      <p:ext uri="{19B8F6BF-5375-455C-9EA6-DF929625EA0E}">
        <p15:presenceInfo xmlns:p15="http://schemas.microsoft.com/office/powerpoint/2012/main" userId="S::CLester@AECF.ORG::2c5e60e4-cd33-49e5-be7f-ad1896f5f98a" providerId="AD"/>
      </p:ext>
    </p:extLst>
  </p:cmAuthor>
  <p:cmAuthor id="2" name="Bethany Lye" initials="BL" lastIdx="4" clrIdx="1">
    <p:extLst>
      <p:ext uri="{19B8F6BF-5375-455C-9EA6-DF929625EA0E}">
        <p15:presenceInfo xmlns:p15="http://schemas.microsoft.com/office/powerpoint/2012/main" userId="5d95d6b3b6db147e" providerId="Windows Live"/>
      </p:ext>
    </p:extLst>
  </p:cmAuthor>
  <p:cmAuthor id="3" name="Kristin Coffey" initials="KC" lastIdx="12" clrIdx="2">
    <p:extLst>
      <p:ext uri="{19B8F6BF-5375-455C-9EA6-DF929625EA0E}">
        <p15:presenceInfo xmlns:p15="http://schemas.microsoft.com/office/powerpoint/2012/main" userId="75db45ab88d67e8c" providerId="Windows Live"/>
      </p:ext>
    </p:extLst>
  </p:cmAuthor>
  <p:cmAuthor id="4" name="Todd Lloyd" initials="TL" lastIdx="6" clrIdx="3">
    <p:extLst>
      <p:ext uri="{19B8F6BF-5375-455C-9EA6-DF929625EA0E}">
        <p15:presenceInfo xmlns:p15="http://schemas.microsoft.com/office/powerpoint/2012/main" userId="S::TLloyd@AECF.ORG::db0c9d3a-5eeb-4ab3-9263-8b669c94885d" providerId="AD"/>
      </p:ext>
    </p:extLst>
  </p:cmAuthor>
  <p:cmAuthor id="5" name="Gina Davis" initials="GD" lastIdx="11" clrIdx="4">
    <p:extLst>
      <p:ext uri="{19B8F6BF-5375-455C-9EA6-DF929625EA0E}">
        <p15:presenceInfo xmlns:p15="http://schemas.microsoft.com/office/powerpoint/2012/main" userId="S::gdavis@AECF.ORG::26c9bfc2-5ea4-4ba1-bdb2-637277c3e0ec" providerId="AD"/>
      </p:ext>
    </p:extLst>
  </p:cmAuthor>
  <p:cmAuthor id="6" name="Rebecca Robuck" initials="RR" lastIdx="3" clrIdx="5">
    <p:extLst>
      <p:ext uri="{19B8F6BF-5375-455C-9EA6-DF929625EA0E}">
        <p15:presenceInfo xmlns:p15="http://schemas.microsoft.com/office/powerpoint/2012/main" userId="a2d8db4f0c1f998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E5784D"/>
    <a:srgbClr val="9D740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808A8E-76F4-4613-869D-161F934EB804}" v="33" dt="2025-08-27T19:45:16.627"/>
  </p1510:revLst>
</p1510:revInfo>
</file>

<file path=ppt/tableStyles.xml><?xml version="1.0" encoding="utf-8"?>
<a:tblStyleLst xmlns:a="http://schemas.openxmlformats.org/drawingml/2006/main" def="{9D7B26C5-4107-4FEC-AEDC-1716B250A1EF}">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058"/>
    <p:restoredTop sz="66016" autoAdjust="0"/>
  </p:normalViewPr>
  <p:slideViewPr>
    <p:cSldViewPr snapToGrid="0">
      <p:cViewPr varScale="1">
        <p:scale>
          <a:sx n="38" d="100"/>
          <a:sy n="38" d="100"/>
        </p:scale>
        <p:origin x="1348" y="48"/>
      </p:cViewPr>
      <p:guideLst>
        <p:guide orient="horz" pos="3984"/>
        <p:guide pos="7152"/>
      </p:guideLst>
    </p:cSldViewPr>
  </p:slideViewPr>
  <p:notesTextViewPr>
    <p:cViewPr>
      <p:scale>
        <a:sx n="1" d="1"/>
        <a:sy n="1" d="1"/>
      </p:scale>
      <p:origin x="0" y="0"/>
    </p:cViewPr>
  </p:notesTextViewPr>
  <p:sorterViewPr>
    <p:cViewPr>
      <p:scale>
        <a:sx n="1" d="1"/>
        <a:sy n="1" d="1"/>
      </p:scale>
      <p:origin x="0" y="-4032"/>
    </p:cViewPr>
  </p:sorterViewPr>
  <p:notesViewPr>
    <p:cSldViewPr snapToGrid="0">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notesMaster" Target="notesMasters/notesMaster1.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presProps" Target="presProps.xml"/><Relationship Id="rId47"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2.xml"/><Relationship Id="rId29"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10" Type="http://schemas.openxmlformats.org/officeDocument/2006/relationships/slideMaster" Target="slideMasters/slideMaster7.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microsoft.com/office/2015/10/relationships/revisionInfo" Target="revisionInfo.xml"/><Relationship Id="rId20" Type="http://schemas.openxmlformats.org/officeDocument/2006/relationships/slide" Target="slides/slide6.xml"/><Relationship Id="rId41"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solidFill>
                <a:latin typeface="+mj-lt"/>
                <a:ea typeface="+mn-ea"/>
                <a:cs typeface="+mn-cs"/>
              </a:defRPr>
            </a:pPr>
            <a:r>
              <a:rPr lang="en-US" b="1" dirty="0">
                <a:solidFill>
                  <a:schemeClr val="tx1"/>
                </a:solidFill>
                <a:latin typeface="+mj-lt"/>
              </a:rPr>
              <a:t>IDENTITY THEFT REPORTS BY AGE</a:t>
            </a:r>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mj-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5"/>
            </a:solidFill>
            <a:ln>
              <a:noFill/>
            </a:ln>
            <a:effectLst/>
          </c:spPr>
          <c:invertIfNegative val="0"/>
          <c:dLbls>
            <c:dLbl>
              <c:idx val="0"/>
              <c:layout>
                <c:manualLayout>
                  <c:x val="7.8125E-3"/>
                  <c:y val="1.8454723274192713E-7"/>
                </c:manualLayout>
              </c:layout>
              <c:tx>
                <c:rich>
                  <a:bodyPr/>
                  <a:lstStyle/>
                  <a:p>
                    <a:fld id="{650BD58A-F6BF-9648-8D3F-B6627303E153}" type="VALUE">
                      <a:rPr lang="en-US" smtClean="0"/>
                      <a:pPr/>
                      <a:t>[VALUE]</a:t>
                    </a:fld>
                    <a:r>
                      <a:rPr lang="en-US"/>
                      <a:t>  (2%)</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60FA-1946-9466-01353A07927C}"/>
                </c:ext>
              </c:extLst>
            </c:dLbl>
            <c:dLbl>
              <c:idx val="1"/>
              <c:tx>
                <c:rich>
                  <a:bodyPr/>
                  <a:lstStyle/>
                  <a:p>
                    <a:fld id="{810BC2ED-C3BE-D04D-8774-320F83DC6BD7}" type="VALUE">
                      <a:rPr lang="en-US" smtClean="0"/>
                      <a:pPr/>
                      <a:t>[VALUE]</a:t>
                    </a:fld>
                    <a:r>
                      <a:rPr lang="en-US"/>
                      <a:t>. (19%)</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60FA-1946-9466-01353A07927C}"/>
                </c:ext>
              </c:extLst>
            </c:dLbl>
            <c:dLbl>
              <c:idx val="2"/>
              <c:tx>
                <c:rich>
                  <a:bodyPr/>
                  <a:lstStyle/>
                  <a:p>
                    <a:fld id="{EAF30ED1-D4DC-EF45-BBE2-F42E970783D1}" type="VALUE">
                      <a:rPr lang="en-US" smtClean="0"/>
                      <a:pPr/>
                      <a:t>[VALUE]</a:t>
                    </a:fld>
                    <a:r>
                      <a:rPr lang="en-US" baseline="0" dirty="0"/>
                      <a:t> </a:t>
                    </a:r>
                    <a:r>
                      <a:rPr lang="en-US"/>
                      <a:t> (30%)</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60FA-1946-9466-01353A07927C}"/>
                </c:ext>
              </c:extLst>
            </c:dLbl>
            <c:dLbl>
              <c:idx val="3"/>
              <c:tx>
                <c:rich>
                  <a:bodyPr/>
                  <a:lstStyle/>
                  <a:p>
                    <a:fld id="{7E7E3C20-BC91-4343-B2EA-D098CE65DE0E}" type="VALUE">
                      <a:rPr lang="en-US" smtClean="0"/>
                      <a:pPr/>
                      <a:t>[VALUE]</a:t>
                    </a:fld>
                    <a:r>
                      <a:rPr lang="en-US"/>
                      <a:t>  (22%)</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60FA-1946-9466-01353A07927C}"/>
                </c:ext>
              </c:extLst>
            </c:dLbl>
            <c:dLbl>
              <c:idx val="4"/>
              <c:tx>
                <c:rich>
                  <a:bodyPr/>
                  <a:lstStyle/>
                  <a:p>
                    <a:fld id="{FD4A3284-B6E0-1949-AE30-61BD14D3CED1}" type="VALUE">
                      <a:rPr lang="en-US" smtClean="0"/>
                      <a:pPr/>
                      <a:t>[VALUE]</a:t>
                    </a:fld>
                    <a:r>
                      <a:rPr lang="en-US"/>
                      <a:t>  (15%)</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60FA-1946-9466-01353A07927C}"/>
                </c:ext>
              </c:extLst>
            </c:dLbl>
            <c:dLbl>
              <c:idx val="5"/>
              <c:tx>
                <c:rich>
                  <a:bodyPr/>
                  <a:lstStyle/>
                  <a:p>
                    <a:fld id="{7990F8BC-1A69-9E4F-BA93-69467A983D85}" type="VALUE">
                      <a:rPr lang="en-US" smtClean="0"/>
                      <a:pPr/>
                      <a:t>[VALUE]</a:t>
                    </a:fld>
                    <a:r>
                      <a:rPr lang="en-US"/>
                      <a:t>  (8%)</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60FA-1946-9466-01353A07927C}"/>
                </c:ext>
              </c:extLst>
            </c:dLbl>
            <c:dLbl>
              <c:idx val="6"/>
              <c:tx>
                <c:rich>
                  <a:bodyPr/>
                  <a:lstStyle/>
                  <a:p>
                    <a:fld id="{52FD9751-D908-484C-AD5D-A22EC0A963C3}" type="VALUE">
                      <a:rPr lang="en-US" smtClean="0"/>
                      <a:pPr/>
                      <a:t>[VALUE]</a:t>
                    </a:fld>
                    <a:r>
                      <a:rPr lang="en-US"/>
                      <a:t>. (3%)</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60FA-1946-9466-01353A07927C}"/>
                </c:ext>
              </c:extLst>
            </c:dLbl>
            <c:dLbl>
              <c:idx val="7"/>
              <c:tx>
                <c:rich>
                  <a:bodyPr/>
                  <a:lstStyle/>
                  <a:p>
                    <a:fld id="{A46FA3B4-1EF1-3048-8A82-86A5AE4D1E35}" type="VALUE">
                      <a:rPr lang="en-US" smtClean="0"/>
                      <a:pPr/>
                      <a:t>[VALUE]</a:t>
                    </a:fld>
                    <a:r>
                      <a:rPr lang="en-US"/>
                      <a:t>  (1%)</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60FA-1946-9466-01353A07927C}"/>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accent2"/>
                    </a:solidFill>
                    <a:latin typeface="+mj-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19 and Under</c:v>
                </c:pt>
                <c:pt idx="1">
                  <c:v>20-29</c:v>
                </c:pt>
                <c:pt idx="2">
                  <c:v>30-39</c:v>
                </c:pt>
                <c:pt idx="3">
                  <c:v>40-49</c:v>
                </c:pt>
                <c:pt idx="4">
                  <c:v>50-59</c:v>
                </c:pt>
                <c:pt idx="5">
                  <c:v>60-69</c:v>
                </c:pt>
                <c:pt idx="6">
                  <c:v>70-79</c:v>
                </c:pt>
                <c:pt idx="7">
                  <c:v>80 and Over</c:v>
                </c:pt>
              </c:strCache>
            </c:strRef>
          </c:cat>
          <c:val>
            <c:numRef>
              <c:f>Sheet1!$B$2:$B$9</c:f>
              <c:numCache>
                <c:formatCode>General</c:formatCode>
                <c:ptCount val="8"/>
                <c:pt idx="0">
                  <c:v>23953</c:v>
                </c:pt>
                <c:pt idx="1">
                  <c:v>179902</c:v>
                </c:pt>
                <c:pt idx="2">
                  <c:v>286304</c:v>
                </c:pt>
                <c:pt idx="3">
                  <c:v>212455</c:v>
                </c:pt>
                <c:pt idx="4">
                  <c:v>139653</c:v>
                </c:pt>
                <c:pt idx="5">
                  <c:v>77710</c:v>
                </c:pt>
                <c:pt idx="6">
                  <c:v>31361</c:v>
                </c:pt>
                <c:pt idx="7">
                  <c:v>8193</c:v>
                </c:pt>
              </c:numCache>
            </c:numRef>
          </c:val>
          <c:extLst>
            <c:ext xmlns:c16="http://schemas.microsoft.com/office/drawing/2014/chart" uri="{C3380CC4-5D6E-409C-BE32-E72D297353CC}">
              <c16:uniqueId val="{00000000-60FA-1946-9466-01353A07927C}"/>
            </c:ext>
          </c:extLst>
        </c:ser>
        <c:dLbls>
          <c:showLegendKey val="0"/>
          <c:showVal val="0"/>
          <c:showCatName val="0"/>
          <c:showSerName val="0"/>
          <c:showPercent val="0"/>
          <c:showBubbleSize val="0"/>
        </c:dLbls>
        <c:gapWidth val="64"/>
        <c:axId val="1209714671"/>
        <c:axId val="672576960"/>
      </c:barChart>
      <c:catAx>
        <c:axId val="1209714671"/>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j-lt"/>
                <a:ea typeface="+mn-ea"/>
                <a:cs typeface="+mn-cs"/>
              </a:defRPr>
            </a:pPr>
            <a:endParaRPr lang="en-US"/>
          </a:p>
        </c:txPr>
        <c:crossAx val="672576960"/>
        <c:crosses val="autoZero"/>
        <c:auto val="1"/>
        <c:lblAlgn val="ctr"/>
        <c:lblOffset val="100"/>
        <c:noMultiLvlLbl val="0"/>
      </c:catAx>
      <c:valAx>
        <c:axId val="672576960"/>
        <c:scaling>
          <c:orientation val="minMax"/>
        </c:scaling>
        <c:delete val="1"/>
        <c:axPos val="t"/>
        <c:numFmt formatCode="General" sourceLinked="1"/>
        <c:majorTickMark val="none"/>
        <c:minorTickMark val="none"/>
        <c:tickLblPos val="nextTo"/>
        <c:crossAx val="120971467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143F4C0-B408-48B7-B8A5-5011C1851967}" type="doc">
      <dgm:prSet loTypeId="urn:microsoft.com/office/officeart/2005/8/layout/vList2" loCatId="list" qsTypeId="urn:microsoft.com/office/officeart/2005/8/quickstyle/simple1" qsCatId="simple" csTypeId="urn:microsoft.com/office/officeart/2005/8/colors/accent5_2" csCatId="accent5" phldr="1"/>
      <dgm:spPr/>
      <dgm:t>
        <a:bodyPr/>
        <a:lstStyle/>
        <a:p>
          <a:endParaRPr lang="en-US"/>
        </a:p>
      </dgm:t>
    </dgm:pt>
    <dgm:pt modelId="{2CD728E2-2029-41C1-918E-5ADBF92DFFDF}">
      <dgm:prSet phldrT="[Text]"/>
      <dgm:spPr/>
      <dgm:t>
        <a:bodyPr lIns="274320"/>
        <a:lstStyle/>
        <a:p>
          <a:r>
            <a:rPr lang="en-US" dirty="0">
              <a:latin typeface="+mj-lt"/>
            </a:rPr>
            <a:t>Set up email or text alerts to notify you when your debit or credit card is used</a:t>
          </a:r>
        </a:p>
      </dgm:t>
    </dgm:pt>
    <dgm:pt modelId="{E36F010A-23DE-4ABF-A399-2EC5878A7619}" type="parTrans" cxnId="{3BE61ABE-4848-42CA-8898-57B344FCD6FD}">
      <dgm:prSet/>
      <dgm:spPr/>
      <dgm:t>
        <a:bodyPr/>
        <a:lstStyle/>
        <a:p>
          <a:endParaRPr lang="en-US">
            <a:latin typeface="+mj-lt"/>
          </a:endParaRPr>
        </a:p>
      </dgm:t>
    </dgm:pt>
    <dgm:pt modelId="{E5188CD7-D940-4809-AA85-3C2BB337A189}" type="sibTrans" cxnId="{3BE61ABE-4848-42CA-8898-57B344FCD6FD}">
      <dgm:prSet/>
      <dgm:spPr/>
      <dgm:t>
        <a:bodyPr/>
        <a:lstStyle/>
        <a:p>
          <a:endParaRPr lang="en-US">
            <a:latin typeface="+mj-lt"/>
          </a:endParaRPr>
        </a:p>
      </dgm:t>
    </dgm:pt>
    <dgm:pt modelId="{897B124A-E1B4-40F6-BF12-BB52C5028252}">
      <dgm:prSet/>
      <dgm:spPr/>
      <dgm:t>
        <a:bodyPr lIns="274320"/>
        <a:lstStyle/>
        <a:p>
          <a:r>
            <a:rPr lang="en-US" dirty="0">
              <a:latin typeface="+mj-lt"/>
            </a:rPr>
            <a:t>Set up two-factor authentication on mobile phone, email and accounts</a:t>
          </a:r>
        </a:p>
      </dgm:t>
    </dgm:pt>
    <dgm:pt modelId="{F4B8EC32-6AA4-4F1F-A739-F6305A331DDE}" type="parTrans" cxnId="{8A1C0726-1484-4458-BA6C-8FAA16BE4E9B}">
      <dgm:prSet/>
      <dgm:spPr/>
      <dgm:t>
        <a:bodyPr/>
        <a:lstStyle/>
        <a:p>
          <a:endParaRPr lang="en-US">
            <a:latin typeface="+mj-lt"/>
          </a:endParaRPr>
        </a:p>
      </dgm:t>
    </dgm:pt>
    <dgm:pt modelId="{59E64B52-3A02-4965-8C3E-237F1F365E10}" type="sibTrans" cxnId="{8A1C0726-1484-4458-BA6C-8FAA16BE4E9B}">
      <dgm:prSet/>
      <dgm:spPr/>
      <dgm:t>
        <a:bodyPr/>
        <a:lstStyle/>
        <a:p>
          <a:endParaRPr lang="en-US">
            <a:latin typeface="+mj-lt"/>
          </a:endParaRPr>
        </a:p>
      </dgm:t>
    </dgm:pt>
    <dgm:pt modelId="{31FCDF58-CBD4-49DD-8C78-3B782E970182}">
      <dgm:prSet/>
      <dgm:spPr/>
      <dgm:t>
        <a:bodyPr lIns="274320"/>
        <a:lstStyle/>
        <a:p>
          <a:r>
            <a:rPr lang="en-US" dirty="0">
              <a:latin typeface="+mj-lt"/>
            </a:rPr>
            <a:t>Do not send money to people you don’t know on peer-to-peer payment apps </a:t>
          </a:r>
        </a:p>
      </dgm:t>
    </dgm:pt>
    <dgm:pt modelId="{80D7A589-B2EB-465C-BD08-6E46F8424A9F}" type="parTrans" cxnId="{B0B593B5-19A6-4242-93AD-D38DD05F5CEE}">
      <dgm:prSet/>
      <dgm:spPr/>
      <dgm:t>
        <a:bodyPr/>
        <a:lstStyle/>
        <a:p>
          <a:endParaRPr lang="en-US">
            <a:latin typeface="+mj-lt"/>
          </a:endParaRPr>
        </a:p>
      </dgm:t>
    </dgm:pt>
    <dgm:pt modelId="{37F93C28-9521-41C6-B0D8-13763DE2790C}" type="sibTrans" cxnId="{B0B593B5-19A6-4242-93AD-D38DD05F5CEE}">
      <dgm:prSet/>
      <dgm:spPr/>
      <dgm:t>
        <a:bodyPr/>
        <a:lstStyle/>
        <a:p>
          <a:endParaRPr lang="en-US">
            <a:latin typeface="+mj-lt"/>
          </a:endParaRPr>
        </a:p>
      </dgm:t>
    </dgm:pt>
    <dgm:pt modelId="{7514E87B-242A-4CE5-BD31-557FC0FA61B9}">
      <dgm:prSet/>
      <dgm:spPr/>
      <dgm:t>
        <a:bodyPr lIns="274320"/>
        <a:lstStyle/>
        <a:p>
          <a:r>
            <a:rPr lang="en-US" dirty="0">
              <a:latin typeface="+mj-lt"/>
            </a:rPr>
            <a:t>Remove yourself from promotional mailings or have a spam filter on your email</a:t>
          </a:r>
        </a:p>
      </dgm:t>
    </dgm:pt>
    <dgm:pt modelId="{13937963-4D4D-48D6-A964-4474A6DC5463}" type="parTrans" cxnId="{7BDC8C9B-E3AC-41CF-90D3-18FE18474352}">
      <dgm:prSet/>
      <dgm:spPr/>
      <dgm:t>
        <a:bodyPr/>
        <a:lstStyle/>
        <a:p>
          <a:endParaRPr lang="en-US">
            <a:latin typeface="+mj-lt"/>
          </a:endParaRPr>
        </a:p>
      </dgm:t>
    </dgm:pt>
    <dgm:pt modelId="{C9FB8E0D-67E6-4166-BE6E-D4D546CC10A4}" type="sibTrans" cxnId="{7BDC8C9B-E3AC-41CF-90D3-18FE18474352}">
      <dgm:prSet/>
      <dgm:spPr/>
      <dgm:t>
        <a:bodyPr/>
        <a:lstStyle/>
        <a:p>
          <a:endParaRPr lang="en-US">
            <a:latin typeface="+mj-lt"/>
          </a:endParaRPr>
        </a:p>
      </dgm:t>
    </dgm:pt>
    <dgm:pt modelId="{149E44FE-4370-4E04-9232-877141A93432}">
      <dgm:prSet/>
      <dgm:spPr/>
      <dgm:t>
        <a:bodyPr lIns="274320"/>
        <a:lstStyle/>
        <a:p>
          <a:r>
            <a:rPr lang="en-US" dirty="0">
              <a:latin typeface="+mj-lt"/>
            </a:rPr>
            <a:t>Use strong passwords and answers for security questions that aren’t easily searchable</a:t>
          </a:r>
        </a:p>
      </dgm:t>
    </dgm:pt>
    <dgm:pt modelId="{5F2FCE69-4D9F-42FC-A827-783801FFF9C5}" type="parTrans" cxnId="{9D91B6E6-7D88-45A4-9EB0-86AE8401A0F5}">
      <dgm:prSet/>
      <dgm:spPr/>
      <dgm:t>
        <a:bodyPr/>
        <a:lstStyle/>
        <a:p>
          <a:endParaRPr lang="en-US">
            <a:latin typeface="+mj-lt"/>
          </a:endParaRPr>
        </a:p>
      </dgm:t>
    </dgm:pt>
    <dgm:pt modelId="{74F7C19B-A881-4B4D-A893-B569C9163042}" type="sibTrans" cxnId="{9D91B6E6-7D88-45A4-9EB0-86AE8401A0F5}">
      <dgm:prSet/>
      <dgm:spPr/>
      <dgm:t>
        <a:bodyPr/>
        <a:lstStyle/>
        <a:p>
          <a:endParaRPr lang="en-US">
            <a:latin typeface="+mj-lt"/>
          </a:endParaRPr>
        </a:p>
      </dgm:t>
    </dgm:pt>
    <dgm:pt modelId="{74929BBE-E309-49C8-88E9-849305AE1FA9}">
      <dgm:prSet/>
      <dgm:spPr/>
      <dgm:t>
        <a:bodyPr lIns="274320"/>
        <a:lstStyle/>
        <a:p>
          <a:r>
            <a:rPr lang="en-US">
              <a:latin typeface="+mj-lt"/>
            </a:rPr>
            <a:t>Keep social media accounts private</a:t>
          </a:r>
          <a:endParaRPr lang="en-US" dirty="0">
            <a:latin typeface="+mj-lt"/>
          </a:endParaRPr>
        </a:p>
      </dgm:t>
    </dgm:pt>
    <dgm:pt modelId="{E97BDED0-07E5-4693-AE04-1D0A34C8B4CA}" type="parTrans" cxnId="{2F4DACFD-4F95-41EE-9A34-52CEF98D3301}">
      <dgm:prSet/>
      <dgm:spPr/>
      <dgm:t>
        <a:bodyPr/>
        <a:lstStyle/>
        <a:p>
          <a:endParaRPr lang="en-US">
            <a:latin typeface="+mj-lt"/>
          </a:endParaRPr>
        </a:p>
      </dgm:t>
    </dgm:pt>
    <dgm:pt modelId="{82447DC2-EF83-4037-BD9B-A8E7D3E6D0B3}" type="sibTrans" cxnId="{2F4DACFD-4F95-41EE-9A34-52CEF98D3301}">
      <dgm:prSet/>
      <dgm:spPr/>
      <dgm:t>
        <a:bodyPr/>
        <a:lstStyle/>
        <a:p>
          <a:endParaRPr lang="en-US">
            <a:latin typeface="+mj-lt"/>
          </a:endParaRPr>
        </a:p>
      </dgm:t>
    </dgm:pt>
    <dgm:pt modelId="{43D3D0EC-F86E-4E5E-B474-EFF0C3E18512}">
      <dgm:prSet/>
      <dgm:spPr/>
      <dgm:t>
        <a:bodyPr lIns="274320"/>
        <a:lstStyle/>
        <a:p>
          <a:r>
            <a:rPr lang="en-US" dirty="0">
              <a:latin typeface="+mj-lt"/>
            </a:rPr>
            <a:t>Take the extra step to delete accounts — uninstalling the app doesn’t delete the account</a:t>
          </a:r>
        </a:p>
      </dgm:t>
    </dgm:pt>
    <dgm:pt modelId="{F3F51FF8-80FF-42AC-9C4C-AAA355410819}" type="parTrans" cxnId="{55A4A967-5B64-4ACD-94A3-E47F1A6EFCC4}">
      <dgm:prSet/>
      <dgm:spPr/>
      <dgm:t>
        <a:bodyPr/>
        <a:lstStyle/>
        <a:p>
          <a:endParaRPr lang="en-US">
            <a:latin typeface="+mj-lt"/>
          </a:endParaRPr>
        </a:p>
      </dgm:t>
    </dgm:pt>
    <dgm:pt modelId="{3AC41A8C-BBF7-4DDE-A727-E8279739625A}" type="sibTrans" cxnId="{55A4A967-5B64-4ACD-94A3-E47F1A6EFCC4}">
      <dgm:prSet/>
      <dgm:spPr/>
      <dgm:t>
        <a:bodyPr/>
        <a:lstStyle/>
        <a:p>
          <a:endParaRPr lang="en-US">
            <a:latin typeface="+mj-lt"/>
          </a:endParaRPr>
        </a:p>
      </dgm:t>
    </dgm:pt>
    <dgm:pt modelId="{84E3701C-C67D-4C75-86EF-BCD4CF128188}" type="pres">
      <dgm:prSet presAssocID="{9143F4C0-B408-48B7-B8A5-5011C1851967}" presName="linear" presStyleCnt="0">
        <dgm:presLayoutVars>
          <dgm:animLvl val="lvl"/>
          <dgm:resizeHandles val="exact"/>
        </dgm:presLayoutVars>
      </dgm:prSet>
      <dgm:spPr/>
    </dgm:pt>
    <dgm:pt modelId="{FFDB4AB9-90AE-4E90-8B4B-1E856EED20BD}" type="pres">
      <dgm:prSet presAssocID="{2CD728E2-2029-41C1-918E-5ADBF92DFFDF}" presName="parentText" presStyleLbl="node1" presStyleIdx="0" presStyleCnt="7">
        <dgm:presLayoutVars>
          <dgm:chMax val="0"/>
          <dgm:bulletEnabled val="1"/>
        </dgm:presLayoutVars>
      </dgm:prSet>
      <dgm:spPr/>
    </dgm:pt>
    <dgm:pt modelId="{22A07DC3-4886-4CF4-BA7E-6A7BE75BF95E}" type="pres">
      <dgm:prSet presAssocID="{E5188CD7-D940-4809-AA85-3C2BB337A189}" presName="spacer" presStyleCnt="0"/>
      <dgm:spPr/>
    </dgm:pt>
    <dgm:pt modelId="{E7C73AB1-08D7-405B-9DB4-A5E39002B161}" type="pres">
      <dgm:prSet presAssocID="{897B124A-E1B4-40F6-BF12-BB52C5028252}" presName="parentText" presStyleLbl="node1" presStyleIdx="1" presStyleCnt="7" custLinFactNeighborX="159">
        <dgm:presLayoutVars>
          <dgm:chMax val="0"/>
          <dgm:bulletEnabled val="1"/>
        </dgm:presLayoutVars>
      </dgm:prSet>
      <dgm:spPr/>
    </dgm:pt>
    <dgm:pt modelId="{2B90BABA-B542-4BE5-8723-ACE08CBF98E1}" type="pres">
      <dgm:prSet presAssocID="{59E64B52-3A02-4965-8C3E-237F1F365E10}" presName="spacer" presStyleCnt="0"/>
      <dgm:spPr/>
    </dgm:pt>
    <dgm:pt modelId="{F569E981-26B5-442E-9BE7-E41030DBFF3C}" type="pres">
      <dgm:prSet presAssocID="{31FCDF58-CBD4-49DD-8C78-3B782E970182}" presName="parentText" presStyleLbl="node1" presStyleIdx="2" presStyleCnt="7">
        <dgm:presLayoutVars>
          <dgm:chMax val="0"/>
          <dgm:bulletEnabled val="1"/>
        </dgm:presLayoutVars>
      </dgm:prSet>
      <dgm:spPr/>
    </dgm:pt>
    <dgm:pt modelId="{58D000D8-C3A4-490D-BF48-D88514827719}" type="pres">
      <dgm:prSet presAssocID="{37F93C28-9521-41C6-B0D8-13763DE2790C}" presName="spacer" presStyleCnt="0"/>
      <dgm:spPr/>
    </dgm:pt>
    <dgm:pt modelId="{FE51BA80-BACF-4A59-A0E6-9533E776C83E}" type="pres">
      <dgm:prSet presAssocID="{7514E87B-242A-4CE5-BD31-557FC0FA61B9}" presName="parentText" presStyleLbl="node1" presStyleIdx="3" presStyleCnt="7">
        <dgm:presLayoutVars>
          <dgm:chMax val="0"/>
          <dgm:bulletEnabled val="1"/>
        </dgm:presLayoutVars>
      </dgm:prSet>
      <dgm:spPr/>
    </dgm:pt>
    <dgm:pt modelId="{D203CD8E-2A54-48B3-A9C3-CA515BE29434}" type="pres">
      <dgm:prSet presAssocID="{C9FB8E0D-67E6-4166-BE6E-D4D546CC10A4}" presName="spacer" presStyleCnt="0"/>
      <dgm:spPr/>
    </dgm:pt>
    <dgm:pt modelId="{F4C079E5-5AE0-40A8-A444-34F2ADF85D81}" type="pres">
      <dgm:prSet presAssocID="{149E44FE-4370-4E04-9232-877141A93432}" presName="parentText" presStyleLbl="node1" presStyleIdx="4" presStyleCnt="7">
        <dgm:presLayoutVars>
          <dgm:chMax val="0"/>
          <dgm:bulletEnabled val="1"/>
        </dgm:presLayoutVars>
      </dgm:prSet>
      <dgm:spPr/>
    </dgm:pt>
    <dgm:pt modelId="{7591C001-BFB0-4D28-A653-846C3A8D6E7C}" type="pres">
      <dgm:prSet presAssocID="{74F7C19B-A881-4B4D-A893-B569C9163042}" presName="spacer" presStyleCnt="0"/>
      <dgm:spPr/>
    </dgm:pt>
    <dgm:pt modelId="{8300302D-37C7-4111-B7AF-6BB7948406FC}" type="pres">
      <dgm:prSet presAssocID="{74929BBE-E309-49C8-88E9-849305AE1FA9}" presName="parentText" presStyleLbl="node1" presStyleIdx="5" presStyleCnt="7">
        <dgm:presLayoutVars>
          <dgm:chMax val="0"/>
          <dgm:bulletEnabled val="1"/>
        </dgm:presLayoutVars>
      </dgm:prSet>
      <dgm:spPr/>
    </dgm:pt>
    <dgm:pt modelId="{07EC9102-E86B-4CC5-B0E7-D9F9D0FE8BCB}" type="pres">
      <dgm:prSet presAssocID="{82447DC2-EF83-4037-BD9B-A8E7D3E6D0B3}" presName="spacer" presStyleCnt="0"/>
      <dgm:spPr/>
    </dgm:pt>
    <dgm:pt modelId="{54AD1139-7AC3-4822-BE6F-07BE97846B0C}" type="pres">
      <dgm:prSet presAssocID="{43D3D0EC-F86E-4E5E-B474-EFF0C3E18512}" presName="parentText" presStyleLbl="node1" presStyleIdx="6" presStyleCnt="7">
        <dgm:presLayoutVars>
          <dgm:chMax val="0"/>
          <dgm:bulletEnabled val="1"/>
        </dgm:presLayoutVars>
      </dgm:prSet>
      <dgm:spPr/>
    </dgm:pt>
  </dgm:ptLst>
  <dgm:cxnLst>
    <dgm:cxn modelId="{8A1C0726-1484-4458-BA6C-8FAA16BE4E9B}" srcId="{9143F4C0-B408-48B7-B8A5-5011C1851967}" destId="{897B124A-E1B4-40F6-BF12-BB52C5028252}" srcOrd="1" destOrd="0" parTransId="{F4B8EC32-6AA4-4F1F-A739-F6305A331DDE}" sibTransId="{59E64B52-3A02-4965-8C3E-237F1F365E10}"/>
    <dgm:cxn modelId="{7F6E3F5D-FED1-48AC-AB1B-7FA91F49ADF9}" type="presOf" srcId="{43D3D0EC-F86E-4E5E-B474-EFF0C3E18512}" destId="{54AD1139-7AC3-4822-BE6F-07BE97846B0C}" srcOrd="0" destOrd="0" presId="urn:microsoft.com/office/officeart/2005/8/layout/vList2"/>
    <dgm:cxn modelId="{21E7A663-D988-4544-9CB3-C31990A9BBE8}" type="presOf" srcId="{31FCDF58-CBD4-49DD-8C78-3B782E970182}" destId="{F569E981-26B5-442E-9BE7-E41030DBFF3C}" srcOrd="0" destOrd="0" presId="urn:microsoft.com/office/officeart/2005/8/layout/vList2"/>
    <dgm:cxn modelId="{55A4A967-5B64-4ACD-94A3-E47F1A6EFCC4}" srcId="{9143F4C0-B408-48B7-B8A5-5011C1851967}" destId="{43D3D0EC-F86E-4E5E-B474-EFF0C3E18512}" srcOrd="6" destOrd="0" parTransId="{F3F51FF8-80FF-42AC-9C4C-AAA355410819}" sibTransId="{3AC41A8C-BBF7-4DDE-A727-E8279739625A}"/>
    <dgm:cxn modelId="{46300B49-BF37-492C-91F7-9A188DB7C6F8}" type="presOf" srcId="{149E44FE-4370-4E04-9232-877141A93432}" destId="{F4C079E5-5AE0-40A8-A444-34F2ADF85D81}" srcOrd="0" destOrd="0" presId="urn:microsoft.com/office/officeart/2005/8/layout/vList2"/>
    <dgm:cxn modelId="{7BDC8C9B-E3AC-41CF-90D3-18FE18474352}" srcId="{9143F4C0-B408-48B7-B8A5-5011C1851967}" destId="{7514E87B-242A-4CE5-BD31-557FC0FA61B9}" srcOrd="3" destOrd="0" parTransId="{13937963-4D4D-48D6-A964-4474A6DC5463}" sibTransId="{C9FB8E0D-67E6-4166-BE6E-D4D546CC10A4}"/>
    <dgm:cxn modelId="{F621FCAF-D79C-44B1-B3E3-0A0F35A50A59}" type="presOf" srcId="{897B124A-E1B4-40F6-BF12-BB52C5028252}" destId="{E7C73AB1-08D7-405B-9DB4-A5E39002B161}" srcOrd="0" destOrd="0" presId="urn:microsoft.com/office/officeart/2005/8/layout/vList2"/>
    <dgm:cxn modelId="{B0B593B5-19A6-4242-93AD-D38DD05F5CEE}" srcId="{9143F4C0-B408-48B7-B8A5-5011C1851967}" destId="{31FCDF58-CBD4-49DD-8C78-3B782E970182}" srcOrd="2" destOrd="0" parTransId="{80D7A589-B2EB-465C-BD08-6E46F8424A9F}" sibTransId="{37F93C28-9521-41C6-B0D8-13763DE2790C}"/>
    <dgm:cxn modelId="{3BE61ABE-4848-42CA-8898-57B344FCD6FD}" srcId="{9143F4C0-B408-48B7-B8A5-5011C1851967}" destId="{2CD728E2-2029-41C1-918E-5ADBF92DFFDF}" srcOrd="0" destOrd="0" parTransId="{E36F010A-23DE-4ABF-A399-2EC5878A7619}" sibTransId="{E5188CD7-D940-4809-AA85-3C2BB337A189}"/>
    <dgm:cxn modelId="{9A650BD3-4C45-445D-8032-0E763FA24B9B}" type="presOf" srcId="{7514E87B-242A-4CE5-BD31-557FC0FA61B9}" destId="{FE51BA80-BACF-4A59-A0E6-9533E776C83E}" srcOrd="0" destOrd="0" presId="urn:microsoft.com/office/officeart/2005/8/layout/vList2"/>
    <dgm:cxn modelId="{7D0DEDDB-E9FF-415D-877A-765980925557}" type="presOf" srcId="{74929BBE-E309-49C8-88E9-849305AE1FA9}" destId="{8300302D-37C7-4111-B7AF-6BB7948406FC}" srcOrd="0" destOrd="0" presId="urn:microsoft.com/office/officeart/2005/8/layout/vList2"/>
    <dgm:cxn modelId="{9D91B6E6-7D88-45A4-9EB0-86AE8401A0F5}" srcId="{9143F4C0-B408-48B7-B8A5-5011C1851967}" destId="{149E44FE-4370-4E04-9232-877141A93432}" srcOrd="4" destOrd="0" parTransId="{5F2FCE69-4D9F-42FC-A827-783801FFF9C5}" sibTransId="{74F7C19B-A881-4B4D-A893-B569C9163042}"/>
    <dgm:cxn modelId="{D29FC6EA-31D5-44CC-B8C6-B14EC8F304BF}" type="presOf" srcId="{9143F4C0-B408-48B7-B8A5-5011C1851967}" destId="{84E3701C-C67D-4C75-86EF-BCD4CF128188}" srcOrd="0" destOrd="0" presId="urn:microsoft.com/office/officeart/2005/8/layout/vList2"/>
    <dgm:cxn modelId="{2F4DACFD-4F95-41EE-9A34-52CEF98D3301}" srcId="{9143F4C0-B408-48B7-B8A5-5011C1851967}" destId="{74929BBE-E309-49C8-88E9-849305AE1FA9}" srcOrd="5" destOrd="0" parTransId="{E97BDED0-07E5-4693-AE04-1D0A34C8B4CA}" sibTransId="{82447DC2-EF83-4037-BD9B-A8E7D3E6D0B3}"/>
    <dgm:cxn modelId="{2C1BDBFF-A40E-4B43-A2A8-123A86A94C77}" type="presOf" srcId="{2CD728E2-2029-41C1-918E-5ADBF92DFFDF}" destId="{FFDB4AB9-90AE-4E90-8B4B-1E856EED20BD}" srcOrd="0" destOrd="0" presId="urn:microsoft.com/office/officeart/2005/8/layout/vList2"/>
    <dgm:cxn modelId="{3F3D1055-EA2A-4214-B519-5EDB207F4C34}" type="presParOf" srcId="{84E3701C-C67D-4C75-86EF-BCD4CF128188}" destId="{FFDB4AB9-90AE-4E90-8B4B-1E856EED20BD}" srcOrd="0" destOrd="0" presId="urn:microsoft.com/office/officeart/2005/8/layout/vList2"/>
    <dgm:cxn modelId="{B21083DB-983A-4FD9-AD82-56797AECB150}" type="presParOf" srcId="{84E3701C-C67D-4C75-86EF-BCD4CF128188}" destId="{22A07DC3-4886-4CF4-BA7E-6A7BE75BF95E}" srcOrd="1" destOrd="0" presId="urn:microsoft.com/office/officeart/2005/8/layout/vList2"/>
    <dgm:cxn modelId="{D485B5FA-BC85-4844-A88F-113697A19A6E}" type="presParOf" srcId="{84E3701C-C67D-4C75-86EF-BCD4CF128188}" destId="{E7C73AB1-08D7-405B-9DB4-A5E39002B161}" srcOrd="2" destOrd="0" presId="urn:microsoft.com/office/officeart/2005/8/layout/vList2"/>
    <dgm:cxn modelId="{E0A93330-93C0-42CD-8101-73747D743912}" type="presParOf" srcId="{84E3701C-C67D-4C75-86EF-BCD4CF128188}" destId="{2B90BABA-B542-4BE5-8723-ACE08CBF98E1}" srcOrd="3" destOrd="0" presId="urn:microsoft.com/office/officeart/2005/8/layout/vList2"/>
    <dgm:cxn modelId="{7B8974E9-3312-414D-9ED6-0F63562C9D56}" type="presParOf" srcId="{84E3701C-C67D-4C75-86EF-BCD4CF128188}" destId="{F569E981-26B5-442E-9BE7-E41030DBFF3C}" srcOrd="4" destOrd="0" presId="urn:microsoft.com/office/officeart/2005/8/layout/vList2"/>
    <dgm:cxn modelId="{6BF2A7D8-EB9B-4C12-84A7-C142649926A0}" type="presParOf" srcId="{84E3701C-C67D-4C75-86EF-BCD4CF128188}" destId="{58D000D8-C3A4-490D-BF48-D88514827719}" srcOrd="5" destOrd="0" presId="urn:microsoft.com/office/officeart/2005/8/layout/vList2"/>
    <dgm:cxn modelId="{D20B85C9-57FB-4600-9A1D-E3F0D2997DA8}" type="presParOf" srcId="{84E3701C-C67D-4C75-86EF-BCD4CF128188}" destId="{FE51BA80-BACF-4A59-A0E6-9533E776C83E}" srcOrd="6" destOrd="0" presId="urn:microsoft.com/office/officeart/2005/8/layout/vList2"/>
    <dgm:cxn modelId="{9C199D2B-B34A-47BE-A66B-67D1EDC29E86}" type="presParOf" srcId="{84E3701C-C67D-4C75-86EF-BCD4CF128188}" destId="{D203CD8E-2A54-48B3-A9C3-CA515BE29434}" srcOrd="7" destOrd="0" presId="urn:microsoft.com/office/officeart/2005/8/layout/vList2"/>
    <dgm:cxn modelId="{0B67967C-DFFB-4494-9AAD-A9D4EA098EA9}" type="presParOf" srcId="{84E3701C-C67D-4C75-86EF-BCD4CF128188}" destId="{F4C079E5-5AE0-40A8-A444-34F2ADF85D81}" srcOrd="8" destOrd="0" presId="urn:microsoft.com/office/officeart/2005/8/layout/vList2"/>
    <dgm:cxn modelId="{D28F50A6-C860-44BD-86C8-EB81444B2602}" type="presParOf" srcId="{84E3701C-C67D-4C75-86EF-BCD4CF128188}" destId="{7591C001-BFB0-4D28-A653-846C3A8D6E7C}" srcOrd="9" destOrd="0" presId="urn:microsoft.com/office/officeart/2005/8/layout/vList2"/>
    <dgm:cxn modelId="{7F639E34-BD6C-42A6-A3F7-F6AA1730D21B}" type="presParOf" srcId="{84E3701C-C67D-4C75-86EF-BCD4CF128188}" destId="{8300302D-37C7-4111-B7AF-6BB7948406FC}" srcOrd="10" destOrd="0" presId="urn:microsoft.com/office/officeart/2005/8/layout/vList2"/>
    <dgm:cxn modelId="{71D62872-A610-4F91-83D9-C7619BE6E3EE}" type="presParOf" srcId="{84E3701C-C67D-4C75-86EF-BCD4CF128188}" destId="{07EC9102-E86B-4CC5-B0E7-D9F9D0FE8BCB}" srcOrd="11" destOrd="0" presId="urn:microsoft.com/office/officeart/2005/8/layout/vList2"/>
    <dgm:cxn modelId="{FDCC5CA8-F9FB-4E31-A6C3-C5559F68485A}" type="presParOf" srcId="{84E3701C-C67D-4C75-86EF-BCD4CF128188}" destId="{54AD1139-7AC3-4822-BE6F-07BE97846B0C}"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DB4AB9-90AE-4E90-8B4B-1E856EED20BD}">
      <dsp:nvSpPr>
        <dsp:cNvPr id="0" name=""/>
        <dsp:cNvSpPr/>
      </dsp:nvSpPr>
      <dsp:spPr>
        <a:xfrm>
          <a:off x="0" y="971169"/>
          <a:ext cx="10515600" cy="56159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432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mj-lt"/>
            </a:rPr>
            <a:t>Set up email or text alerts to notify you when your debit or credit card is used</a:t>
          </a:r>
        </a:p>
      </dsp:txBody>
      <dsp:txXfrm>
        <a:off x="27415" y="998584"/>
        <a:ext cx="10460770" cy="506769"/>
      </dsp:txXfrm>
    </dsp:sp>
    <dsp:sp modelId="{E7C73AB1-08D7-405B-9DB4-A5E39002B161}">
      <dsp:nvSpPr>
        <dsp:cNvPr id="0" name=""/>
        <dsp:cNvSpPr/>
      </dsp:nvSpPr>
      <dsp:spPr>
        <a:xfrm>
          <a:off x="0" y="1601889"/>
          <a:ext cx="10515600" cy="56159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432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mj-lt"/>
            </a:rPr>
            <a:t>Set up two-factor authentication on mobile phone, email and accounts</a:t>
          </a:r>
        </a:p>
      </dsp:txBody>
      <dsp:txXfrm>
        <a:off x="27415" y="1629304"/>
        <a:ext cx="10460770" cy="506769"/>
      </dsp:txXfrm>
    </dsp:sp>
    <dsp:sp modelId="{F569E981-26B5-442E-9BE7-E41030DBFF3C}">
      <dsp:nvSpPr>
        <dsp:cNvPr id="0" name=""/>
        <dsp:cNvSpPr/>
      </dsp:nvSpPr>
      <dsp:spPr>
        <a:xfrm>
          <a:off x="0" y="2232609"/>
          <a:ext cx="10515600" cy="56159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432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mj-lt"/>
            </a:rPr>
            <a:t>Do not send money to people you don’t know on peer-to-peer payment apps </a:t>
          </a:r>
        </a:p>
      </dsp:txBody>
      <dsp:txXfrm>
        <a:off x="27415" y="2260024"/>
        <a:ext cx="10460770" cy="506769"/>
      </dsp:txXfrm>
    </dsp:sp>
    <dsp:sp modelId="{FE51BA80-BACF-4A59-A0E6-9533E776C83E}">
      <dsp:nvSpPr>
        <dsp:cNvPr id="0" name=""/>
        <dsp:cNvSpPr/>
      </dsp:nvSpPr>
      <dsp:spPr>
        <a:xfrm>
          <a:off x="0" y="2863329"/>
          <a:ext cx="10515600" cy="56159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432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mj-lt"/>
            </a:rPr>
            <a:t>Remove yourself from promotional mailings or have a spam filter on your email</a:t>
          </a:r>
        </a:p>
      </dsp:txBody>
      <dsp:txXfrm>
        <a:off x="27415" y="2890744"/>
        <a:ext cx="10460770" cy="506769"/>
      </dsp:txXfrm>
    </dsp:sp>
    <dsp:sp modelId="{F4C079E5-5AE0-40A8-A444-34F2ADF85D81}">
      <dsp:nvSpPr>
        <dsp:cNvPr id="0" name=""/>
        <dsp:cNvSpPr/>
      </dsp:nvSpPr>
      <dsp:spPr>
        <a:xfrm>
          <a:off x="0" y="3494049"/>
          <a:ext cx="10515600" cy="56159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432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mj-lt"/>
            </a:rPr>
            <a:t>Use strong passwords and answers for security questions that aren’t easily searchable</a:t>
          </a:r>
        </a:p>
      </dsp:txBody>
      <dsp:txXfrm>
        <a:off x="27415" y="3521464"/>
        <a:ext cx="10460770" cy="506769"/>
      </dsp:txXfrm>
    </dsp:sp>
    <dsp:sp modelId="{8300302D-37C7-4111-B7AF-6BB7948406FC}">
      <dsp:nvSpPr>
        <dsp:cNvPr id="0" name=""/>
        <dsp:cNvSpPr/>
      </dsp:nvSpPr>
      <dsp:spPr>
        <a:xfrm>
          <a:off x="0" y="4124769"/>
          <a:ext cx="10515600" cy="56159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432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latin typeface="+mj-lt"/>
            </a:rPr>
            <a:t>Keep social media accounts private</a:t>
          </a:r>
          <a:endParaRPr lang="en-US" sz="2400" kern="1200" dirty="0">
            <a:latin typeface="+mj-lt"/>
          </a:endParaRPr>
        </a:p>
      </dsp:txBody>
      <dsp:txXfrm>
        <a:off x="27415" y="4152184"/>
        <a:ext cx="10460770" cy="506769"/>
      </dsp:txXfrm>
    </dsp:sp>
    <dsp:sp modelId="{54AD1139-7AC3-4822-BE6F-07BE97846B0C}">
      <dsp:nvSpPr>
        <dsp:cNvPr id="0" name=""/>
        <dsp:cNvSpPr/>
      </dsp:nvSpPr>
      <dsp:spPr>
        <a:xfrm>
          <a:off x="0" y="4755489"/>
          <a:ext cx="10515600" cy="56159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432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mj-lt"/>
            </a:rPr>
            <a:t>Take the extra step to delete accounts — uninstalling the app doesn’t delete the account</a:t>
          </a:r>
        </a:p>
      </dsp:txBody>
      <dsp:txXfrm>
        <a:off x="27415" y="4782904"/>
        <a:ext cx="10460770" cy="50676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5F85AFF-4956-B74D-A715-A78B16E7936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5FA673A-7E97-D94F-A4A9-7717B232B9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DC8DEE4-D064-E742-AAE4-046DB7914353}" type="datetimeFigureOut">
              <a:rPr lang="en-US" smtClean="0"/>
              <a:pPr/>
              <a:t>9/5/2025</a:t>
            </a:fld>
            <a:endParaRPr lang="en-US"/>
          </a:p>
        </p:txBody>
      </p:sp>
      <p:sp>
        <p:nvSpPr>
          <p:cNvPr id="4" name="Footer Placeholder 3">
            <a:extLst>
              <a:ext uri="{FF2B5EF4-FFF2-40B4-BE49-F238E27FC236}">
                <a16:creationId xmlns:a16="http://schemas.microsoft.com/office/drawing/2014/main" id="{6FBAFE6F-5EE9-D845-AB6E-95D66B0E8A8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1E4CDFF-8EA5-5047-9611-0AE5D3A78F5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5F128F4-BA33-8244-8D89-9A1F20877ED8}" type="slidenum">
              <a:rPr lang="en-US" smtClean="0"/>
              <a:pPr/>
              <a:t>‹#›</a:t>
            </a:fld>
            <a:endParaRPr lang="en-US"/>
          </a:p>
        </p:txBody>
      </p:sp>
    </p:spTree>
    <p:extLst>
      <p:ext uri="{BB962C8B-B14F-4D97-AF65-F5344CB8AC3E}">
        <p14:creationId xmlns:p14="http://schemas.microsoft.com/office/powerpoint/2010/main" val="29471165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E93669-7633-4426-A8C3-40939B242792}" type="datetimeFigureOut">
              <a:rPr lang="en-US" smtClean="0"/>
              <a:pPr/>
              <a:t>9/5/2025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A44FCF-FACB-4686-8B3E-04A4A3B478A9}" type="slidenum">
              <a:rPr lang="en-US" smtClean="0"/>
              <a:pPr/>
              <a:t>‹#›</a:t>
            </a:fld>
            <a:endParaRPr lang="en-US"/>
          </a:p>
        </p:txBody>
      </p:sp>
    </p:spTree>
    <p:extLst>
      <p:ext uri="{BB962C8B-B14F-4D97-AF65-F5344CB8AC3E}">
        <p14:creationId xmlns:p14="http://schemas.microsoft.com/office/powerpoint/2010/main" val="1484025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tc.gov/news-events/explore-data"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youtube.com/watch?list=RDCMUCjHz5SVHeMT0AViCYZvsGDA&amp;v=H0I7jQb37bo&amp;feature=emb_rel_end"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E9867208-695D-FF4A-81A4-E2A57C2B222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9287165D-31FC-BD41-A626-A176B2A7058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anose="020B0600070205080204" pitchFamily="34" charset="-128"/>
              </a:rPr>
              <a:t>For internal use by facilitators. This sample agenda mirrors the agenda in the facilitator guide. Recent updates to the curriculum appear in this slide but may not yet appear in the facilitator guide. Updates to the guides are in progress. </a:t>
            </a:r>
            <a:r>
              <a:rPr lang="en-US" altLang="en-US" dirty="0">
                <a:ea typeface="ＭＳ Ｐゴシック"/>
                <a:cs typeface="Calibri"/>
              </a:rPr>
              <a:t>Facilitators will want to keep close track of session time and balance delivering the content and encouraging discussions to keep the session one to 1.5 hours long.</a:t>
            </a:r>
          </a:p>
        </p:txBody>
      </p:sp>
      <p:sp>
        <p:nvSpPr>
          <p:cNvPr id="55300" name="Slide Number Placeholder 3">
            <a:extLst>
              <a:ext uri="{FF2B5EF4-FFF2-40B4-BE49-F238E27FC236}">
                <a16:creationId xmlns:a16="http://schemas.microsoft.com/office/drawing/2014/main" id="{31F9BCE4-48E2-4543-8519-12225369029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E497454-DD73-E54E-AF5A-1E629EE40EC0}" type="slidenum">
              <a:rPr lang="en-US" altLang="en-US" sz="1200">
                <a:latin typeface="Calibri" panose="020F0502020204030204" pitchFamily="34" charset="0"/>
              </a:rPr>
              <a:pPr/>
              <a:t>1</a:t>
            </a:fld>
            <a:endParaRPr lang="en-US" altLang="en-US" sz="1200">
              <a:latin typeface="Calibri" panose="020F0502020204030204" pitchFamily="34" charset="0"/>
            </a:endParaRPr>
          </a:p>
        </p:txBody>
      </p:sp>
    </p:spTree>
    <p:extLst>
      <p:ext uri="{BB962C8B-B14F-4D97-AF65-F5344CB8AC3E}">
        <p14:creationId xmlns:p14="http://schemas.microsoft.com/office/powerpoint/2010/main" val="41410752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Source: </a:t>
            </a:r>
            <a:r>
              <a:rPr lang="en-US" dirty="0">
                <a:hlinkClick r:id="rId3"/>
              </a:rPr>
              <a:t>https://www.ftc.gov/news-events/explore-data</a:t>
            </a:r>
            <a:endParaRPr lang="en-US" dirty="0">
              <a:ea typeface="Calibri"/>
              <a:cs typeface="Calibri"/>
            </a:endParaRPr>
          </a:p>
          <a:p>
            <a:r>
              <a:rPr lang="en-US" dirty="0">
                <a:ea typeface="Calibri"/>
                <a:cs typeface="Calibri"/>
              </a:rPr>
              <a:t>State that the federal government's Consumer Protection Agency, the Federal Trade Commission or FTC, compiles data on consumer complaints every year and creates these reports. Highlight the data points with the arrows (animated). Ask the participants if they have ever had or heard about consumer complaints. </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B6A44FCF-FACB-4686-8B3E-04A4A3B478A9}" type="slidenum">
              <a:rPr lang="en-US" smtClean="0"/>
              <a:pPr/>
              <a:t>10</a:t>
            </a:fld>
            <a:endParaRPr lang="en-US"/>
          </a:p>
        </p:txBody>
      </p:sp>
    </p:spTree>
    <p:extLst>
      <p:ext uri="{BB962C8B-B14F-4D97-AF65-F5344CB8AC3E}">
        <p14:creationId xmlns:p14="http://schemas.microsoft.com/office/powerpoint/2010/main" val="27737591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 the young people know that this chart shows the number of ID theft cases by age range and how much money was lost. Ask one person to read the number of cases and amount lost for the ages 20 to 29. Note the number for 19 and under and state that even though a thief should not be able to get credit using the personal information of someone under 18, it does happen. </a:t>
            </a:r>
          </a:p>
          <a:p>
            <a:endParaRPr lang="en-US" dirty="0"/>
          </a:p>
        </p:txBody>
      </p:sp>
      <p:sp>
        <p:nvSpPr>
          <p:cNvPr id="4" name="Slide Number Placeholder 3"/>
          <p:cNvSpPr>
            <a:spLocks noGrp="1"/>
          </p:cNvSpPr>
          <p:nvPr>
            <p:ph type="sldNum" sz="quarter" idx="5"/>
          </p:nvPr>
        </p:nvSpPr>
        <p:spPr/>
        <p:txBody>
          <a:bodyPr/>
          <a:lstStyle/>
          <a:p>
            <a:fld id="{B6A44FCF-FACB-4686-8B3E-04A4A3B478A9}" type="slidenum">
              <a:rPr lang="en-US" smtClean="0"/>
              <a:pPr/>
              <a:t>11</a:t>
            </a:fld>
            <a:endParaRPr lang="en-US"/>
          </a:p>
        </p:txBody>
      </p:sp>
    </p:spTree>
    <p:extLst>
      <p:ext uri="{BB962C8B-B14F-4D97-AF65-F5344CB8AC3E}">
        <p14:creationId xmlns:p14="http://schemas.microsoft.com/office/powerpoint/2010/main" val="10764314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Review the statistics in this chart.</a:t>
            </a:r>
            <a:endParaRPr lang="en-US" dirty="0"/>
          </a:p>
          <a:p>
            <a:endParaRPr lang="en-US" dirty="0"/>
          </a:p>
        </p:txBody>
      </p:sp>
      <p:sp>
        <p:nvSpPr>
          <p:cNvPr id="4" name="Slide Number Placeholder 3"/>
          <p:cNvSpPr>
            <a:spLocks noGrp="1"/>
          </p:cNvSpPr>
          <p:nvPr>
            <p:ph type="sldNum" sz="quarter" idx="5"/>
          </p:nvPr>
        </p:nvSpPr>
        <p:spPr/>
        <p:txBody>
          <a:bodyPr/>
          <a:lstStyle/>
          <a:p>
            <a:fld id="{B6A44FCF-FACB-4686-8B3E-04A4A3B478A9}" type="slidenum">
              <a:rPr lang="en-US" smtClean="0"/>
              <a:pPr/>
              <a:t>12</a:t>
            </a:fld>
            <a:endParaRPr lang="en-US"/>
          </a:p>
        </p:txBody>
      </p:sp>
    </p:spTree>
    <p:extLst>
      <p:ext uri="{BB962C8B-B14F-4D97-AF65-F5344CB8AC3E}">
        <p14:creationId xmlns:p14="http://schemas.microsoft.com/office/powerpoint/2010/main" val="23648696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rPr>
              <a:t>Ask the participants if they have any ideas on how ID theft happens? How do thieves get people’s personal information? Show the “What Is Identity Theft?” Video </a:t>
            </a:r>
            <a:r>
              <a:rPr lang="en-US" dirty="0"/>
              <a:t>from the Association of Certified Fraud Examiners (2 min, 31 seconds) . The video is embedded in the slide and can be found here: https://www.youtube.com/watch?v=kDFeSUUwRnA</a:t>
            </a:r>
          </a:p>
          <a:p>
            <a:endParaRPr lang="en-US" dirty="0"/>
          </a:p>
          <a:p>
            <a:r>
              <a:rPr lang="en-US" dirty="0"/>
              <a:t>This video covers dumpster diving, imposter scams, malware and data breaches. Mention that romance scams happen where a person pretends to want a relationship with them but is really out to take their money. </a:t>
            </a:r>
            <a:endParaRPr lang="en-US" dirty="0">
              <a:solidFill>
                <a:srgbClr val="000000"/>
              </a:solidFill>
            </a:endParaRPr>
          </a:p>
          <a:p>
            <a:endParaRPr lang="en-US" dirty="0"/>
          </a:p>
          <a:p>
            <a:endParaRPr lang="en-US" dirty="0"/>
          </a:p>
        </p:txBody>
      </p:sp>
      <p:sp>
        <p:nvSpPr>
          <p:cNvPr id="4" name="Slide Number Placeholder 3"/>
          <p:cNvSpPr>
            <a:spLocks noGrp="1"/>
          </p:cNvSpPr>
          <p:nvPr>
            <p:ph type="sldNum" sz="quarter" idx="5"/>
          </p:nvPr>
        </p:nvSpPr>
        <p:spPr/>
        <p:txBody>
          <a:bodyPr/>
          <a:lstStyle/>
          <a:p>
            <a:fld id="{B6A44FCF-FACB-4686-8B3E-04A4A3B478A9}" type="slidenum">
              <a:rPr lang="en-US" smtClean="0"/>
              <a:pPr/>
              <a:t>13</a:t>
            </a:fld>
            <a:endParaRPr lang="en-US"/>
          </a:p>
        </p:txBody>
      </p:sp>
    </p:spTree>
    <p:extLst>
      <p:ext uri="{BB962C8B-B14F-4D97-AF65-F5344CB8AC3E}">
        <p14:creationId xmlns:p14="http://schemas.microsoft.com/office/powerpoint/2010/main" val="6437491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29498E-D67A-D417-EE54-205F7C4AF3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8C2CA2-9B84-0640-8403-8584EF79FB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038AC0-CC90-684E-46C9-B4F6DC122A9D}"/>
              </a:ext>
            </a:extLst>
          </p:cNvPr>
          <p:cNvSpPr>
            <a:spLocks noGrp="1"/>
          </p:cNvSpPr>
          <p:nvPr>
            <p:ph type="body" idx="1"/>
          </p:nvPr>
        </p:nvSpPr>
        <p:spPr/>
        <p:txBody>
          <a:bodyPr/>
          <a:lstStyle/>
          <a:p>
            <a:r>
              <a:rPr lang="en-US" dirty="0"/>
              <a:t>Review the sample of an email that is pretending to be from a person’s bank with a security alert. It’s asking the person to click on the link to verify some information or their account will be “terminated.” State this is an example of a thief trying to get personal information and/or install malware on the person’s phone/computer. Tell the young people never to click on these types of links and delete these emails. If they think there is a problem with their bank account or credit card, call the company or go directly to their website. Best practice is to never click on an email from a financial institution but to go directly to the financial institution’s website. In addition, always look for the indicators that a website is secure:</a:t>
            </a:r>
          </a:p>
          <a:p>
            <a:pPr marL="171450" indent="-171450">
              <a:buFont typeface="Arial" panose="020B0604020202020204" pitchFamily="34" charset="0"/>
              <a:buChar char="•"/>
            </a:pPr>
            <a:r>
              <a:rPr lang="en-US" dirty="0"/>
              <a:t>The word secure next to the website and an icon of small lock. </a:t>
            </a:r>
          </a:p>
          <a:p>
            <a:pPr marL="171450" indent="-171450">
              <a:buFont typeface="Arial" panose="020B0604020202020204" pitchFamily="34" charset="0"/>
              <a:buChar char="•"/>
            </a:pPr>
            <a:r>
              <a:rPr lang="en-US" dirty="0"/>
              <a:t>Use of the S is an </a:t>
            </a:r>
            <a:r>
              <a:rPr lang="en-US" dirty="0" err="1"/>
              <a:t>url</a:t>
            </a:r>
            <a:r>
              <a:rPr lang="en-US" dirty="0"/>
              <a:t>: https</a:t>
            </a:r>
          </a:p>
          <a:p>
            <a:endParaRPr lang="en-US" dirty="0"/>
          </a:p>
          <a:p>
            <a:endParaRPr lang="en-US" dirty="0"/>
          </a:p>
        </p:txBody>
      </p:sp>
      <p:sp>
        <p:nvSpPr>
          <p:cNvPr id="4" name="Slide Number Placeholder 3">
            <a:extLst>
              <a:ext uri="{FF2B5EF4-FFF2-40B4-BE49-F238E27FC236}">
                <a16:creationId xmlns:a16="http://schemas.microsoft.com/office/drawing/2014/main" id="{2A811DE1-1D24-5670-2186-519E7853D98E}"/>
              </a:ext>
            </a:extLst>
          </p:cNvPr>
          <p:cNvSpPr>
            <a:spLocks noGrp="1"/>
          </p:cNvSpPr>
          <p:nvPr>
            <p:ph type="sldNum" sz="quarter" idx="5"/>
          </p:nvPr>
        </p:nvSpPr>
        <p:spPr/>
        <p:txBody>
          <a:bodyPr/>
          <a:lstStyle/>
          <a:p>
            <a:fld id="{B6A44FCF-FACB-4686-8B3E-04A4A3B478A9}" type="slidenum">
              <a:rPr lang="en-US" smtClean="0"/>
              <a:pPr/>
              <a:t>14</a:t>
            </a:fld>
            <a:endParaRPr lang="en-US"/>
          </a:p>
        </p:txBody>
      </p:sp>
    </p:spTree>
    <p:extLst>
      <p:ext uri="{BB962C8B-B14F-4D97-AF65-F5344CB8AC3E}">
        <p14:creationId xmlns:p14="http://schemas.microsoft.com/office/powerpoint/2010/main" val="3887697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participants know that asking for personal information over the phone, either by a phone call or text, is another way that thieves try to steal information. Also, devices that thieves attach to ATMs or gas pumps, called Skimmers, are another way they can steal information. The lock on this gas pump is used by the gas station to make sure no one can install a Skimmer. Lastly, mention that a lot of ID theft is committed by friends and family. This may be a sensitive topic for young people in the event that this has happened to them and may generate a lot of conversation. Tell them that you will cover the steps to take if ID theft has happened to them.</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Discuss the role of social media in ID theft by showing this video </a:t>
            </a:r>
            <a:r>
              <a:rPr lang="en-US" sz="1200" u="sng" kern="1200" dirty="0">
                <a:solidFill>
                  <a:schemeClr val="tx1"/>
                </a:solidFill>
                <a:effectLst/>
                <a:latin typeface="+mn-lt"/>
                <a:ea typeface="+mn-ea"/>
                <a:cs typeface="+mn-cs"/>
                <a:hlinkClick r:id="rId3"/>
              </a:rPr>
              <a:t>“A Cyber Privacy Parable</a:t>
            </a:r>
            <a:r>
              <a:rPr lang="en-US" sz="1200" kern="1200" dirty="0">
                <a:solidFill>
                  <a:schemeClr val="tx1"/>
                </a:solidFill>
                <a:effectLst/>
                <a:latin typeface="+mn-lt"/>
                <a:ea typeface="+mn-ea"/>
                <a:cs typeface="+mn-cs"/>
              </a:rPr>
              <a:t>” from NOVA PBS. (end at 2 mins). The video is embedded in the slide and can be found here: https://</a:t>
            </a:r>
            <a:r>
              <a:rPr lang="en-US" sz="1200" kern="1200" dirty="0" err="1">
                <a:solidFill>
                  <a:schemeClr val="tx1"/>
                </a:solidFill>
                <a:effectLst/>
                <a:latin typeface="+mn-lt"/>
                <a:ea typeface="+mn-ea"/>
                <a:cs typeface="+mn-cs"/>
              </a:rPr>
              <a:t>www.youtube.com</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watch?v</a:t>
            </a:r>
            <a:r>
              <a:rPr lang="en-US" sz="1200" kern="1200" dirty="0">
                <a:solidFill>
                  <a:schemeClr val="tx1"/>
                </a:solidFill>
                <a:effectLst/>
                <a:latin typeface="+mn-lt"/>
                <a:ea typeface="+mn-ea"/>
                <a:cs typeface="+mn-cs"/>
              </a:rPr>
              <a:t>=H0I7jQb37bo&amp;list=RDCMUCjHz5SVHeMT0AViCYZvsGDA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6A44FCF-FACB-4686-8B3E-04A4A3B478A9}" type="slidenum">
              <a:rPr lang="en-US" smtClean="0"/>
              <a:pPr/>
              <a:t>15</a:t>
            </a:fld>
            <a:endParaRPr lang="en-US"/>
          </a:p>
        </p:txBody>
      </p:sp>
    </p:spTree>
    <p:extLst>
      <p:ext uri="{BB962C8B-B14F-4D97-AF65-F5344CB8AC3E}">
        <p14:creationId xmlns:p14="http://schemas.microsoft.com/office/powerpoint/2010/main" val="6437491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Ask a participant to read the signs listed. Discuss them afterwards.</a:t>
            </a:r>
          </a:p>
          <a:p>
            <a:endParaRPr lang="en-US"/>
          </a:p>
        </p:txBody>
      </p:sp>
      <p:sp>
        <p:nvSpPr>
          <p:cNvPr id="4" name="Slide Number Placeholder 3"/>
          <p:cNvSpPr>
            <a:spLocks noGrp="1"/>
          </p:cNvSpPr>
          <p:nvPr>
            <p:ph type="sldNum" sz="quarter" idx="5"/>
          </p:nvPr>
        </p:nvSpPr>
        <p:spPr/>
        <p:txBody>
          <a:bodyPr/>
          <a:lstStyle/>
          <a:p>
            <a:fld id="{B6A44FCF-FACB-4686-8B3E-04A4A3B478A9}" type="slidenum">
              <a:rPr lang="en-US" smtClean="0"/>
              <a:pPr/>
              <a:t>16</a:t>
            </a:fld>
            <a:endParaRPr lang="en-US"/>
          </a:p>
        </p:txBody>
      </p:sp>
    </p:spTree>
    <p:extLst>
      <p:ext uri="{BB962C8B-B14F-4D97-AF65-F5344CB8AC3E}">
        <p14:creationId xmlns:p14="http://schemas.microsoft.com/office/powerpoint/2010/main" val="19719029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Tell the participants that there are defined steps to take if they think they have been a victim of ID theft. The first step is to contact their bank to ensure their money is safe. It might mean getting a new debit card or opening a new account. Next is to call the creditors where any unauthorized charges were made and dispute those charges and potentially get a new account number. They can protect their credit by placing either a fraud alert or credit freeze on their credit so no new credit can be opened without additional verification (Fraud Alert) or can not be opened at all (Credit Freeze). It is generally recommended that people file a police report and an ID theft complaint with the FTC. However, some young people may be hesitant to contact the police in the case of identity theft. There may be many reasons for this. One reason is that they may know the identity of the thief — a family member or friend. Try not to make any assumptions or recommendations regarding the course of action young people should take when it comes to reporting this crime to the police. In the end, the young person may decide that family ties are not worth further fraying. On the other hand, a young person may decide to report a family member for stealing their identity. </a:t>
            </a:r>
          </a:p>
          <a:p>
            <a:endParaRPr lang="en-US" dirty="0"/>
          </a:p>
          <a:p>
            <a:r>
              <a:rPr lang="en-US" dirty="0"/>
              <a:t>State that there is a checklist from the Keys and another one from the FTC in their Supplemental Resources Handout that includes more information on Credit Freezes and Fraud Alerts. </a:t>
            </a:r>
          </a:p>
          <a:p>
            <a:endParaRPr lang="en-US" dirty="0"/>
          </a:p>
        </p:txBody>
      </p:sp>
      <p:sp>
        <p:nvSpPr>
          <p:cNvPr id="4" name="Slide Number Placeholder 3"/>
          <p:cNvSpPr>
            <a:spLocks noGrp="1"/>
          </p:cNvSpPr>
          <p:nvPr>
            <p:ph type="sldNum" sz="quarter" idx="5"/>
          </p:nvPr>
        </p:nvSpPr>
        <p:spPr/>
        <p:txBody>
          <a:bodyPr/>
          <a:lstStyle/>
          <a:p>
            <a:fld id="{B6A44FCF-FACB-4686-8B3E-04A4A3B478A9}" type="slidenum">
              <a:rPr lang="en-US" smtClean="0"/>
              <a:pPr/>
              <a:t>17</a:t>
            </a:fld>
            <a:endParaRPr lang="en-US"/>
          </a:p>
        </p:txBody>
      </p:sp>
    </p:spTree>
    <p:extLst>
      <p:ext uri="{BB962C8B-B14F-4D97-AF65-F5344CB8AC3E}">
        <p14:creationId xmlns:p14="http://schemas.microsoft.com/office/powerpoint/2010/main" val="19719029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Familiarize yourself with the scenario about Nola in the original Key (https://</a:t>
            </a:r>
            <a:r>
              <a:rPr lang="en-US" dirty="0" err="1"/>
              <a:t>www.aecf.org</a:t>
            </a:r>
            <a:r>
              <a:rPr lang="en-US" dirty="0"/>
              <a:t>/m/</a:t>
            </a:r>
            <a:r>
              <a:rPr lang="en-US" dirty="0" err="1"/>
              <a:t>resourcedoc</a:t>
            </a:r>
            <a:r>
              <a:rPr lang="en-US" dirty="0"/>
              <a:t>/aecf-keyscurriculumfacilitator-key8-2019.pdf) and summarize by reading the bullets listed. Ask the young people what should Nola do since she has been a victim of ID theft? Answers may include: </a:t>
            </a:r>
          </a:p>
          <a:p>
            <a:endParaRPr lang="en-US" dirty="0"/>
          </a:p>
          <a:p>
            <a:pPr marL="171450" indent="-171450">
              <a:buFont typeface="Arial" panose="020B0604020202020204" pitchFamily="34" charset="0"/>
              <a:buChar char="•"/>
            </a:pPr>
            <a:r>
              <a:rPr lang="en-US" dirty="0"/>
              <a:t>Call her bank to report the stolen money.</a:t>
            </a:r>
          </a:p>
          <a:p>
            <a:pPr marL="171450" indent="-171450">
              <a:buFont typeface="Arial" panose="020B0604020202020204" pitchFamily="34" charset="0"/>
              <a:buChar char="•"/>
            </a:pPr>
            <a:r>
              <a:rPr lang="en-US" dirty="0"/>
              <a:t>Check her credit report and dispute items that she doesn’t recognize.</a:t>
            </a:r>
          </a:p>
          <a:p>
            <a:pPr marL="171450" indent="-171450">
              <a:buFont typeface="Arial" panose="020B0604020202020204" pitchFamily="34" charset="0"/>
              <a:buChar char="•"/>
            </a:pPr>
            <a:r>
              <a:rPr lang="en-US" dirty="0"/>
              <a:t>Place a fraud alert or credit freeze with the credit reporting agencies. </a:t>
            </a:r>
          </a:p>
          <a:p>
            <a:pPr marL="171450" indent="-171450">
              <a:buFont typeface="Arial" panose="020B0604020202020204" pitchFamily="34" charset="0"/>
              <a:buChar char="•"/>
            </a:pPr>
            <a:r>
              <a:rPr lang="en-US" dirty="0"/>
              <a:t>Contact any businesses that are scheduled to send her bills or payments she must make and let them know what happened, particularly if she does not have money to pay these bills due to the theft from her account.</a:t>
            </a:r>
          </a:p>
          <a:p>
            <a:pPr marL="171450" indent="-171450">
              <a:buFont typeface="Arial" panose="020B0604020202020204" pitchFamily="34" charset="0"/>
              <a:buChar char="•"/>
            </a:pPr>
            <a:r>
              <a:rPr lang="en-US" dirty="0"/>
              <a:t>File a police report.</a:t>
            </a:r>
          </a:p>
          <a:p>
            <a:endParaRPr lang="en-US" dirty="0"/>
          </a:p>
        </p:txBody>
      </p:sp>
      <p:sp>
        <p:nvSpPr>
          <p:cNvPr id="4" name="Slide Number Placeholder 3"/>
          <p:cNvSpPr>
            <a:spLocks noGrp="1"/>
          </p:cNvSpPr>
          <p:nvPr>
            <p:ph type="sldNum" sz="quarter" idx="5"/>
          </p:nvPr>
        </p:nvSpPr>
        <p:spPr/>
        <p:txBody>
          <a:bodyPr/>
          <a:lstStyle/>
          <a:p>
            <a:fld id="{B6A44FCF-FACB-4686-8B3E-04A4A3B478A9}" type="slidenum">
              <a:rPr lang="en-US" smtClean="0"/>
              <a:pPr/>
              <a:t>18</a:t>
            </a:fld>
            <a:endParaRPr lang="en-US"/>
          </a:p>
        </p:txBody>
      </p:sp>
    </p:spTree>
    <p:extLst>
      <p:ext uri="{BB962C8B-B14F-4D97-AF65-F5344CB8AC3E}">
        <p14:creationId xmlns:p14="http://schemas.microsoft.com/office/powerpoint/2010/main" val="19719029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rPr>
              <a:t>Let the young people know that they may get credit card offers in the mail that someone may be able to access and obtain credit in their name. They can stop these offers from coming. Ask a participant to read the Key Rights box. </a:t>
            </a:r>
          </a:p>
          <a:p>
            <a:endParaRPr lang="en-US" dirty="0"/>
          </a:p>
        </p:txBody>
      </p:sp>
      <p:sp>
        <p:nvSpPr>
          <p:cNvPr id="4" name="Slide Number Placeholder 3"/>
          <p:cNvSpPr>
            <a:spLocks noGrp="1"/>
          </p:cNvSpPr>
          <p:nvPr>
            <p:ph type="sldNum" sz="quarter" idx="5"/>
          </p:nvPr>
        </p:nvSpPr>
        <p:spPr/>
        <p:txBody>
          <a:bodyPr/>
          <a:lstStyle/>
          <a:p>
            <a:fld id="{B6A44FCF-FACB-4686-8B3E-04A4A3B478A9}" type="slidenum">
              <a:rPr lang="en-US" smtClean="0"/>
              <a:pPr/>
              <a:t>19</a:t>
            </a:fld>
            <a:endParaRPr lang="en-US"/>
          </a:p>
        </p:txBody>
      </p:sp>
    </p:spTree>
    <p:extLst>
      <p:ext uri="{BB962C8B-B14F-4D97-AF65-F5344CB8AC3E}">
        <p14:creationId xmlns:p14="http://schemas.microsoft.com/office/powerpoint/2010/main" val="1971902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ea typeface="ＭＳ Ｐゴシック" panose="020B0600070205080204" pitchFamily="34" charset="-128"/>
              </a:rPr>
              <a:t>Facilitator: Introduce yourself. Ask participants to take themselves off mute and say their names, or if they are more comfortable, they may say hello by putting their name in the chat box. </a:t>
            </a:r>
          </a:p>
          <a:p>
            <a:pPr eaLnBrk="1" hangingPunct="1">
              <a:spcBef>
                <a:spcPct val="0"/>
              </a:spcBef>
            </a:pPr>
            <a:endParaRPr lang="en-US" altLang="en-US" dirty="0">
              <a:ea typeface="ＭＳ Ｐゴシック" panose="020B0600070205080204" pitchFamily="34" charset="-128"/>
            </a:endParaRPr>
          </a:p>
        </p:txBody>
      </p:sp>
      <p:sp>
        <p:nvSpPr>
          <p:cNvPr id="4" name="Slide Number Placeholder 3"/>
          <p:cNvSpPr>
            <a:spLocks noGrp="1"/>
          </p:cNvSpPr>
          <p:nvPr>
            <p:ph type="sldNum" sz="quarter" idx="5"/>
          </p:nvPr>
        </p:nvSpPr>
        <p:spPr/>
        <p:txBody>
          <a:bodyPr/>
          <a:lstStyle/>
          <a:p>
            <a:fld id="{B6A44FCF-FACB-4686-8B3E-04A4A3B478A9}" type="slidenum">
              <a:rPr lang="en-US" smtClean="0"/>
              <a:pPr/>
              <a:t>2</a:t>
            </a:fld>
            <a:endParaRPr lang="en-US"/>
          </a:p>
        </p:txBody>
      </p:sp>
    </p:spTree>
    <p:extLst>
      <p:ext uri="{BB962C8B-B14F-4D97-AF65-F5344CB8AC3E}">
        <p14:creationId xmlns:p14="http://schemas.microsoft.com/office/powerpoint/2010/main" val="23240205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Create a poll with the terms below and ask the young people to select the strategies to prevent ID theft. Discuss each one.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Protect your wallet and keep as little in there as needed (Yes)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not carry your Social Security card with you (Yes)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Use strong passwords and change them often (Yes)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Never give out personal information over the phone to someone who calls you (Yes)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Use public </a:t>
            </a:r>
            <a:r>
              <a:rPr lang="en-US" dirty="0" err="1"/>
              <a:t>WiFi</a:t>
            </a:r>
            <a:r>
              <a:rPr lang="en-US" dirty="0"/>
              <a:t> for banking transactions (No)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Review bank and credit accounts, either the statement, or online, frequently (Yes)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6A44FCF-FACB-4686-8B3E-04A4A3B478A9}" type="slidenum">
              <a:rPr lang="en-US" smtClean="0"/>
              <a:pPr/>
              <a:t>20</a:t>
            </a:fld>
            <a:endParaRPr lang="en-US"/>
          </a:p>
        </p:txBody>
      </p:sp>
    </p:spTree>
    <p:extLst>
      <p:ext uri="{BB962C8B-B14F-4D97-AF65-F5344CB8AC3E}">
        <p14:creationId xmlns:p14="http://schemas.microsoft.com/office/powerpoint/2010/main" val="19719029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Emphasize that these strategies are about prevention and control — making it harder for criminals, scammers, or unwanted third parties to misuse their data.</a:t>
            </a:r>
          </a:p>
        </p:txBody>
      </p:sp>
      <p:sp>
        <p:nvSpPr>
          <p:cNvPr id="4" name="Slide Number Placeholder 3"/>
          <p:cNvSpPr>
            <a:spLocks noGrp="1"/>
          </p:cNvSpPr>
          <p:nvPr>
            <p:ph type="sldNum" sz="quarter" idx="5"/>
          </p:nvPr>
        </p:nvSpPr>
        <p:spPr/>
        <p:txBody>
          <a:bodyPr/>
          <a:lstStyle/>
          <a:p>
            <a:fld id="{B6A44FCF-FACB-4686-8B3E-04A4A3B478A9}" type="slidenum">
              <a:rPr lang="en-US" smtClean="0"/>
              <a:pPr/>
              <a:t>21</a:t>
            </a:fld>
            <a:endParaRPr lang="en-US"/>
          </a:p>
        </p:txBody>
      </p:sp>
    </p:spTree>
    <p:extLst>
      <p:ext uri="{BB962C8B-B14F-4D97-AF65-F5344CB8AC3E}">
        <p14:creationId xmlns:p14="http://schemas.microsoft.com/office/powerpoint/2010/main" val="7154092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A44FCF-FACB-4686-8B3E-04A4A3B478A9}" type="slidenum">
              <a:rPr lang="en-US" smtClean="0"/>
              <a:pPr/>
              <a:t>22</a:t>
            </a:fld>
            <a:endParaRPr lang="en-US"/>
          </a:p>
        </p:txBody>
      </p:sp>
    </p:spTree>
    <p:extLst>
      <p:ext uri="{BB962C8B-B14F-4D97-AF65-F5344CB8AC3E}">
        <p14:creationId xmlns:p14="http://schemas.microsoft.com/office/powerpoint/2010/main" val="19719029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a:extLst>
              <a:ext uri="{FF2B5EF4-FFF2-40B4-BE49-F238E27FC236}">
                <a16:creationId xmlns:a16="http://schemas.microsoft.com/office/drawing/2014/main" id="{CED25D4F-1CF0-2144-858E-A9B60FB9358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8" name="Notes Placeholder 2">
            <a:extLst>
              <a:ext uri="{FF2B5EF4-FFF2-40B4-BE49-F238E27FC236}">
                <a16:creationId xmlns:a16="http://schemas.microsoft.com/office/drawing/2014/main" id="{8104AC54-3C24-EB4B-9CBE-2C3BB355352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Ask participants if they have any questions about what was covered in the Key or any last comments. </a:t>
            </a:r>
          </a:p>
          <a:p>
            <a:endParaRPr lang="en-US" dirty="0"/>
          </a:p>
          <a:p>
            <a:r>
              <a:rPr lang="en-US" dirty="0"/>
              <a:t>Ask if anyone will share one thing they learned from these Keys overall.</a:t>
            </a:r>
          </a:p>
          <a:p>
            <a:endParaRPr lang="en-US"/>
          </a:p>
          <a:p>
            <a:r>
              <a:rPr lang="en-US" dirty="0"/>
              <a:t>Thank everyone for attending/participating and give out your contact information so they can reach you with any questions. </a:t>
            </a:r>
          </a:p>
          <a:p>
            <a:endParaRPr lang="en-US" dirty="0"/>
          </a:p>
          <a:p>
            <a:endParaRPr lang="en-US" dirty="0"/>
          </a:p>
        </p:txBody>
      </p:sp>
      <p:sp>
        <p:nvSpPr>
          <p:cNvPr id="91139" name="Slide Number Placeholder 3">
            <a:extLst>
              <a:ext uri="{FF2B5EF4-FFF2-40B4-BE49-F238E27FC236}">
                <a16:creationId xmlns:a16="http://schemas.microsoft.com/office/drawing/2014/main" id="{2FEF9BBF-1998-4D41-A3D9-851BE51675C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DB7045C-A281-DE46-8688-75B5AEA169E4}"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9014269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the content that is covered in Key 8: Protecting Your Identity.</a:t>
            </a:r>
          </a:p>
          <a:p>
            <a:endParaRPr lang="en-US" dirty="0"/>
          </a:p>
          <a:p>
            <a:r>
              <a:rPr lang="en-US" dirty="0"/>
              <a:t>Let the participants know that there is a lot of material in the Key and you will not be able to cover it all in this virtual format. Encourage them to check the participant guide for the entire content. </a:t>
            </a:r>
          </a:p>
          <a:p>
            <a:endParaRPr lang="en-US" dirty="0"/>
          </a:p>
          <a:p>
            <a:pPr eaLnBrk="1" hangingPunct="1">
              <a:spcBef>
                <a:spcPct val="0"/>
              </a:spcBef>
            </a:pPr>
            <a:r>
              <a:rPr lang="en-US" altLang="en-US" dirty="0">
                <a:ea typeface="ＭＳ Ｐゴシック" panose="020B0600070205080204" pitchFamily="34" charset="-128"/>
              </a:rPr>
              <a:t>Let them know that the Key Participant Guides can be found at: https://</a:t>
            </a:r>
            <a:r>
              <a:rPr lang="en-US" altLang="en-US" dirty="0" err="1">
                <a:ea typeface="ＭＳ Ｐゴシック" panose="020B0600070205080204" pitchFamily="34" charset="-128"/>
              </a:rPr>
              <a:t>www.aecf.org</a:t>
            </a:r>
            <a:r>
              <a:rPr lang="en-US" altLang="en-US" dirty="0">
                <a:ea typeface="ＭＳ Ｐゴシック" panose="020B0600070205080204" pitchFamily="34" charset="-128"/>
              </a:rPr>
              <a:t>/resources/keys-to-your-financial-future-participant-guides.</a:t>
            </a:r>
          </a:p>
          <a:p>
            <a:endParaRPr lang="en-US" dirty="0"/>
          </a:p>
          <a:p>
            <a:r>
              <a:rPr lang="en-US" dirty="0"/>
              <a:t>Be sure that you cover these two main points during this workshop:</a:t>
            </a:r>
          </a:p>
          <a:p>
            <a:pPr marL="171450" lvl="0" indent="-171450">
              <a:buFont typeface="Arial" panose="020B0604020202020204" pitchFamily="34" charset="0"/>
              <a:buChar char="•"/>
            </a:pPr>
            <a:r>
              <a:rPr lang="en-US" dirty="0"/>
              <a:t>Minimize who has access to your personal information</a:t>
            </a:r>
          </a:p>
          <a:p>
            <a:pPr marL="171450" lvl="0" indent="-171450">
              <a:buFont typeface="Arial" panose="020B0604020202020204" pitchFamily="34" charset="0"/>
              <a:buChar char="•"/>
            </a:pPr>
            <a:r>
              <a:rPr lang="en-US" dirty="0"/>
              <a:t>Be on alert for ways that ID Theft occurs so you can protect yourself </a:t>
            </a:r>
          </a:p>
          <a:p>
            <a:endParaRPr lang="en-US" dirty="0"/>
          </a:p>
        </p:txBody>
      </p:sp>
      <p:sp>
        <p:nvSpPr>
          <p:cNvPr id="4" name="Slide Number Placeholder 3"/>
          <p:cNvSpPr>
            <a:spLocks noGrp="1"/>
          </p:cNvSpPr>
          <p:nvPr>
            <p:ph type="sldNum" sz="quarter" idx="5"/>
          </p:nvPr>
        </p:nvSpPr>
        <p:spPr/>
        <p:txBody>
          <a:bodyPr/>
          <a:lstStyle/>
          <a:p>
            <a:fld id="{B6A44FCF-FACB-4686-8B3E-04A4A3B478A9}" type="slidenum">
              <a:rPr lang="en-US" smtClean="0"/>
              <a:pPr/>
              <a:t>3</a:t>
            </a:fld>
            <a:endParaRPr lang="en-US"/>
          </a:p>
        </p:txBody>
      </p:sp>
    </p:spTree>
    <p:extLst>
      <p:ext uri="{BB962C8B-B14F-4D97-AF65-F5344CB8AC3E}">
        <p14:creationId xmlns:p14="http://schemas.microsoft.com/office/powerpoint/2010/main" val="1971902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a fun poll for participants. Add these questions:</a:t>
            </a:r>
          </a:p>
          <a:p>
            <a:endParaRPr lang="en-US" dirty="0"/>
          </a:p>
          <a:p>
            <a:pPr marL="0" indent="0">
              <a:buNone/>
            </a:pPr>
            <a:r>
              <a:rPr lang="en-US" dirty="0"/>
              <a:t>I have had the same password for more than two years. </a:t>
            </a:r>
            <a:r>
              <a:rPr lang="en-US" b="1" dirty="0"/>
              <a:t>Yes or No </a:t>
            </a:r>
          </a:p>
          <a:p>
            <a:pPr marL="0" inden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know where all my important documents are located (SSN card, credit card, passport, etc.). </a:t>
            </a:r>
            <a:r>
              <a:rPr lang="en-US" b="1" dirty="0"/>
              <a:t>Yes or No </a:t>
            </a:r>
            <a:endParaRPr lang="en-US" dirty="0"/>
          </a:p>
          <a:p>
            <a:pPr marL="0" inden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My phone has a strong passcode to get into it (e.g., it’s not 1234). </a:t>
            </a:r>
            <a:r>
              <a:rPr lang="en-US" b="1" dirty="0"/>
              <a:t>Yes or No </a:t>
            </a:r>
            <a:endParaRPr lang="en-US" dirty="0"/>
          </a:p>
          <a:p>
            <a:pPr marL="0" inden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am consciously mindful of the personal information I share on social media. </a:t>
            </a:r>
            <a:r>
              <a:rPr lang="en-US" b="1" dirty="0"/>
              <a:t>Yes, No, Sometimes</a:t>
            </a:r>
            <a:endParaRPr lang="en-US" dirty="0"/>
          </a:p>
          <a:p>
            <a:endParaRPr lang="en-US" dirty="0"/>
          </a:p>
        </p:txBody>
      </p:sp>
      <p:sp>
        <p:nvSpPr>
          <p:cNvPr id="4" name="Slide Number Placeholder 3"/>
          <p:cNvSpPr>
            <a:spLocks noGrp="1"/>
          </p:cNvSpPr>
          <p:nvPr>
            <p:ph type="sldNum" sz="quarter" idx="5"/>
          </p:nvPr>
        </p:nvSpPr>
        <p:spPr/>
        <p:txBody>
          <a:bodyPr/>
          <a:lstStyle/>
          <a:p>
            <a:fld id="{B6A44FCF-FACB-4686-8B3E-04A4A3B478A9}" type="slidenum">
              <a:rPr lang="en-US" smtClean="0"/>
              <a:pPr/>
              <a:t>4</a:t>
            </a:fld>
            <a:endParaRPr lang="en-US"/>
          </a:p>
        </p:txBody>
      </p:sp>
    </p:spTree>
    <p:extLst>
      <p:ext uri="{BB962C8B-B14F-4D97-AF65-F5344CB8AC3E}">
        <p14:creationId xmlns:p14="http://schemas.microsoft.com/office/powerpoint/2010/main" val="9612575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a fun icebreaker question following up on Key 7 where participants can take themselves off of mute and say their answer or put in chat box, such as:</a:t>
            </a:r>
          </a:p>
          <a:p>
            <a:endParaRPr lang="en-US" dirty="0"/>
          </a:p>
          <a:p>
            <a:r>
              <a:rPr lang="en-US" dirty="0"/>
              <a:t>SSN card, school ID, credit cards, passport, license, birth certificate, etc.</a:t>
            </a:r>
          </a:p>
        </p:txBody>
      </p:sp>
      <p:sp>
        <p:nvSpPr>
          <p:cNvPr id="4" name="Slide Number Placeholder 3"/>
          <p:cNvSpPr>
            <a:spLocks noGrp="1"/>
          </p:cNvSpPr>
          <p:nvPr>
            <p:ph type="sldNum" sz="quarter" idx="5"/>
          </p:nvPr>
        </p:nvSpPr>
        <p:spPr/>
        <p:txBody>
          <a:bodyPr/>
          <a:lstStyle/>
          <a:p>
            <a:fld id="{B6A44FCF-FACB-4686-8B3E-04A4A3B478A9}" type="slidenum">
              <a:rPr lang="en-US" smtClean="0"/>
              <a:pPr/>
              <a:t>5</a:t>
            </a:fld>
            <a:endParaRPr lang="en-US"/>
          </a:p>
        </p:txBody>
      </p:sp>
    </p:spTree>
    <p:extLst>
      <p:ext uri="{BB962C8B-B14F-4D97-AF65-F5344CB8AC3E}">
        <p14:creationId xmlns:p14="http://schemas.microsoft.com/office/powerpoint/2010/main" val="42467869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Tell the participants that in the U.S. economy, a person has documents that establish his or her identity. These identification documents are proof to the government, a bank or credit union, a college or a business that you are who you say you are. These identification documents help a person obtain an apartment, a loan, open a bank account, apply for financial aid, apply for public benefits, travel in and outside the U.S., or simply get student discounts at various stores. </a:t>
            </a:r>
          </a:p>
        </p:txBody>
      </p:sp>
      <p:sp>
        <p:nvSpPr>
          <p:cNvPr id="4" name="Slide Number Placeholder 3"/>
          <p:cNvSpPr>
            <a:spLocks noGrp="1"/>
          </p:cNvSpPr>
          <p:nvPr>
            <p:ph type="sldNum" sz="quarter" idx="5"/>
          </p:nvPr>
        </p:nvSpPr>
        <p:spPr/>
        <p:txBody>
          <a:bodyPr/>
          <a:lstStyle/>
          <a:p>
            <a:fld id="{B6A44FCF-FACB-4686-8B3E-04A4A3B478A9}" type="slidenum">
              <a:rPr lang="en-US" smtClean="0"/>
              <a:pPr/>
              <a:t>6</a:t>
            </a:fld>
            <a:endParaRPr lang="en-US"/>
          </a:p>
        </p:txBody>
      </p:sp>
    </p:spTree>
    <p:extLst>
      <p:ext uri="{BB962C8B-B14F-4D97-AF65-F5344CB8AC3E}">
        <p14:creationId xmlns:p14="http://schemas.microsoft.com/office/powerpoint/2010/main" val="42467869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State that It’s important to have access to these documents. Ask a young person to read the Key Rights box. Tell them that there is a checklist of important documents and where they can get them from, in the Supplemental Resources Handout. Let them know that it’s important to keep those documents in a safe place so no one else can have access to them. Try to have local resources available who young people can turn to for help in getting their documents. </a:t>
            </a:r>
          </a:p>
          <a:p>
            <a:endParaRPr lang="en-US" dirty="0"/>
          </a:p>
        </p:txBody>
      </p:sp>
      <p:sp>
        <p:nvSpPr>
          <p:cNvPr id="4" name="Slide Number Placeholder 3"/>
          <p:cNvSpPr>
            <a:spLocks noGrp="1"/>
          </p:cNvSpPr>
          <p:nvPr>
            <p:ph type="sldNum" sz="quarter" idx="5"/>
          </p:nvPr>
        </p:nvSpPr>
        <p:spPr/>
        <p:txBody>
          <a:bodyPr/>
          <a:lstStyle/>
          <a:p>
            <a:fld id="{B6A44FCF-FACB-4686-8B3E-04A4A3B478A9}" type="slidenum">
              <a:rPr lang="en-US" smtClean="0"/>
              <a:pPr/>
              <a:t>7</a:t>
            </a:fld>
            <a:endParaRPr lang="en-US"/>
          </a:p>
        </p:txBody>
      </p:sp>
    </p:spTree>
    <p:extLst>
      <p:ext uri="{BB962C8B-B14F-4D97-AF65-F5344CB8AC3E}">
        <p14:creationId xmlns:p14="http://schemas.microsoft.com/office/powerpoint/2010/main" val="42467869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State that It’s important to have access to these documents. Even though they currently have a large support team to help them get their documents, down the road they may have to do this on their own (getting married, moving to a new state, etc.). Play the matching game with them, where you read each document one by one and ask them to match it to the agency that issues that document. They can call out or add the answer in the chat.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6A44FCF-FACB-4686-8B3E-04A4A3B478A9}" type="slidenum">
              <a:rPr lang="en-US" smtClean="0"/>
              <a:pPr/>
              <a:t>8</a:t>
            </a:fld>
            <a:endParaRPr lang="en-US"/>
          </a:p>
        </p:txBody>
      </p:sp>
    </p:spTree>
    <p:extLst>
      <p:ext uri="{BB962C8B-B14F-4D97-AF65-F5344CB8AC3E}">
        <p14:creationId xmlns:p14="http://schemas.microsoft.com/office/powerpoint/2010/main" val="18292148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if anyone has been, or knows someone who has been, the victim of ID theft? Discuss briefly. </a:t>
            </a:r>
          </a:p>
          <a:p>
            <a:endParaRPr lang="en-US" dirty="0"/>
          </a:p>
          <a:p>
            <a:r>
              <a:rPr lang="en-US" dirty="0"/>
              <a:t>Create a poll with the terms below to ask the young people what their personal information can be used for if it is stolen from them:</a:t>
            </a:r>
          </a:p>
          <a:p>
            <a:endParaRPr lang="en-US" dirty="0"/>
          </a:p>
          <a:p>
            <a:r>
              <a:rPr lang="en-US" dirty="0"/>
              <a:t>Open a credit card (Yes)</a:t>
            </a:r>
          </a:p>
          <a:p>
            <a:r>
              <a:rPr lang="en-US" dirty="0"/>
              <a:t>Rent an apartment (Yes)</a:t>
            </a:r>
          </a:p>
          <a:p>
            <a:r>
              <a:rPr lang="en-US" dirty="0"/>
              <a:t>Access and drain your bank account (Yes)</a:t>
            </a:r>
          </a:p>
          <a:p>
            <a:r>
              <a:rPr lang="en-US" dirty="0"/>
              <a:t>Open a bank account (Yes)</a:t>
            </a:r>
          </a:p>
          <a:p>
            <a:r>
              <a:rPr lang="en-US" dirty="0"/>
              <a:t>Help you get better grades in school (No, an ID thief is using the information to help themselves, not the young person)</a:t>
            </a:r>
          </a:p>
          <a:p>
            <a:r>
              <a:rPr lang="en-US" dirty="0"/>
              <a:t>Open utility accounts (Yes)</a:t>
            </a:r>
          </a:p>
          <a:p>
            <a:r>
              <a:rPr lang="en-US" dirty="0"/>
              <a:t>Apply for public benefits — food stamps/SNAP benefits or housing assistance (Yes)</a:t>
            </a:r>
          </a:p>
          <a:p>
            <a:r>
              <a:rPr lang="en-US" dirty="0"/>
              <a:t>Get a phone and phone/data plan (Yes)</a:t>
            </a:r>
          </a:p>
          <a:p>
            <a:r>
              <a:rPr lang="en-US" dirty="0"/>
              <a:t>File a tax return and get your refund (Yes)</a:t>
            </a:r>
          </a:p>
          <a:p>
            <a:endParaRPr lang="en-US" dirty="0"/>
          </a:p>
          <a:p>
            <a:r>
              <a:rPr lang="en-US" dirty="0"/>
              <a:t>If time allows, show this video by the FTC’s “Why Care About Identity Theft?” available at https://consumer.ftc.gov/media/79861</a:t>
            </a:r>
            <a:endParaRPr lang="en-US" b="1" dirty="0">
              <a:ea typeface="Calibri"/>
              <a:cs typeface="Calibri"/>
            </a:endParaRPr>
          </a:p>
        </p:txBody>
      </p:sp>
      <p:sp>
        <p:nvSpPr>
          <p:cNvPr id="4" name="Slide Number Placeholder 3"/>
          <p:cNvSpPr>
            <a:spLocks noGrp="1"/>
          </p:cNvSpPr>
          <p:nvPr>
            <p:ph type="sldNum" sz="quarter" idx="5"/>
          </p:nvPr>
        </p:nvSpPr>
        <p:spPr/>
        <p:txBody>
          <a:bodyPr/>
          <a:lstStyle/>
          <a:p>
            <a:fld id="{B6A44FCF-FACB-4686-8B3E-04A4A3B478A9}" type="slidenum">
              <a:rPr lang="en-US" smtClean="0"/>
              <a:pPr/>
              <a:t>9</a:t>
            </a:fld>
            <a:endParaRPr lang="en-US"/>
          </a:p>
        </p:txBody>
      </p:sp>
    </p:spTree>
    <p:extLst>
      <p:ext uri="{BB962C8B-B14F-4D97-AF65-F5344CB8AC3E}">
        <p14:creationId xmlns:p14="http://schemas.microsoft.com/office/powerpoint/2010/main" val="42467869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4.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6.jpeg"/><Relationship Id="rId4" Type="http://schemas.openxmlformats.org/officeDocument/2006/relationships/image" Target="../media/image5.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8.jpeg"/><Relationship Id="rId4" Type="http://schemas.openxmlformats.org/officeDocument/2006/relationships/image" Target="../media/image7.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jpe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4.jpe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6.jpeg"/><Relationship Id="rId4" Type="http://schemas.openxmlformats.org/officeDocument/2006/relationships/image" Target="../media/image5.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8.jpeg"/><Relationship Id="rId4" Type="http://schemas.openxmlformats.org/officeDocument/2006/relationships/image" Target="../media/image7.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Cover--Masthead (Casey Fo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139DF-9643-402A-B710-9B3AEF1A6855}"/>
              </a:ext>
            </a:extLst>
          </p:cNvPr>
          <p:cNvSpPr>
            <a:spLocks noGrp="1"/>
          </p:cNvSpPr>
          <p:nvPr>
            <p:ph type="ctrTitle" hasCustomPrompt="1"/>
          </p:nvPr>
        </p:nvSpPr>
        <p:spPr>
          <a:xfrm>
            <a:off x="2" y="2120529"/>
            <a:ext cx="12172949" cy="1389434"/>
          </a:xfrm>
        </p:spPr>
        <p:txBody>
          <a:bodyPr lIns="457200" rIns="457200" anchor="ctr" anchorCtr="0">
            <a:noAutofit/>
          </a:bodyPr>
          <a:lstStyle>
            <a:lvl1pPr algn="ctr">
              <a:defRPr sz="4500" baseline="0">
                <a:solidFill>
                  <a:schemeClr val="accent2"/>
                </a:solidFill>
              </a:defRPr>
            </a:lvl1pPr>
          </a:lstStyle>
          <a:p>
            <a:r>
              <a:rPr lang="en-US"/>
              <a:t>Title</a:t>
            </a:r>
          </a:p>
        </p:txBody>
      </p:sp>
      <p:sp>
        <p:nvSpPr>
          <p:cNvPr id="3" name="Subtitle 2">
            <a:extLst>
              <a:ext uri="{FF2B5EF4-FFF2-40B4-BE49-F238E27FC236}">
                <a16:creationId xmlns:a16="http://schemas.microsoft.com/office/drawing/2014/main" id="{BC893449-4864-463F-81FA-F70FF678A97A}"/>
              </a:ext>
            </a:extLst>
          </p:cNvPr>
          <p:cNvSpPr>
            <a:spLocks noGrp="1"/>
          </p:cNvSpPr>
          <p:nvPr>
            <p:ph type="subTitle" idx="1" hasCustomPrompt="1"/>
          </p:nvPr>
        </p:nvSpPr>
        <p:spPr>
          <a:xfrm>
            <a:off x="1" y="3532051"/>
            <a:ext cx="12191999" cy="952500"/>
          </a:xfrm>
        </p:spPr>
        <p:txBody>
          <a:bodyPr lIns="914400" rIns="914400">
            <a:noAutofit/>
          </a:bodyPr>
          <a:lstStyle>
            <a:lvl1pPr marL="0" indent="0" algn="ctr">
              <a:buNone/>
              <a:defRPr sz="2800" baseline="0">
                <a:solidFill>
                  <a:schemeClr val="accent1"/>
                </a:solidFill>
                <a:latin typeface="Knockout 30 Junior Welterwt" pitchFamily="50"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sp>
        <p:nvSpPr>
          <p:cNvPr id="5" name="Rectangle 4">
            <a:extLst>
              <a:ext uri="{FF2B5EF4-FFF2-40B4-BE49-F238E27FC236}">
                <a16:creationId xmlns:a16="http://schemas.microsoft.com/office/drawing/2014/main" id="{362801ED-C8D5-4564-81A5-68F9CC425C05}"/>
              </a:ext>
            </a:extLst>
          </p:cNvPr>
          <p:cNvSpPr/>
          <p:nvPr userDrawn="1"/>
        </p:nvSpPr>
        <p:spPr>
          <a:xfrm>
            <a:off x="0" y="-11398"/>
            <a:ext cx="12192000" cy="8182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 Placeholder 9">
            <a:extLst>
              <a:ext uri="{FF2B5EF4-FFF2-40B4-BE49-F238E27FC236}">
                <a16:creationId xmlns:a16="http://schemas.microsoft.com/office/drawing/2014/main" id="{A5D907ED-E8B3-49FF-A78F-45B99BAE9405}"/>
              </a:ext>
            </a:extLst>
          </p:cNvPr>
          <p:cNvSpPr>
            <a:spLocks noGrp="1"/>
          </p:cNvSpPr>
          <p:nvPr>
            <p:ph type="body" sz="quarter" idx="12" hasCustomPrompt="1"/>
          </p:nvPr>
        </p:nvSpPr>
        <p:spPr>
          <a:xfrm>
            <a:off x="-1" y="6172200"/>
            <a:ext cx="9395884" cy="685800"/>
          </a:xfrm>
        </p:spPr>
        <p:txBody>
          <a:bodyPr lIns="457200" tIns="0" rIns="457200" bIns="457200" anchor="b" anchorCtr="0"/>
          <a:lstStyle>
            <a:lvl1pPr algn="l">
              <a:defRPr sz="1800">
                <a:solidFill>
                  <a:srgbClr val="E5784D"/>
                </a:solidFill>
              </a:defRPr>
            </a:lvl1pPr>
          </a:lstStyle>
          <a:p>
            <a:pPr lvl="0"/>
            <a:r>
              <a:rPr lang="en-US"/>
              <a:t>Name of group, unit or event</a:t>
            </a:r>
          </a:p>
        </p:txBody>
      </p:sp>
      <p:sp>
        <p:nvSpPr>
          <p:cNvPr id="13" name="Text Placeholder 12">
            <a:extLst>
              <a:ext uri="{FF2B5EF4-FFF2-40B4-BE49-F238E27FC236}">
                <a16:creationId xmlns:a16="http://schemas.microsoft.com/office/drawing/2014/main" id="{E625766D-29B8-4A4D-ABC3-8C04745D28F8}"/>
              </a:ext>
            </a:extLst>
          </p:cNvPr>
          <p:cNvSpPr>
            <a:spLocks noGrp="1"/>
          </p:cNvSpPr>
          <p:nvPr>
            <p:ph type="body" sz="quarter" idx="13" hasCustomPrompt="1"/>
          </p:nvPr>
        </p:nvSpPr>
        <p:spPr>
          <a:xfrm>
            <a:off x="9395885" y="6172200"/>
            <a:ext cx="2796116" cy="685800"/>
          </a:xfrm>
        </p:spPr>
        <p:txBody>
          <a:bodyPr lIns="0" tIns="0" rIns="457200" bIns="457200" anchor="b" anchorCtr="0"/>
          <a:lstStyle>
            <a:lvl1pPr algn="r">
              <a:defRPr sz="1300">
                <a:solidFill>
                  <a:schemeClr val="accent1">
                    <a:lumMod val="60000"/>
                    <a:lumOff val="40000"/>
                  </a:schemeClr>
                </a:solidFill>
                <a:latin typeface="Knockout 31 Junior Middlewt" panose="02000503050000020004" pitchFamily="50" charset="0"/>
              </a:defRPr>
            </a:lvl1pPr>
          </a:lstStyle>
          <a:p>
            <a:pPr lvl="0"/>
            <a:r>
              <a:rPr lang="en-US"/>
              <a:t>Month XX, XXXX</a:t>
            </a:r>
          </a:p>
        </p:txBody>
      </p:sp>
      <p:pic>
        <p:nvPicPr>
          <p:cNvPr id="8" name="Graphic 7">
            <a:extLst>
              <a:ext uri="{FF2B5EF4-FFF2-40B4-BE49-F238E27FC236}">
                <a16:creationId xmlns:a16="http://schemas.microsoft.com/office/drawing/2014/main" id="{2FB17D86-A949-45EE-9E61-9114974FE09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412480" y="76200"/>
            <a:ext cx="4105275" cy="952500"/>
          </a:xfrm>
          <a:prstGeom prst="rect">
            <a:avLst/>
          </a:prstGeom>
        </p:spPr>
      </p:pic>
    </p:spTree>
    <p:extLst>
      <p:ext uri="{BB962C8B-B14F-4D97-AF65-F5344CB8AC3E}">
        <p14:creationId xmlns:p14="http://schemas.microsoft.com/office/powerpoint/2010/main" val="850134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ver--Pic 2 (System Font)">
    <p:bg>
      <p:bgPr>
        <a:solidFill>
          <a:schemeClr val="accent2"/>
        </a:solidFill>
        <a:effectLst/>
      </p:bgPr>
    </p:bg>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2856E54C-D1EA-4E37-921E-846D12C830B6}"/>
              </a:ext>
            </a:extLst>
          </p:cNvPr>
          <p:cNvSpPr>
            <a:spLocks noGrp="1"/>
          </p:cNvSpPr>
          <p:nvPr>
            <p:ph type="subTitle" idx="1" hasCustomPrompt="1"/>
          </p:nvPr>
        </p:nvSpPr>
        <p:spPr>
          <a:xfrm>
            <a:off x="1" y="3349622"/>
            <a:ext cx="4457699" cy="2135139"/>
          </a:xfrm>
        </p:spPr>
        <p:txBody>
          <a:bodyPr lIns="457200" tIns="137160" rIns="137160" anchor="t" anchorCtr="0">
            <a:noAutofit/>
          </a:bodyPr>
          <a:lstStyle>
            <a:lvl1pPr marL="0" indent="0" algn="l">
              <a:buNone/>
              <a:defRPr sz="2200">
                <a:solidFill>
                  <a:schemeClr val="accent2">
                    <a:lumMod val="40000"/>
                    <a:lumOff val="60000"/>
                  </a:schemeClr>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sp>
        <p:nvSpPr>
          <p:cNvPr id="8" name="Title 1">
            <a:extLst>
              <a:ext uri="{FF2B5EF4-FFF2-40B4-BE49-F238E27FC236}">
                <a16:creationId xmlns:a16="http://schemas.microsoft.com/office/drawing/2014/main" id="{A3EA1394-EC6A-4C1F-B1AD-86F60B9830E3}"/>
              </a:ext>
            </a:extLst>
          </p:cNvPr>
          <p:cNvSpPr>
            <a:spLocks noGrp="1"/>
          </p:cNvSpPr>
          <p:nvPr>
            <p:ph type="ctrTitle" hasCustomPrompt="1"/>
          </p:nvPr>
        </p:nvSpPr>
        <p:spPr>
          <a:xfrm>
            <a:off x="0" y="1388269"/>
            <a:ext cx="4457700" cy="1961353"/>
          </a:xfrm>
        </p:spPr>
        <p:txBody>
          <a:bodyPr lIns="457200" rIns="137160" anchor="t" anchorCtr="0">
            <a:noAutofit/>
          </a:bodyPr>
          <a:lstStyle>
            <a:lvl1pPr algn="l">
              <a:spcBef>
                <a:spcPts val="1800"/>
              </a:spcBef>
              <a:defRPr sz="4000">
                <a:solidFill>
                  <a:schemeClr val="bg1"/>
                </a:solidFill>
              </a:defRPr>
            </a:lvl1pPr>
          </a:lstStyle>
          <a:p>
            <a:r>
              <a:rPr lang="en-US"/>
              <a:t>title</a:t>
            </a:r>
          </a:p>
        </p:txBody>
      </p:sp>
      <p:sp>
        <p:nvSpPr>
          <p:cNvPr id="6" name="Text Placeholder 8">
            <a:extLst>
              <a:ext uri="{FF2B5EF4-FFF2-40B4-BE49-F238E27FC236}">
                <a16:creationId xmlns:a16="http://schemas.microsoft.com/office/drawing/2014/main" id="{9D02D661-9EB7-4025-91F0-DFA0FD561362}"/>
              </a:ext>
            </a:extLst>
          </p:cNvPr>
          <p:cNvSpPr>
            <a:spLocks noGrp="1"/>
          </p:cNvSpPr>
          <p:nvPr>
            <p:ph type="body" sz="quarter" idx="11" hasCustomPrompt="1"/>
          </p:nvPr>
        </p:nvSpPr>
        <p:spPr>
          <a:xfrm>
            <a:off x="1" y="5486401"/>
            <a:ext cx="4457699" cy="798513"/>
          </a:xfrm>
        </p:spPr>
        <p:txBody>
          <a:bodyPr bIns="182880" anchor="t" anchorCtr="0"/>
          <a:lstStyle>
            <a:lvl1pPr algn="l">
              <a:defRPr sz="1800" baseline="0">
                <a:solidFill>
                  <a:schemeClr val="bg1"/>
                </a:solidFill>
              </a:defRPr>
            </a:lvl1pPr>
            <a:lvl2pPr marL="230187" indent="0">
              <a:buNone/>
              <a:defRPr/>
            </a:lvl2pPr>
            <a:lvl3pPr marL="457200" indent="0">
              <a:buNone/>
              <a:defRPr/>
            </a:lvl3pPr>
            <a:lvl4pPr marL="685800" indent="0">
              <a:buNone/>
              <a:defRPr/>
            </a:lvl4pPr>
          </a:lstStyle>
          <a:p>
            <a:pPr lvl="0"/>
            <a:r>
              <a:rPr lang="en-US"/>
              <a:t>Name of group, unit or event</a:t>
            </a:r>
          </a:p>
        </p:txBody>
      </p:sp>
      <p:sp>
        <p:nvSpPr>
          <p:cNvPr id="9" name="Text Placeholder 10">
            <a:extLst>
              <a:ext uri="{FF2B5EF4-FFF2-40B4-BE49-F238E27FC236}">
                <a16:creationId xmlns:a16="http://schemas.microsoft.com/office/drawing/2014/main" id="{B44CE6A1-DB24-4974-9B0E-C0BFB6FE5DE7}"/>
              </a:ext>
            </a:extLst>
          </p:cNvPr>
          <p:cNvSpPr>
            <a:spLocks noGrp="1"/>
          </p:cNvSpPr>
          <p:nvPr>
            <p:ph type="body" sz="quarter" idx="12" hasCustomPrompt="1"/>
          </p:nvPr>
        </p:nvSpPr>
        <p:spPr>
          <a:xfrm>
            <a:off x="1" y="6284914"/>
            <a:ext cx="4457699" cy="573087"/>
          </a:xfrm>
        </p:spPr>
        <p:txBody>
          <a:bodyPr lIns="457200" bIns="182880" anchor="b" anchorCtr="0"/>
          <a:lstStyle>
            <a:lvl1pPr algn="l">
              <a:defRPr sz="1300" b="1">
                <a:solidFill>
                  <a:schemeClr val="accent2">
                    <a:lumMod val="40000"/>
                    <a:lumOff val="60000"/>
                  </a:schemeClr>
                </a:solidFill>
                <a:latin typeface="+mn-lt"/>
              </a:defRPr>
            </a:lvl1pPr>
          </a:lstStyle>
          <a:p>
            <a:pPr lvl="0"/>
            <a:r>
              <a:rPr lang="en-US"/>
              <a:t>Month XX, XXXX</a:t>
            </a:r>
          </a:p>
        </p:txBody>
      </p:sp>
      <p:pic>
        <p:nvPicPr>
          <p:cNvPr id="12" name="Graphic 11">
            <a:extLst>
              <a:ext uri="{FF2B5EF4-FFF2-40B4-BE49-F238E27FC236}">
                <a16:creationId xmlns:a16="http://schemas.microsoft.com/office/drawing/2014/main" id="{C1E5BA8F-5265-4A7A-A2D0-6E37D948FA5A}"/>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2880" y="82296"/>
            <a:ext cx="4105275" cy="952500"/>
          </a:xfrm>
          <a:prstGeom prst="rect">
            <a:avLst/>
          </a:prstGeom>
        </p:spPr>
      </p:pic>
      <p:pic>
        <p:nvPicPr>
          <p:cNvPr id="11" name="Picture 10">
            <a:extLst>
              <a:ext uri="{FF2B5EF4-FFF2-40B4-BE49-F238E27FC236}">
                <a16:creationId xmlns:a16="http://schemas.microsoft.com/office/drawing/2014/main" id="{5438ACC1-94D2-4E63-812A-5AAD641EC595}"/>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4457700" y="0"/>
            <a:ext cx="7962900" cy="6858000"/>
          </a:xfrm>
          <a:prstGeom prst="rect">
            <a:avLst/>
          </a:prstGeom>
        </p:spPr>
      </p:pic>
    </p:spTree>
    <p:extLst>
      <p:ext uri="{BB962C8B-B14F-4D97-AF65-F5344CB8AC3E}">
        <p14:creationId xmlns:p14="http://schemas.microsoft.com/office/powerpoint/2010/main" val="2545553479"/>
      </p:ext>
    </p:extLst>
  </p:cSld>
  <p:clrMapOvr>
    <a:masterClrMapping/>
  </p:clrMapOvr>
  <p:extLst>
    <p:ext uri="{DCECCB84-F9BA-43D5-87BE-67443E8EF086}">
      <p15:sldGuideLst xmlns:p15="http://schemas.microsoft.com/office/powerpoint/2012/main">
        <p15:guide id="2" pos="2808"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Cover--Pic 3 (System Fo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9216C-331E-4E4D-91A1-18A028DE51D7}"/>
              </a:ext>
            </a:extLst>
          </p:cNvPr>
          <p:cNvSpPr>
            <a:spLocks noGrp="1"/>
          </p:cNvSpPr>
          <p:nvPr>
            <p:ph type="title" hasCustomPrompt="1"/>
          </p:nvPr>
        </p:nvSpPr>
        <p:spPr>
          <a:xfrm>
            <a:off x="0" y="5033108"/>
            <a:ext cx="12192000" cy="637709"/>
          </a:xfrm>
        </p:spPr>
        <p:txBody>
          <a:bodyPr lIns="457200" tIns="0" rIns="457200" bIns="0"/>
          <a:lstStyle>
            <a:lvl1pPr>
              <a:defRPr sz="4000"/>
            </a:lvl1pPr>
          </a:lstStyle>
          <a:p>
            <a:r>
              <a:rPr lang="en-US"/>
              <a:t>title</a:t>
            </a:r>
          </a:p>
        </p:txBody>
      </p:sp>
      <p:pic>
        <p:nvPicPr>
          <p:cNvPr id="3" name="Graphic 2">
            <a:extLst>
              <a:ext uri="{FF2B5EF4-FFF2-40B4-BE49-F238E27FC236}">
                <a16:creationId xmlns:a16="http://schemas.microsoft.com/office/drawing/2014/main" id="{745BEA27-14A6-4779-AD94-0B4D2A6799F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412480" y="-192024"/>
            <a:ext cx="4105275" cy="952500"/>
          </a:xfrm>
          <a:prstGeom prst="rect">
            <a:avLst/>
          </a:prstGeom>
        </p:spPr>
      </p:pic>
      <p:sp>
        <p:nvSpPr>
          <p:cNvPr id="5" name="Subtitle 2">
            <a:extLst>
              <a:ext uri="{FF2B5EF4-FFF2-40B4-BE49-F238E27FC236}">
                <a16:creationId xmlns:a16="http://schemas.microsoft.com/office/drawing/2014/main" id="{4AFD3894-80D4-4551-ACA5-4B063C3C911B}"/>
              </a:ext>
            </a:extLst>
          </p:cNvPr>
          <p:cNvSpPr>
            <a:spLocks noGrp="1"/>
          </p:cNvSpPr>
          <p:nvPr>
            <p:ph type="subTitle" idx="10" hasCustomPrompt="1"/>
          </p:nvPr>
        </p:nvSpPr>
        <p:spPr>
          <a:xfrm>
            <a:off x="1" y="5693869"/>
            <a:ext cx="12191999" cy="573087"/>
          </a:xfrm>
        </p:spPr>
        <p:txBody>
          <a:bodyPr lIns="457200" rIns="457200">
            <a:noAutofit/>
          </a:bodyPr>
          <a:lstStyle>
            <a:lvl1pPr marL="0" indent="0" algn="ctr">
              <a:buNone/>
              <a:defRPr sz="2200" baseline="0">
                <a:solidFill>
                  <a:schemeClr val="accent2">
                    <a:lumMod val="40000"/>
                    <a:lumOff val="60000"/>
                  </a:schemeClr>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sp>
        <p:nvSpPr>
          <p:cNvPr id="9" name="Text Placeholder 8">
            <a:extLst>
              <a:ext uri="{FF2B5EF4-FFF2-40B4-BE49-F238E27FC236}">
                <a16:creationId xmlns:a16="http://schemas.microsoft.com/office/drawing/2014/main" id="{A469375B-7284-4A8E-B5CB-45A5932C40A6}"/>
              </a:ext>
            </a:extLst>
          </p:cNvPr>
          <p:cNvSpPr>
            <a:spLocks noGrp="1"/>
          </p:cNvSpPr>
          <p:nvPr>
            <p:ph type="body" sz="quarter" idx="11" hasCustomPrompt="1"/>
          </p:nvPr>
        </p:nvSpPr>
        <p:spPr>
          <a:xfrm>
            <a:off x="0" y="6284914"/>
            <a:ext cx="9144000" cy="573087"/>
          </a:xfrm>
        </p:spPr>
        <p:txBody>
          <a:bodyPr bIns="182880" anchor="b" anchorCtr="0"/>
          <a:lstStyle>
            <a:lvl1pPr algn="l">
              <a:defRPr sz="1800" baseline="0">
                <a:solidFill>
                  <a:schemeClr val="bg1"/>
                </a:solidFill>
              </a:defRPr>
            </a:lvl1pPr>
            <a:lvl2pPr marL="230187" indent="0">
              <a:buNone/>
              <a:defRPr/>
            </a:lvl2pPr>
            <a:lvl3pPr marL="457200" indent="0">
              <a:buNone/>
              <a:defRPr/>
            </a:lvl3pPr>
            <a:lvl4pPr marL="685800" indent="0">
              <a:buNone/>
              <a:defRPr/>
            </a:lvl4pPr>
          </a:lstStyle>
          <a:p>
            <a:pPr lvl="0"/>
            <a:r>
              <a:rPr lang="en-US"/>
              <a:t>Name of group, unit or event</a:t>
            </a:r>
          </a:p>
        </p:txBody>
      </p:sp>
      <p:sp>
        <p:nvSpPr>
          <p:cNvPr id="11" name="Text Placeholder 10">
            <a:extLst>
              <a:ext uri="{FF2B5EF4-FFF2-40B4-BE49-F238E27FC236}">
                <a16:creationId xmlns:a16="http://schemas.microsoft.com/office/drawing/2014/main" id="{3FD4873C-B02B-4948-B2F5-1093CA8B35A0}"/>
              </a:ext>
            </a:extLst>
          </p:cNvPr>
          <p:cNvSpPr>
            <a:spLocks noGrp="1"/>
          </p:cNvSpPr>
          <p:nvPr>
            <p:ph type="body" sz="quarter" idx="12" hasCustomPrompt="1"/>
          </p:nvPr>
        </p:nvSpPr>
        <p:spPr>
          <a:xfrm>
            <a:off x="9144001" y="6284914"/>
            <a:ext cx="3048000" cy="573087"/>
          </a:xfrm>
        </p:spPr>
        <p:txBody>
          <a:bodyPr lIns="0" bIns="182880" anchor="b" anchorCtr="0"/>
          <a:lstStyle>
            <a:lvl1pPr algn="r">
              <a:defRPr sz="1300" b="1">
                <a:solidFill>
                  <a:schemeClr val="accent2">
                    <a:lumMod val="40000"/>
                    <a:lumOff val="60000"/>
                  </a:schemeClr>
                </a:solidFill>
                <a:latin typeface="+mn-lt"/>
              </a:defRPr>
            </a:lvl1pPr>
          </a:lstStyle>
          <a:p>
            <a:pPr lvl="0"/>
            <a:r>
              <a:rPr lang="en-US"/>
              <a:t>Month XX, XXXX</a:t>
            </a:r>
          </a:p>
        </p:txBody>
      </p:sp>
      <p:pic>
        <p:nvPicPr>
          <p:cNvPr id="14" name="Picture 13">
            <a:extLst>
              <a:ext uri="{FF2B5EF4-FFF2-40B4-BE49-F238E27FC236}">
                <a16:creationId xmlns:a16="http://schemas.microsoft.com/office/drawing/2014/main" id="{5BB5809C-03C6-4FAF-BB30-2343C6F8A2AC}"/>
              </a:ext>
            </a:extLst>
          </p:cNvPr>
          <p:cNvPicPr>
            <a:picLocks/>
          </p:cNvPicPr>
          <p:nvPr userDrawn="1"/>
        </p:nvPicPr>
        <p:blipFill rotWithShape="1">
          <a:blip r:embed="rId4" cstate="hqprint">
            <a:extLst>
              <a:ext uri="{28A0092B-C50C-407E-A947-70E740481C1C}">
                <a14:useLocalDpi xmlns:a14="http://schemas.microsoft.com/office/drawing/2010/main"/>
              </a:ext>
            </a:extLst>
          </a:blip>
          <a:srcRect/>
          <a:stretch/>
        </p:blipFill>
        <p:spPr>
          <a:xfrm>
            <a:off x="0" y="533129"/>
            <a:ext cx="6110108" cy="4381500"/>
          </a:xfrm>
          <a:prstGeom prst="rect">
            <a:avLst/>
          </a:prstGeom>
        </p:spPr>
      </p:pic>
      <p:pic>
        <p:nvPicPr>
          <p:cNvPr id="15" name="Picture 14">
            <a:extLst>
              <a:ext uri="{FF2B5EF4-FFF2-40B4-BE49-F238E27FC236}">
                <a16:creationId xmlns:a16="http://schemas.microsoft.com/office/drawing/2014/main" id="{235FF73F-C25B-47B9-A5E9-CFE6F65375C0}"/>
              </a:ext>
            </a:extLst>
          </p:cNvPr>
          <p:cNvPicPr>
            <a:picLocks/>
          </p:cNvPicPr>
          <p:nvPr userDrawn="1"/>
        </p:nvPicPr>
        <p:blipFill rotWithShape="1">
          <a:blip r:embed="rId5" cstate="hqprint">
            <a:extLst>
              <a:ext uri="{28A0092B-C50C-407E-A947-70E740481C1C}">
                <a14:useLocalDpi xmlns:a14="http://schemas.microsoft.com/office/drawing/2010/main"/>
              </a:ext>
            </a:extLst>
          </a:blip>
          <a:srcRect/>
          <a:stretch/>
        </p:blipFill>
        <p:spPr>
          <a:xfrm>
            <a:off x="6100526" y="533400"/>
            <a:ext cx="6091474" cy="4381500"/>
          </a:xfrm>
          <a:prstGeom prst="rect">
            <a:avLst/>
          </a:prstGeom>
        </p:spPr>
      </p:pic>
      <p:sp>
        <p:nvSpPr>
          <p:cNvPr id="16" name="Rectangle 15">
            <a:extLst>
              <a:ext uri="{FF2B5EF4-FFF2-40B4-BE49-F238E27FC236}">
                <a16:creationId xmlns:a16="http://schemas.microsoft.com/office/drawing/2014/main" id="{20A9A5D7-EEAB-4DFD-AB42-CAD237C9DF9B}"/>
              </a:ext>
            </a:extLst>
          </p:cNvPr>
          <p:cNvSpPr/>
          <p:nvPr userDrawn="1"/>
        </p:nvSpPr>
        <p:spPr>
          <a:xfrm>
            <a:off x="6073140" y="435926"/>
            <a:ext cx="45719" cy="45759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9302456"/>
      </p:ext>
    </p:extLst>
  </p:cSld>
  <p:clrMapOvr>
    <a:masterClrMapping/>
  </p:clrMapOvr>
  <p:extLst>
    <p:ext uri="{DCECCB84-F9BA-43D5-87BE-67443E8EF086}">
      <p15:sldGuideLst xmlns:p15="http://schemas.microsoft.com/office/powerpoint/2012/main">
        <p15:guide id="1" orient="horz" pos="336">
          <p15:clr>
            <a:srgbClr val="FBAE40"/>
          </p15:clr>
        </p15:guide>
        <p15:guide id="2" orient="horz" pos="3096">
          <p15:clr>
            <a:srgbClr val="FBAE40"/>
          </p15:clr>
        </p15:guide>
        <p15:guide id="3"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Cover--Pic 4 (System Fo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9216C-331E-4E4D-91A1-18A028DE51D7}"/>
              </a:ext>
            </a:extLst>
          </p:cNvPr>
          <p:cNvSpPr>
            <a:spLocks noGrp="1"/>
          </p:cNvSpPr>
          <p:nvPr>
            <p:ph type="title" hasCustomPrompt="1"/>
          </p:nvPr>
        </p:nvSpPr>
        <p:spPr>
          <a:xfrm>
            <a:off x="0" y="5033108"/>
            <a:ext cx="12192000" cy="637709"/>
          </a:xfrm>
        </p:spPr>
        <p:txBody>
          <a:bodyPr lIns="457200" tIns="0" rIns="457200" bIns="0"/>
          <a:lstStyle>
            <a:lvl1pPr>
              <a:defRPr sz="4000"/>
            </a:lvl1pPr>
          </a:lstStyle>
          <a:p>
            <a:r>
              <a:rPr lang="en-US"/>
              <a:t>title</a:t>
            </a:r>
          </a:p>
        </p:txBody>
      </p:sp>
      <p:pic>
        <p:nvPicPr>
          <p:cNvPr id="3" name="Graphic 2">
            <a:extLst>
              <a:ext uri="{FF2B5EF4-FFF2-40B4-BE49-F238E27FC236}">
                <a16:creationId xmlns:a16="http://schemas.microsoft.com/office/drawing/2014/main" id="{745BEA27-14A6-4779-AD94-0B4D2A6799F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412480" y="-192024"/>
            <a:ext cx="4105275" cy="952500"/>
          </a:xfrm>
          <a:prstGeom prst="rect">
            <a:avLst/>
          </a:prstGeom>
        </p:spPr>
      </p:pic>
      <p:sp>
        <p:nvSpPr>
          <p:cNvPr id="5" name="Subtitle 2">
            <a:extLst>
              <a:ext uri="{FF2B5EF4-FFF2-40B4-BE49-F238E27FC236}">
                <a16:creationId xmlns:a16="http://schemas.microsoft.com/office/drawing/2014/main" id="{4AFD3894-80D4-4551-ACA5-4B063C3C911B}"/>
              </a:ext>
            </a:extLst>
          </p:cNvPr>
          <p:cNvSpPr>
            <a:spLocks noGrp="1"/>
          </p:cNvSpPr>
          <p:nvPr>
            <p:ph type="subTitle" idx="10" hasCustomPrompt="1"/>
          </p:nvPr>
        </p:nvSpPr>
        <p:spPr>
          <a:xfrm>
            <a:off x="1" y="5693869"/>
            <a:ext cx="12191999" cy="573087"/>
          </a:xfrm>
        </p:spPr>
        <p:txBody>
          <a:bodyPr lIns="457200" rIns="457200">
            <a:noAutofit/>
          </a:bodyPr>
          <a:lstStyle>
            <a:lvl1pPr marL="0" indent="0" algn="ctr">
              <a:buNone/>
              <a:defRPr sz="2200" baseline="0">
                <a:solidFill>
                  <a:schemeClr val="accent2">
                    <a:lumMod val="40000"/>
                    <a:lumOff val="60000"/>
                  </a:schemeClr>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sp>
        <p:nvSpPr>
          <p:cNvPr id="9" name="Text Placeholder 8">
            <a:extLst>
              <a:ext uri="{FF2B5EF4-FFF2-40B4-BE49-F238E27FC236}">
                <a16:creationId xmlns:a16="http://schemas.microsoft.com/office/drawing/2014/main" id="{A469375B-7284-4A8E-B5CB-45A5932C40A6}"/>
              </a:ext>
            </a:extLst>
          </p:cNvPr>
          <p:cNvSpPr>
            <a:spLocks noGrp="1"/>
          </p:cNvSpPr>
          <p:nvPr>
            <p:ph type="body" sz="quarter" idx="11" hasCustomPrompt="1"/>
          </p:nvPr>
        </p:nvSpPr>
        <p:spPr>
          <a:xfrm>
            <a:off x="0" y="6284914"/>
            <a:ext cx="9144000" cy="573087"/>
          </a:xfrm>
        </p:spPr>
        <p:txBody>
          <a:bodyPr bIns="182880" anchor="b" anchorCtr="0"/>
          <a:lstStyle>
            <a:lvl1pPr algn="l">
              <a:defRPr sz="1800" baseline="0">
                <a:solidFill>
                  <a:schemeClr val="bg1"/>
                </a:solidFill>
              </a:defRPr>
            </a:lvl1pPr>
            <a:lvl2pPr marL="230187" indent="0">
              <a:buNone/>
              <a:defRPr/>
            </a:lvl2pPr>
            <a:lvl3pPr marL="457200" indent="0">
              <a:buNone/>
              <a:defRPr/>
            </a:lvl3pPr>
            <a:lvl4pPr marL="685800" indent="0">
              <a:buNone/>
              <a:defRPr/>
            </a:lvl4pPr>
          </a:lstStyle>
          <a:p>
            <a:pPr lvl="0"/>
            <a:r>
              <a:rPr lang="en-US"/>
              <a:t>Name of group, unit or event</a:t>
            </a:r>
          </a:p>
        </p:txBody>
      </p:sp>
      <p:sp>
        <p:nvSpPr>
          <p:cNvPr id="11" name="Text Placeholder 10">
            <a:extLst>
              <a:ext uri="{FF2B5EF4-FFF2-40B4-BE49-F238E27FC236}">
                <a16:creationId xmlns:a16="http://schemas.microsoft.com/office/drawing/2014/main" id="{3FD4873C-B02B-4948-B2F5-1093CA8B35A0}"/>
              </a:ext>
            </a:extLst>
          </p:cNvPr>
          <p:cNvSpPr>
            <a:spLocks noGrp="1"/>
          </p:cNvSpPr>
          <p:nvPr>
            <p:ph type="body" sz="quarter" idx="12" hasCustomPrompt="1"/>
          </p:nvPr>
        </p:nvSpPr>
        <p:spPr>
          <a:xfrm>
            <a:off x="9144001" y="6284914"/>
            <a:ext cx="3048000" cy="573087"/>
          </a:xfrm>
        </p:spPr>
        <p:txBody>
          <a:bodyPr lIns="0" bIns="182880" anchor="b" anchorCtr="0"/>
          <a:lstStyle>
            <a:lvl1pPr algn="r">
              <a:defRPr sz="1300" b="1">
                <a:solidFill>
                  <a:schemeClr val="accent2">
                    <a:lumMod val="40000"/>
                    <a:lumOff val="60000"/>
                  </a:schemeClr>
                </a:solidFill>
                <a:latin typeface="+mn-lt"/>
              </a:defRPr>
            </a:lvl1pPr>
          </a:lstStyle>
          <a:p>
            <a:pPr lvl="0"/>
            <a:r>
              <a:rPr lang="en-US"/>
              <a:t>Month XX, XXXX</a:t>
            </a:r>
          </a:p>
        </p:txBody>
      </p:sp>
      <p:pic>
        <p:nvPicPr>
          <p:cNvPr id="8" name="Picture 7">
            <a:extLst>
              <a:ext uri="{FF2B5EF4-FFF2-40B4-BE49-F238E27FC236}">
                <a16:creationId xmlns:a16="http://schemas.microsoft.com/office/drawing/2014/main" id="{8F95B4CB-3134-47DD-9F18-4A99FEDDCFC5}"/>
              </a:ext>
            </a:extLst>
          </p:cNvPr>
          <p:cNvPicPr>
            <a:picLocks/>
          </p:cNvPicPr>
          <p:nvPr userDrawn="1"/>
        </p:nvPicPr>
        <p:blipFill rotWithShape="1">
          <a:blip r:embed="rId4" cstate="hqprint">
            <a:extLst>
              <a:ext uri="{28A0092B-C50C-407E-A947-70E740481C1C}">
                <a14:useLocalDpi xmlns:a14="http://schemas.microsoft.com/office/drawing/2010/main"/>
              </a:ext>
            </a:extLst>
          </a:blip>
          <a:srcRect/>
          <a:stretch/>
        </p:blipFill>
        <p:spPr>
          <a:xfrm>
            <a:off x="0" y="533400"/>
            <a:ext cx="6110108" cy="4381499"/>
          </a:xfrm>
          <a:prstGeom prst="rect">
            <a:avLst/>
          </a:prstGeom>
        </p:spPr>
      </p:pic>
      <p:pic>
        <p:nvPicPr>
          <p:cNvPr id="10" name="Picture 9">
            <a:extLst>
              <a:ext uri="{FF2B5EF4-FFF2-40B4-BE49-F238E27FC236}">
                <a16:creationId xmlns:a16="http://schemas.microsoft.com/office/drawing/2014/main" id="{36C21500-75A8-4DAB-B5D9-BD1BBC42067C}"/>
              </a:ext>
            </a:extLst>
          </p:cNvPr>
          <p:cNvPicPr>
            <a:picLocks/>
          </p:cNvPicPr>
          <p:nvPr userDrawn="1"/>
        </p:nvPicPr>
        <p:blipFill rotWithShape="1">
          <a:blip r:embed="rId5" cstate="hqprint">
            <a:extLst>
              <a:ext uri="{28A0092B-C50C-407E-A947-70E740481C1C}">
                <a14:useLocalDpi xmlns:a14="http://schemas.microsoft.com/office/drawing/2010/main"/>
              </a:ext>
            </a:extLst>
          </a:blip>
          <a:srcRect/>
          <a:stretch/>
        </p:blipFill>
        <p:spPr>
          <a:xfrm>
            <a:off x="6100526" y="533400"/>
            <a:ext cx="6091474" cy="4381499"/>
          </a:xfrm>
          <a:prstGeom prst="rect">
            <a:avLst/>
          </a:prstGeom>
        </p:spPr>
      </p:pic>
      <p:sp>
        <p:nvSpPr>
          <p:cNvPr id="13" name="Rectangle 12">
            <a:extLst>
              <a:ext uri="{FF2B5EF4-FFF2-40B4-BE49-F238E27FC236}">
                <a16:creationId xmlns:a16="http://schemas.microsoft.com/office/drawing/2014/main" id="{1683306C-4173-4268-8AB3-88A2DCEA54BE}"/>
              </a:ext>
            </a:extLst>
          </p:cNvPr>
          <p:cNvSpPr/>
          <p:nvPr userDrawn="1"/>
        </p:nvSpPr>
        <p:spPr>
          <a:xfrm>
            <a:off x="6073140" y="435926"/>
            <a:ext cx="45719" cy="45759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0997692"/>
      </p:ext>
    </p:extLst>
  </p:cSld>
  <p:clrMapOvr>
    <a:masterClrMapping/>
  </p:clrMapOvr>
  <p:extLst>
    <p:ext uri="{DCECCB84-F9BA-43D5-87BE-67443E8EF086}">
      <p15:sldGuideLst xmlns:p15="http://schemas.microsoft.com/office/powerpoint/2012/main">
        <p15:guide id="1" orient="horz" pos="336">
          <p15:clr>
            <a:srgbClr val="FBAE40"/>
          </p15:clr>
        </p15:guide>
        <p15:guide id="2" orient="horz" pos="3096">
          <p15:clr>
            <a:srgbClr val="FBAE40"/>
          </p15:clr>
        </p15:guide>
        <p15:guide id="3"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One Content_30p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50E09-999C-4F9F-86A6-2AAD9E00C57D}"/>
              </a:ext>
            </a:extLst>
          </p:cNvPr>
          <p:cNvSpPr>
            <a:spLocks noGrp="1"/>
          </p:cNvSpPr>
          <p:nvPr>
            <p:ph type="title"/>
          </p:nvPr>
        </p:nvSpPr>
        <p:spPr/>
        <p:txBody>
          <a:bodyPr/>
          <a:lstStyle/>
          <a:p>
            <a:r>
              <a:rPr lang="en-US"/>
              <a:t>Click to edit Master title</a:t>
            </a:r>
          </a:p>
        </p:txBody>
      </p:sp>
      <p:sp>
        <p:nvSpPr>
          <p:cNvPr id="3" name="Content Placeholder 2">
            <a:extLst>
              <a:ext uri="{FF2B5EF4-FFF2-40B4-BE49-F238E27FC236}">
                <a16:creationId xmlns:a16="http://schemas.microsoft.com/office/drawing/2014/main" id="{ABF5EE7C-FC9E-418A-9B23-FAE88622B641}"/>
              </a:ext>
            </a:extLst>
          </p:cNvPr>
          <p:cNvSpPr>
            <a:spLocks noGrp="1"/>
          </p:cNvSpPr>
          <p:nvPr>
            <p:ph idx="1"/>
          </p:nvPr>
        </p:nvSpPr>
        <p:spPr/>
        <p:txBody>
          <a:bodyPr>
            <a:noAutofit/>
          </a:bodyPr>
          <a:lstStyle>
            <a:lvl1pPr marL="274320" indent="-274320">
              <a:lnSpc>
                <a:spcPct val="105000"/>
              </a:lnSpc>
              <a:spcBef>
                <a:spcPts val="2000"/>
              </a:spcBef>
              <a:defRPr sz="3000"/>
            </a:lvl1pPr>
            <a:lvl2pPr marL="548640" indent="-274320">
              <a:lnSpc>
                <a:spcPct val="95000"/>
              </a:lnSpc>
              <a:spcBef>
                <a:spcPts val="2000"/>
              </a:spcBef>
              <a:defRPr sz="3000"/>
            </a:lvl2pPr>
            <a:lvl3pPr marL="822960" indent="-274320">
              <a:lnSpc>
                <a:spcPct val="95000"/>
              </a:lnSpc>
              <a:spcBef>
                <a:spcPts val="2000"/>
              </a:spcBef>
              <a:defRPr sz="3000"/>
            </a:lvl3pPr>
            <a:lvl4pPr marL="1097280" indent="-274320">
              <a:lnSpc>
                <a:spcPct val="95000"/>
              </a:lnSpc>
              <a:spcBef>
                <a:spcPts val="2000"/>
              </a:spcBef>
              <a:buSzPct val="66000"/>
              <a:defRPr sz="3000"/>
            </a:lvl4pPr>
            <a:lvl5pPr marL="1371600" indent="-274320">
              <a:lnSpc>
                <a:spcPct val="95000"/>
              </a:lnSpc>
              <a:spcBef>
                <a:spcPts val="2000"/>
              </a:spcBef>
              <a:buSzPct val="66000"/>
              <a:defRPr sz="3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50C1DD7B-3497-4E63-AFB9-751D466D9E9B}"/>
              </a:ext>
            </a:extLst>
          </p:cNvPr>
          <p:cNvSpPr>
            <a:spLocks noGrp="1"/>
          </p:cNvSpPr>
          <p:nvPr>
            <p:ph type="sldNum" sz="quarter" idx="10"/>
          </p:nvPr>
        </p:nvSpPr>
        <p:spPr/>
        <p:txBody>
          <a:bodyPr/>
          <a:lstStyle/>
          <a:p>
            <a:fld id="{2FF31650-33A0-41F4-A40A-6CB69A9709AF}" type="slidenum">
              <a:rPr lang="en-US" smtClean="0"/>
              <a:pPr/>
              <a:t>‹#›</a:t>
            </a:fld>
            <a:endParaRPr lang="en-US"/>
          </a:p>
        </p:txBody>
      </p:sp>
    </p:spTree>
    <p:extLst>
      <p:ext uri="{BB962C8B-B14F-4D97-AF65-F5344CB8AC3E}">
        <p14:creationId xmlns:p14="http://schemas.microsoft.com/office/powerpoint/2010/main" val="40599975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ne Content_28pt_w/Sourc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50E09-999C-4F9F-86A6-2AAD9E00C57D}"/>
              </a:ext>
            </a:extLst>
          </p:cNvPr>
          <p:cNvSpPr>
            <a:spLocks noGrp="1"/>
          </p:cNvSpPr>
          <p:nvPr>
            <p:ph type="title"/>
          </p:nvPr>
        </p:nvSpPr>
        <p:spPr/>
        <p:txBody>
          <a:bodyPr/>
          <a:lstStyle>
            <a:lvl1pPr>
              <a:defRPr/>
            </a:lvl1pPr>
          </a:lstStyle>
          <a:p>
            <a:r>
              <a:rPr lang="en-US"/>
              <a:t>Click to edit Master title</a:t>
            </a:r>
          </a:p>
        </p:txBody>
      </p:sp>
      <p:sp>
        <p:nvSpPr>
          <p:cNvPr id="3" name="Content Placeholder 2">
            <a:extLst>
              <a:ext uri="{FF2B5EF4-FFF2-40B4-BE49-F238E27FC236}">
                <a16:creationId xmlns:a16="http://schemas.microsoft.com/office/drawing/2014/main" id="{ABF5EE7C-FC9E-418A-9B23-FAE88622B641}"/>
              </a:ext>
            </a:extLst>
          </p:cNvPr>
          <p:cNvSpPr>
            <a:spLocks noGrp="1"/>
          </p:cNvSpPr>
          <p:nvPr>
            <p:ph idx="1"/>
          </p:nvPr>
        </p:nvSpPr>
        <p:spPr>
          <a:xfrm>
            <a:off x="838200" y="1645920"/>
            <a:ext cx="10515600" cy="4469132"/>
          </a:xfrm>
        </p:spPr>
        <p:txBody>
          <a:bodyPr/>
          <a:lstStyle>
            <a:lvl1pPr marL="274320" indent="-274320">
              <a:lnSpc>
                <a:spcPct val="105000"/>
              </a:lnSpc>
              <a:defRPr/>
            </a:lvl1pPr>
            <a:lvl2pPr marL="548640" indent="-274320">
              <a:lnSpc>
                <a:spcPct val="95000"/>
              </a:lnSpc>
              <a:defRPr/>
            </a:lvl2pPr>
            <a:lvl3pPr marL="822960" indent="-274320">
              <a:lnSpc>
                <a:spcPct val="95000"/>
              </a:lnSpc>
              <a:defRPr/>
            </a:lvl3pPr>
            <a:lvl4pPr marL="1097280" indent="-274320">
              <a:lnSpc>
                <a:spcPct val="95000"/>
              </a:lnSpc>
              <a:buSzPct val="66000"/>
              <a:defRPr/>
            </a:lvl4pPr>
            <a:lvl5pPr marL="1371600" indent="-274320">
              <a:lnSpc>
                <a:spcPct val="95000"/>
              </a:lnSpc>
              <a:buSzPct val="66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50C1DD7B-3497-4E63-AFB9-751D466D9E9B}"/>
              </a:ext>
            </a:extLst>
          </p:cNvPr>
          <p:cNvSpPr>
            <a:spLocks noGrp="1"/>
          </p:cNvSpPr>
          <p:nvPr>
            <p:ph type="sldNum" sz="quarter" idx="10"/>
          </p:nvPr>
        </p:nvSpPr>
        <p:spPr/>
        <p:txBody>
          <a:bodyPr/>
          <a:lstStyle/>
          <a:p>
            <a:fld id="{2FF31650-33A0-41F4-A40A-6CB69A9709AF}" type="slidenum">
              <a:rPr lang="en-US" smtClean="0"/>
              <a:pPr/>
              <a:t>‹#›</a:t>
            </a:fld>
            <a:endParaRPr lang="en-US"/>
          </a:p>
        </p:txBody>
      </p:sp>
      <p:sp>
        <p:nvSpPr>
          <p:cNvPr id="6" name="Text Placeholder 3">
            <a:extLst>
              <a:ext uri="{FF2B5EF4-FFF2-40B4-BE49-F238E27FC236}">
                <a16:creationId xmlns:a16="http://schemas.microsoft.com/office/drawing/2014/main" id="{5E3898A7-510F-4BFC-8EAE-5AF191AAD9A0}"/>
              </a:ext>
            </a:extLst>
          </p:cNvPr>
          <p:cNvSpPr>
            <a:spLocks noGrp="1"/>
          </p:cNvSpPr>
          <p:nvPr>
            <p:ph type="body" sz="half" idx="11"/>
          </p:nvPr>
        </p:nvSpPr>
        <p:spPr>
          <a:xfrm>
            <a:off x="839788" y="6115051"/>
            <a:ext cx="10512424" cy="194308"/>
          </a:xfrm>
        </p:spPr>
        <p:txBody>
          <a:bodyPr anchor="ctr" anchorCtr="0">
            <a:noAutofit/>
          </a:bodyPr>
          <a:lstStyle>
            <a:lvl1pPr marL="0" indent="0">
              <a:spcBef>
                <a:spcPts val="800"/>
              </a:spcBef>
              <a:buNone/>
              <a:defRPr sz="1000" i="1" spc="10" baseline="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30973931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One Content_22p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50E09-999C-4F9F-86A6-2AAD9E00C57D}"/>
              </a:ext>
            </a:extLst>
          </p:cNvPr>
          <p:cNvSpPr>
            <a:spLocks noGrp="1"/>
          </p:cNvSpPr>
          <p:nvPr>
            <p:ph type="title"/>
          </p:nvPr>
        </p:nvSpPr>
        <p:spPr/>
        <p:txBody>
          <a:bodyPr/>
          <a:lstStyle>
            <a:lvl1pPr>
              <a:defRPr/>
            </a:lvl1pPr>
          </a:lstStyle>
          <a:p>
            <a:r>
              <a:rPr lang="en-US"/>
              <a:t>Click to edit Master title</a:t>
            </a:r>
          </a:p>
        </p:txBody>
      </p:sp>
      <p:sp>
        <p:nvSpPr>
          <p:cNvPr id="3" name="Content Placeholder 2">
            <a:extLst>
              <a:ext uri="{FF2B5EF4-FFF2-40B4-BE49-F238E27FC236}">
                <a16:creationId xmlns:a16="http://schemas.microsoft.com/office/drawing/2014/main" id="{ABF5EE7C-FC9E-418A-9B23-FAE88622B641}"/>
              </a:ext>
            </a:extLst>
          </p:cNvPr>
          <p:cNvSpPr>
            <a:spLocks noGrp="1"/>
          </p:cNvSpPr>
          <p:nvPr>
            <p:ph idx="1"/>
          </p:nvPr>
        </p:nvSpPr>
        <p:spPr/>
        <p:txBody>
          <a:bodyPr>
            <a:noAutofit/>
          </a:bodyPr>
          <a:lstStyle>
            <a:lvl1pPr marL="228600" indent="-228600">
              <a:lnSpc>
                <a:spcPct val="105000"/>
              </a:lnSpc>
              <a:spcBef>
                <a:spcPts val="1400"/>
              </a:spcBef>
              <a:defRPr sz="2200"/>
            </a:lvl1pPr>
            <a:lvl2pPr marL="457200" indent="-228600">
              <a:lnSpc>
                <a:spcPct val="95000"/>
              </a:lnSpc>
              <a:spcBef>
                <a:spcPts val="1400"/>
              </a:spcBef>
              <a:defRPr sz="2200"/>
            </a:lvl2pPr>
            <a:lvl3pPr marL="685800" indent="-228600">
              <a:lnSpc>
                <a:spcPct val="95000"/>
              </a:lnSpc>
              <a:spcBef>
                <a:spcPts val="1400"/>
              </a:spcBef>
              <a:defRPr sz="2200"/>
            </a:lvl3pPr>
            <a:lvl4pPr marL="914400" indent="-228600">
              <a:lnSpc>
                <a:spcPct val="95000"/>
              </a:lnSpc>
              <a:spcBef>
                <a:spcPts val="1400"/>
              </a:spcBef>
              <a:buSzPct val="66000"/>
              <a:defRPr sz="2200"/>
            </a:lvl4pPr>
            <a:lvl5pPr marL="1143000" indent="-228600">
              <a:lnSpc>
                <a:spcPct val="95000"/>
              </a:lnSpc>
              <a:spcBef>
                <a:spcPts val="1400"/>
              </a:spcBef>
              <a:buSzPct val="66000"/>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50C1DD7B-3497-4E63-AFB9-751D466D9E9B}"/>
              </a:ext>
            </a:extLst>
          </p:cNvPr>
          <p:cNvSpPr>
            <a:spLocks noGrp="1"/>
          </p:cNvSpPr>
          <p:nvPr>
            <p:ph type="sldNum" sz="quarter" idx="10"/>
          </p:nvPr>
        </p:nvSpPr>
        <p:spPr/>
        <p:txBody>
          <a:bodyPr/>
          <a:lstStyle/>
          <a:p>
            <a:fld id="{2FF31650-33A0-41F4-A40A-6CB69A9709AF}" type="slidenum">
              <a:rPr lang="en-US" smtClean="0"/>
              <a:pPr/>
              <a:t>‹#›</a:t>
            </a:fld>
            <a:endParaRPr lang="en-US"/>
          </a:p>
        </p:txBody>
      </p:sp>
    </p:spTree>
    <p:extLst>
      <p:ext uri="{BB962C8B-B14F-4D97-AF65-F5344CB8AC3E}">
        <p14:creationId xmlns:p14="http://schemas.microsoft.com/office/powerpoint/2010/main" val="37413423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_28p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E3BA7-6E90-44D6-9838-2FCAF27110A4}"/>
              </a:ext>
            </a:extLst>
          </p:cNvPr>
          <p:cNvSpPr>
            <a:spLocks noGrp="1"/>
          </p:cNvSpPr>
          <p:nvPr>
            <p:ph type="title"/>
          </p:nvPr>
        </p:nvSpPr>
        <p:spPr/>
        <p:txBody>
          <a:bodyPr/>
          <a:lstStyle>
            <a:lvl1pPr>
              <a:defRPr/>
            </a:lvl1pPr>
          </a:lstStyle>
          <a:p>
            <a:r>
              <a:rPr lang="en-US"/>
              <a:t>Click to edit Master title</a:t>
            </a:r>
          </a:p>
        </p:txBody>
      </p:sp>
      <p:sp>
        <p:nvSpPr>
          <p:cNvPr id="3" name="Content Placeholder 2">
            <a:extLst>
              <a:ext uri="{FF2B5EF4-FFF2-40B4-BE49-F238E27FC236}">
                <a16:creationId xmlns:a16="http://schemas.microsoft.com/office/drawing/2014/main" id="{B22E96BB-FFB7-433E-BBC8-E7040559D942}"/>
              </a:ext>
            </a:extLst>
          </p:cNvPr>
          <p:cNvSpPr>
            <a:spLocks noGrp="1"/>
          </p:cNvSpPr>
          <p:nvPr>
            <p:ph sz="half" idx="1"/>
          </p:nvPr>
        </p:nvSpPr>
        <p:spPr>
          <a:xfrm>
            <a:off x="838200" y="1645920"/>
            <a:ext cx="5181600" cy="4663439"/>
          </a:xfrm>
        </p:spPr>
        <p:txBody>
          <a:bodyPr/>
          <a:lstStyle>
            <a:lvl1pPr marL="274320" indent="-274320">
              <a:defRPr/>
            </a:lvl1pPr>
            <a:lvl2pPr marL="548640" indent="-274320">
              <a:defRPr/>
            </a:lvl2pPr>
            <a:lvl3pPr marL="822960" indent="-274320">
              <a:defRPr/>
            </a:lvl3pPr>
            <a:lvl4pPr marL="1097280" indent="-274320">
              <a:defRPr/>
            </a:lvl4pPr>
            <a:lvl5pPr marL="1371600" indent="-27432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31AC44-8A77-4780-88B9-14901851D096}"/>
              </a:ext>
            </a:extLst>
          </p:cNvPr>
          <p:cNvSpPr>
            <a:spLocks noGrp="1"/>
          </p:cNvSpPr>
          <p:nvPr>
            <p:ph sz="half" idx="2"/>
          </p:nvPr>
        </p:nvSpPr>
        <p:spPr>
          <a:xfrm>
            <a:off x="6172200" y="1645920"/>
            <a:ext cx="5181600" cy="4663439"/>
          </a:xfrm>
        </p:spPr>
        <p:txBody>
          <a:bodyPr/>
          <a:lstStyle>
            <a:lvl1pPr marL="274320" indent="-274320">
              <a:defRPr/>
            </a:lvl1pPr>
            <a:lvl2pPr marL="548640" indent="-274320">
              <a:defRPr/>
            </a:lvl2pPr>
            <a:lvl3pPr marL="822960" indent="-274320">
              <a:defRPr/>
            </a:lvl3pPr>
            <a:lvl4pPr marL="1097280" indent="-274320">
              <a:defRPr/>
            </a:lvl4pPr>
            <a:lvl5pPr marL="1371600" indent="-27432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E7749227-E069-4854-9339-257506F8EBD1}"/>
              </a:ext>
            </a:extLst>
          </p:cNvPr>
          <p:cNvSpPr>
            <a:spLocks noGrp="1"/>
          </p:cNvSpPr>
          <p:nvPr>
            <p:ph type="sldNum" sz="quarter" idx="10"/>
          </p:nvPr>
        </p:nvSpPr>
        <p:spPr/>
        <p:txBody>
          <a:bodyPr/>
          <a:lstStyle/>
          <a:p>
            <a:fld id="{2FF31650-33A0-41F4-A40A-6CB69A9709AF}" type="slidenum">
              <a:rPr lang="en-US" smtClean="0"/>
              <a:pPr/>
              <a:t>‹#›</a:t>
            </a:fld>
            <a:endParaRPr lang="en-US"/>
          </a:p>
        </p:txBody>
      </p:sp>
    </p:spTree>
    <p:extLst>
      <p:ext uri="{BB962C8B-B14F-4D97-AF65-F5344CB8AC3E}">
        <p14:creationId xmlns:p14="http://schemas.microsoft.com/office/powerpoint/2010/main" val="6505184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_22p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E3BA7-6E90-44D6-9838-2FCAF27110A4}"/>
              </a:ext>
            </a:extLst>
          </p:cNvPr>
          <p:cNvSpPr>
            <a:spLocks noGrp="1"/>
          </p:cNvSpPr>
          <p:nvPr>
            <p:ph type="title"/>
          </p:nvPr>
        </p:nvSpPr>
        <p:spPr/>
        <p:txBody>
          <a:bodyPr/>
          <a:lstStyle>
            <a:lvl1pPr>
              <a:defRPr/>
            </a:lvl1pPr>
          </a:lstStyle>
          <a:p>
            <a:r>
              <a:rPr lang="en-US"/>
              <a:t>Click to edit Master title</a:t>
            </a:r>
          </a:p>
        </p:txBody>
      </p:sp>
      <p:sp>
        <p:nvSpPr>
          <p:cNvPr id="3" name="Content Placeholder 2">
            <a:extLst>
              <a:ext uri="{FF2B5EF4-FFF2-40B4-BE49-F238E27FC236}">
                <a16:creationId xmlns:a16="http://schemas.microsoft.com/office/drawing/2014/main" id="{B22E96BB-FFB7-433E-BBC8-E7040559D942}"/>
              </a:ext>
            </a:extLst>
          </p:cNvPr>
          <p:cNvSpPr>
            <a:spLocks noGrp="1"/>
          </p:cNvSpPr>
          <p:nvPr>
            <p:ph sz="half" idx="1"/>
          </p:nvPr>
        </p:nvSpPr>
        <p:spPr>
          <a:xfrm>
            <a:off x="838200" y="1645920"/>
            <a:ext cx="5181600" cy="4663439"/>
          </a:xfrm>
        </p:spPr>
        <p:txBody>
          <a:bodyPr>
            <a:noAutofit/>
          </a:bodyPr>
          <a:lstStyle>
            <a:lvl1pPr>
              <a:spcBef>
                <a:spcPts val="1400"/>
              </a:spcBef>
              <a:defRPr sz="2200"/>
            </a:lvl1pPr>
            <a:lvl2pPr>
              <a:spcBef>
                <a:spcPts val="1400"/>
              </a:spcBef>
              <a:defRPr sz="2200"/>
            </a:lvl2pPr>
            <a:lvl3pPr>
              <a:spcBef>
                <a:spcPts val="1400"/>
              </a:spcBef>
              <a:defRPr sz="2200"/>
            </a:lvl3pPr>
            <a:lvl4pPr>
              <a:spcBef>
                <a:spcPts val="1400"/>
              </a:spcBef>
              <a:defRPr sz="2200"/>
            </a:lvl4pPr>
            <a:lvl5pPr>
              <a:spcBef>
                <a:spcPts val="1400"/>
              </a:spcBef>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31AC44-8A77-4780-88B9-14901851D096}"/>
              </a:ext>
            </a:extLst>
          </p:cNvPr>
          <p:cNvSpPr>
            <a:spLocks noGrp="1"/>
          </p:cNvSpPr>
          <p:nvPr>
            <p:ph sz="half" idx="2"/>
          </p:nvPr>
        </p:nvSpPr>
        <p:spPr>
          <a:xfrm>
            <a:off x="6172200" y="1645920"/>
            <a:ext cx="5181600" cy="4663439"/>
          </a:xfrm>
        </p:spPr>
        <p:txBody>
          <a:bodyPr>
            <a:noAutofit/>
          </a:bodyPr>
          <a:lstStyle>
            <a:lvl1pPr>
              <a:spcBef>
                <a:spcPts val="1400"/>
              </a:spcBef>
              <a:defRPr sz="2200"/>
            </a:lvl1pPr>
            <a:lvl2pPr>
              <a:spcBef>
                <a:spcPts val="1400"/>
              </a:spcBef>
              <a:defRPr sz="2200"/>
            </a:lvl2pPr>
            <a:lvl3pPr>
              <a:spcBef>
                <a:spcPts val="1400"/>
              </a:spcBef>
              <a:defRPr sz="2200"/>
            </a:lvl3pPr>
            <a:lvl4pPr>
              <a:spcBef>
                <a:spcPts val="1400"/>
              </a:spcBef>
              <a:defRPr sz="2200"/>
            </a:lvl4pPr>
            <a:lvl5pPr>
              <a:spcBef>
                <a:spcPts val="1400"/>
              </a:spcBef>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E7749227-E069-4854-9339-257506F8EBD1}"/>
              </a:ext>
            </a:extLst>
          </p:cNvPr>
          <p:cNvSpPr>
            <a:spLocks noGrp="1"/>
          </p:cNvSpPr>
          <p:nvPr>
            <p:ph type="sldNum" sz="quarter" idx="10"/>
          </p:nvPr>
        </p:nvSpPr>
        <p:spPr/>
        <p:txBody>
          <a:bodyPr/>
          <a:lstStyle/>
          <a:p>
            <a:fld id="{2FF31650-33A0-41F4-A40A-6CB69A9709AF}" type="slidenum">
              <a:rPr lang="en-US" smtClean="0"/>
              <a:pPr/>
              <a:t>‹#›</a:t>
            </a:fld>
            <a:endParaRPr lang="en-US"/>
          </a:p>
        </p:txBody>
      </p:sp>
    </p:spTree>
    <p:extLst>
      <p:ext uri="{BB962C8B-B14F-4D97-AF65-F5344CB8AC3E}">
        <p14:creationId xmlns:p14="http://schemas.microsoft.com/office/powerpoint/2010/main" val="5149044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_18p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E3BA7-6E90-44D6-9838-2FCAF27110A4}"/>
              </a:ext>
            </a:extLst>
          </p:cNvPr>
          <p:cNvSpPr>
            <a:spLocks noGrp="1"/>
          </p:cNvSpPr>
          <p:nvPr>
            <p:ph type="title"/>
          </p:nvPr>
        </p:nvSpPr>
        <p:spPr>
          <a:xfrm>
            <a:off x="838200" y="494853"/>
            <a:ext cx="10515600" cy="865222"/>
          </a:xfrm>
        </p:spPr>
        <p:txBody>
          <a:bodyPr lIns="0"/>
          <a:lstStyle>
            <a:lvl1pPr>
              <a:defRPr/>
            </a:lvl1pPr>
          </a:lstStyle>
          <a:p>
            <a:r>
              <a:rPr lang="en-US"/>
              <a:t>Click to edit Master title</a:t>
            </a:r>
          </a:p>
        </p:txBody>
      </p:sp>
      <p:sp>
        <p:nvSpPr>
          <p:cNvPr id="3" name="Content Placeholder 2">
            <a:extLst>
              <a:ext uri="{FF2B5EF4-FFF2-40B4-BE49-F238E27FC236}">
                <a16:creationId xmlns:a16="http://schemas.microsoft.com/office/drawing/2014/main" id="{B22E96BB-FFB7-433E-BBC8-E7040559D942}"/>
              </a:ext>
            </a:extLst>
          </p:cNvPr>
          <p:cNvSpPr>
            <a:spLocks noGrp="1"/>
          </p:cNvSpPr>
          <p:nvPr>
            <p:ph sz="half" idx="1"/>
          </p:nvPr>
        </p:nvSpPr>
        <p:spPr>
          <a:xfrm>
            <a:off x="838200" y="1645920"/>
            <a:ext cx="5181600" cy="4663439"/>
          </a:xfrm>
        </p:spPr>
        <p:txBody>
          <a:bodyPr lIns="0">
            <a:noAutofit/>
          </a:bodyPr>
          <a:lstStyle>
            <a:lvl1pPr marL="182880" indent="-182880">
              <a:spcBef>
                <a:spcPts val="1400"/>
              </a:spcBef>
              <a:defRPr sz="1800"/>
            </a:lvl1pPr>
            <a:lvl2pPr marL="365760" indent="-182880">
              <a:spcBef>
                <a:spcPts val="1400"/>
              </a:spcBef>
              <a:defRPr sz="1800"/>
            </a:lvl2pPr>
            <a:lvl3pPr marL="548640" indent="-182880">
              <a:spcBef>
                <a:spcPts val="1400"/>
              </a:spcBef>
              <a:defRPr sz="1800"/>
            </a:lvl3pPr>
            <a:lvl4pPr marL="731520" indent="-182880">
              <a:spcBef>
                <a:spcPts val="1400"/>
              </a:spcBef>
              <a:defRPr sz="1800"/>
            </a:lvl4pPr>
            <a:lvl5pPr marL="914400" indent="-182880">
              <a:spcBef>
                <a:spcPts val="1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31AC44-8A77-4780-88B9-14901851D096}"/>
              </a:ext>
            </a:extLst>
          </p:cNvPr>
          <p:cNvSpPr>
            <a:spLocks noGrp="1"/>
          </p:cNvSpPr>
          <p:nvPr>
            <p:ph sz="half" idx="2"/>
          </p:nvPr>
        </p:nvSpPr>
        <p:spPr>
          <a:xfrm>
            <a:off x="6172200" y="1645920"/>
            <a:ext cx="5181600" cy="4663439"/>
          </a:xfrm>
        </p:spPr>
        <p:txBody>
          <a:bodyPr lIns="0">
            <a:noAutofit/>
          </a:bodyPr>
          <a:lstStyle>
            <a:lvl1pPr marL="182880" indent="-182880">
              <a:spcBef>
                <a:spcPts val="1400"/>
              </a:spcBef>
              <a:defRPr sz="1800"/>
            </a:lvl1pPr>
            <a:lvl2pPr marL="365760" indent="-182880">
              <a:spcBef>
                <a:spcPts val="1400"/>
              </a:spcBef>
              <a:defRPr sz="1800"/>
            </a:lvl2pPr>
            <a:lvl3pPr marL="548640" indent="-182880">
              <a:spcBef>
                <a:spcPts val="1400"/>
              </a:spcBef>
              <a:defRPr sz="1800"/>
            </a:lvl3pPr>
            <a:lvl4pPr marL="731520" indent="-182880">
              <a:spcBef>
                <a:spcPts val="1400"/>
              </a:spcBef>
              <a:defRPr sz="1800"/>
            </a:lvl4pPr>
            <a:lvl5pPr marL="914400" indent="-182880">
              <a:spcBef>
                <a:spcPts val="1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E7749227-E069-4854-9339-257506F8EBD1}"/>
              </a:ext>
            </a:extLst>
          </p:cNvPr>
          <p:cNvSpPr>
            <a:spLocks noGrp="1"/>
          </p:cNvSpPr>
          <p:nvPr>
            <p:ph type="sldNum" sz="quarter" idx="10"/>
          </p:nvPr>
        </p:nvSpPr>
        <p:spPr/>
        <p:txBody>
          <a:bodyPr/>
          <a:lstStyle/>
          <a:p>
            <a:fld id="{2FF31650-33A0-41F4-A40A-6CB69A9709AF}" type="slidenum">
              <a:rPr lang="en-US" smtClean="0"/>
              <a:pPr/>
              <a:t>‹#›</a:t>
            </a:fld>
            <a:endParaRPr lang="en-US"/>
          </a:p>
        </p:txBody>
      </p:sp>
    </p:spTree>
    <p:extLst>
      <p:ext uri="{BB962C8B-B14F-4D97-AF65-F5344CB8AC3E}">
        <p14:creationId xmlns:p14="http://schemas.microsoft.com/office/powerpoint/2010/main" val="40550515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_15p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E3BA7-6E90-44D6-9838-2FCAF27110A4}"/>
              </a:ext>
            </a:extLst>
          </p:cNvPr>
          <p:cNvSpPr>
            <a:spLocks noGrp="1"/>
          </p:cNvSpPr>
          <p:nvPr>
            <p:ph type="title"/>
          </p:nvPr>
        </p:nvSpPr>
        <p:spPr>
          <a:xfrm>
            <a:off x="838200" y="493776"/>
            <a:ext cx="10515600" cy="868680"/>
          </a:xfrm>
        </p:spPr>
        <p:txBody>
          <a:bodyPr/>
          <a:lstStyle>
            <a:lvl1pPr>
              <a:defRPr/>
            </a:lvl1pPr>
          </a:lstStyle>
          <a:p>
            <a:r>
              <a:rPr lang="en-US"/>
              <a:t>Click to edit Master title</a:t>
            </a:r>
          </a:p>
        </p:txBody>
      </p:sp>
      <p:sp>
        <p:nvSpPr>
          <p:cNvPr id="3" name="Content Placeholder 2">
            <a:extLst>
              <a:ext uri="{FF2B5EF4-FFF2-40B4-BE49-F238E27FC236}">
                <a16:creationId xmlns:a16="http://schemas.microsoft.com/office/drawing/2014/main" id="{B22E96BB-FFB7-433E-BBC8-E7040559D942}"/>
              </a:ext>
            </a:extLst>
          </p:cNvPr>
          <p:cNvSpPr>
            <a:spLocks noGrp="1"/>
          </p:cNvSpPr>
          <p:nvPr>
            <p:ph sz="half" idx="1"/>
          </p:nvPr>
        </p:nvSpPr>
        <p:spPr>
          <a:xfrm>
            <a:off x="838200" y="1645920"/>
            <a:ext cx="5181600" cy="4663440"/>
          </a:xfrm>
        </p:spPr>
        <p:txBody>
          <a:bodyPr>
            <a:noAutofit/>
          </a:bodyPr>
          <a:lstStyle>
            <a:lvl1pPr marL="182880" indent="-182880">
              <a:spcBef>
                <a:spcPts val="1000"/>
              </a:spcBef>
              <a:defRPr sz="1500"/>
            </a:lvl1pPr>
            <a:lvl2pPr marL="365760" indent="-182880">
              <a:spcBef>
                <a:spcPts val="1000"/>
              </a:spcBef>
              <a:defRPr sz="1500"/>
            </a:lvl2pPr>
            <a:lvl3pPr marL="548640" indent="-182880">
              <a:spcBef>
                <a:spcPts val="1000"/>
              </a:spcBef>
              <a:defRPr sz="1500"/>
            </a:lvl3pPr>
            <a:lvl4pPr marL="731520" indent="-182880">
              <a:spcBef>
                <a:spcPts val="1000"/>
              </a:spcBef>
              <a:defRPr sz="1500"/>
            </a:lvl4pPr>
            <a:lvl5pPr marL="914400" indent="-182880">
              <a:spcBef>
                <a:spcPts val="1000"/>
              </a:spcBef>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31AC44-8A77-4780-88B9-14901851D096}"/>
              </a:ext>
            </a:extLst>
          </p:cNvPr>
          <p:cNvSpPr>
            <a:spLocks noGrp="1"/>
          </p:cNvSpPr>
          <p:nvPr>
            <p:ph sz="half" idx="2"/>
          </p:nvPr>
        </p:nvSpPr>
        <p:spPr>
          <a:xfrm>
            <a:off x="6172200" y="1645920"/>
            <a:ext cx="5181600" cy="4663440"/>
          </a:xfrm>
        </p:spPr>
        <p:txBody>
          <a:bodyPr>
            <a:noAutofit/>
          </a:bodyPr>
          <a:lstStyle>
            <a:lvl1pPr marL="182880" indent="-182880">
              <a:spcBef>
                <a:spcPts val="1000"/>
              </a:spcBef>
              <a:defRPr sz="1500"/>
            </a:lvl1pPr>
            <a:lvl2pPr marL="365760" indent="-182880">
              <a:spcBef>
                <a:spcPts val="1000"/>
              </a:spcBef>
              <a:defRPr sz="1500"/>
            </a:lvl2pPr>
            <a:lvl3pPr marL="548640" indent="-182880">
              <a:spcBef>
                <a:spcPts val="1000"/>
              </a:spcBef>
              <a:defRPr sz="1500"/>
            </a:lvl3pPr>
            <a:lvl4pPr marL="731520" indent="-182880">
              <a:spcBef>
                <a:spcPts val="1000"/>
              </a:spcBef>
              <a:defRPr sz="1500"/>
            </a:lvl4pPr>
            <a:lvl5pPr marL="914400" indent="-182880">
              <a:spcBef>
                <a:spcPts val="1000"/>
              </a:spcBef>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E7749227-E069-4854-9339-257506F8EBD1}"/>
              </a:ext>
            </a:extLst>
          </p:cNvPr>
          <p:cNvSpPr>
            <a:spLocks noGrp="1"/>
          </p:cNvSpPr>
          <p:nvPr>
            <p:ph type="sldNum" sz="quarter" idx="10"/>
          </p:nvPr>
        </p:nvSpPr>
        <p:spPr/>
        <p:txBody>
          <a:bodyPr/>
          <a:lstStyle/>
          <a:p>
            <a:fld id="{2FF31650-33A0-41F4-A40A-6CB69A9709AF}" type="slidenum">
              <a:rPr lang="en-US" smtClean="0"/>
              <a:pPr/>
              <a:t>‹#›</a:t>
            </a:fld>
            <a:endParaRPr lang="en-US"/>
          </a:p>
        </p:txBody>
      </p:sp>
    </p:spTree>
    <p:extLst>
      <p:ext uri="{BB962C8B-B14F-4D97-AF65-F5344CB8AC3E}">
        <p14:creationId xmlns:p14="http://schemas.microsoft.com/office/powerpoint/2010/main" val="503335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Cover--Color (Casey Font)">
    <p:bg>
      <p:bgPr>
        <a:solidFill>
          <a:schemeClr val="accent2"/>
        </a:solidFill>
        <a:effectLst/>
      </p:bgPr>
    </p:bg>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7596E5C5-87C0-45F0-B045-834081FB6EC8}"/>
              </a:ext>
            </a:extLst>
          </p:cNvPr>
          <p:cNvSpPr>
            <a:spLocks noGrp="1"/>
          </p:cNvSpPr>
          <p:nvPr>
            <p:ph type="subTitle" idx="1" hasCustomPrompt="1"/>
          </p:nvPr>
        </p:nvSpPr>
        <p:spPr>
          <a:xfrm>
            <a:off x="1" y="3532051"/>
            <a:ext cx="12191999" cy="952500"/>
          </a:xfrm>
        </p:spPr>
        <p:txBody>
          <a:bodyPr lIns="914400" rIns="914400">
            <a:noAutofit/>
          </a:bodyPr>
          <a:lstStyle>
            <a:lvl1pPr marL="0" indent="0" algn="ctr">
              <a:buNone/>
              <a:defRPr sz="2800">
                <a:solidFill>
                  <a:schemeClr val="accent2">
                    <a:lumMod val="40000"/>
                    <a:lumOff val="60000"/>
                  </a:schemeClr>
                </a:solidFill>
                <a:latin typeface="Knockout 30 Junior Welterwt" pitchFamily="50"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sp>
        <p:nvSpPr>
          <p:cNvPr id="10" name="Title 1">
            <a:extLst>
              <a:ext uri="{FF2B5EF4-FFF2-40B4-BE49-F238E27FC236}">
                <a16:creationId xmlns:a16="http://schemas.microsoft.com/office/drawing/2014/main" id="{98728828-510F-4679-AB37-D7D93BDAE6AE}"/>
              </a:ext>
            </a:extLst>
          </p:cNvPr>
          <p:cNvSpPr>
            <a:spLocks noGrp="1"/>
          </p:cNvSpPr>
          <p:nvPr>
            <p:ph type="ctrTitle" hasCustomPrompt="1"/>
          </p:nvPr>
        </p:nvSpPr>
        <p:spPr>
          <a:xfrm>
            <a:off x="19051" y="2121408"/>
            <a:ext cx="12172949" cy="1389434"/>
          </a:xfrm>
        </p:spPr>
        <p:txBody>
          <a:bodyPr lIns="457200" rIns="457200" anchor="ctr" anchorCtr="0">
            <a:noAutofit/>
          </a:bodyPr>
          <a:lstStyle>
            <a:lvl1pPr algn="ctr">
              <a:defRPr sz="4500" baseline="0">
                <a:solidFill>
                  <a:schemeClr val="bg1"/>
                </a:solidFill>
              </a:defRPr>
            </a:lvl1pPr>
          </a:lstStyle>
          <a:p>
            <a:r>
              <a:rPr lang="en-US"/>
              <a:t>Title</a:t>
            </a:r>
          </a:p>
        </p:txBody>
      </p:sp>
      <p:sp>
        <p:nvSpPr>
          <p:cNvPr id="14" name="Text Placeholder 13">
            <a:extLst>
              <a:ext uri="{FF2B5EF4-FFF2-40B4-BE49-F238E27FC236}">
                <a16:creationId xmlns:a16="http://schemas.microsoft.com/office/drawing/2014/main" id="{2608F177-66AE-4CFD-82C8-86B4EEE8CB02}"/>
              </a:ext>
            </a:extLst>
          </p:cNvPr>
          <p:cNvSpPr>
            <a:spLocks noGrp="1"/>
          </p:cNvSpPr>
          <p:nvPr>
            <p:ph type="body" sz="quarter" idx="12" hasCustomPrompt="1"/>
          </p:nvPr>
        </p:nvSpPr>
        <p:spPr>
          <a:xfrm>
            <a:off x="0" y="6170614"/>
            <a:ext cx="9400117" cy="687387"/>
          </a:xfrm>
        </p:spPr>
        <p:txBody>
          <a:bodyPr lIns="457200" tIns="0" rIns="457200" bIns="457200" anchor="b" anchorCtr="0"/>
          <a:lstStyle>
            <a:lvl1pPr algn="l">
              <a:defRPr sz="1800" baseline="0">
                <a:solidFill>
                  <a:schemeClr val="bg1"/>
                </a:solidFill>
              </a:defRPr>
            </a:lvl1pPr>
          </a:lstStyle>
          <a:p>
            <a:pPr lvl="0"/>
            <a:r>
              <a:rPr lang="en-US"/>
              <a:t>Name of group, unit or event</a:t>
            </a:r>
          </a:p>
        </p:txBody>
      </p:sp>
      <p:sp>
        <p:nvSpPr>
          <p:cNvPr id="16" name="Text Placeholder 15">
            <a:extLst>
              <a:ext uri="{FF2B5EF4-FFF2-40B4-BE49-F238E27FC236}">
                <a16:creationId xmlns:a16="http://schemas.microsoft.com/office/drawing/2014/main" id="{0A58374A-24A0-4A5A-9CB9-125044531290}"/>
              </a:ext>
            </a:extLst>
          </p:cNvPr>
          <p:cNvSpPr>
            <a:spLocks noGrp="1"/>
          </p:cNvSpPr>
          <p:nvPr>
            <p:ph type="body" sz="quarter" idx="13" hasCustomPrompt="1"/>
          </p:nvPr>
        </p:nvSpPr>
        <p:spPr>
          <a:xfrm>
            <a:off x="9400117" y="6170614"/>
            <a:ext cx="2791883" cy="687387"/>
          </a:xfrm>
        </p:spPr>
        <p:txBody>
          <a:bodyPr lIns="0" tIns="0" rIns="457200" bIns="457200" anchor="b" anchorCtr="0"/>
          <a:lstStyle>
            <a:lvl1pPr algn="r">
              <a:defRPr sz="1300">
                <a:solidFill>
                  <a:schemeClr val="accent2">
                    <a:lumMod val="40000"/>
                    <a:lumOff val="60000"/>
                  </a:schemeClr>
                </a:solidFill>
                <a:latin typeface="Knockout 31 Junior Middlewt" panose="02000503050000020004" pitchFamily="50" charset="0"/>
              </a:defRPr>
            </a:lvl1pPr>
          </a:lstStyle>
          <a:p>
            <a:pPr lvl="0"/>
            <a:r>
              <a:rPr lang="en-US"/>
              <a:t>Month XX, XXXX</a:t>
            </a:r>
          </a:p>
        </p:txBody>
      </p:sp>
      <p:pic>
        <p:nvPicPr>
          <p:cNvPr id="7" name="Graphic 6">
            <a:extLst>
              <a:ext uri="{FF2B5EF4-FFF2-40B4-BE49-F238E27FC236}">
                <a16:creationId xmlns:a16="http://schemas.microsoft.com/office/drawing/2014/main" id="{A08FE9DB-2004-4EC5-B381-F94F00139994}"/>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412480" y="-192024"/>
            <a:ext cx="4105275" cy="952500"/>
          </a:xfrm>
          <a:prstGeom prst="rect">
            <a:avLst/>
          </a:prstGeom>
        </p:spPr>
      </p:pic>
    </p:spTree>
    <p:extLst>
      <p:ext uri="{BB962C8B-B14F-4D97-AF65-F5344CB8AC3E}">
        <p14:creationId xmlns:p14="http://schemas.microsoft.com/office/powerpoint/2010/main" val="41345814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_13p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E3BA7-6E90-44D6-9838-2FCAF27110A4}"/>
              </a:ext>
            </a:extLst>
          </p:cNvPr>
          <p:cNvSpPr>
            <a:spLocks noGrp="1"/>
          </p:cNvSpPr>
          <p:nvPr>
            <p:ph type="title"/>
          </p:nvPr>
        </p:nvSpPr>
        <p:spPr>
          <a:xfrm>
            <a:off x="838200" y="493776"/>
            <a:ext cx="10515600" cy="868680"/>
          </a:xfrm>
        </p:spPr>
        <p:txBody>
          <a:bodyPr/>
          <a:lstStyle>
            <a:lvl1pPr>
              <a:defRPr/>
            </a:lvl1pPr>
          </a:lstStyle>
          <a:p>
            <a:r>
              <a:rPr lang="en-US"/>
              <a:t>Click to edit Master title</a:t>
            </a:r>
          </a:p>
        </p:txBody>
      </p:sp>
      <p:sp>
        <p:nvSpPr>
          <p:cNvPr id="3" name="Content Placeholder 2">
            <a:extLst>
              <a:ext uri="{FF2B5EF4-FFF2-40B4-BE49-F238E27FC236}">
                <a16:creationId xmlns:a16="http://schemas.microsoft.com/office/drawing/2014/main" id="{B22E96BB-FFB7-433E-BBC8-E7040559D942}"/>
              </a:ext>
            </a:extLst>
          </p:cNvPr>
          <p:cNvSpPr>
            <a:spLocks noGrp="1"/>
          </p:cNvSpPr>
          <p:nvPr>
            <p:ph sz="half" idx="1"/>
          </p:nvPr>
        </p:nvSpPr>
        <p:spPr>
          <a:xfrm>
            <a:off x="838200" y="1645920"/>
            <a:ext cx="5181600" cy="4663440"/>
          </a:xfrm>
        </p:spPr>
        <p:txBody>
          <a:bodyPr>
            <a:noAutofit/>
          </a:bodyPr>
          <a:lstStyle>
            <a:lvl1pPr marL="137160" indent="-137160">
              <a:spcBef>
                <a:spcPts val="800"/>
              </a:spcBef>
              <a:defRPr sz="1300"/>
            </a:lvl1pPr>
            <a:lvl2pPr marL="274320" indent="-137160">
              <a:spcBef>
                <a:spcPts val="800"/>
              </a:spcBef>
              <a:defRPr sz="1300"/>
            </a:lvl2pPr>
            <a:lvl3pPr marL="411480" indent="-137160">
              <a:spcBef>
                <a:spcPts val="800"/>
              </a:spcBef>
              <a:defRPr sz="1300"/>
            </a:lvl3pPr>
            <a:lvl4pPr marL="548640" indent="-137160">
              <a:spcBef>
                <a:spcPts val="800"/>
              </a:spcBef>
              <a:defRPr sz="1300"/>
            </a:lvl4pPr>
            <a:lvl5pPr marL="685800" indent="-137160">
              <a:spcBef>
                <a:spcPts val="800"/>
              </a:spcBef>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31AC44-8A77-4780-88B9-14901851D096}"/>
              </a:ext>
            </a:extLst>
          </p:cNvPr>
          <p:cNvSpPr>
            <a:spLocks noGrp="1"/>
          </p:cNvSpPr>
          <p:nvPr>
            <p:ph sz="half" idx="2"/>
          </p:nvPr>
        </p:nvSpPr>
        <p:spPr>
          <a:xfrm>
            <a:off x="6172200" y="1645920"/>
            <a:ext cx="5181600" cy="4663440"/>
          </a:xfrm>
        </p:spPr>
        <p:txBody>
          <a:bodyPr>
            <a:noAutofit/>
          </a:bodyPr>
          <a:lstStyle>
            <a:lvl1pPr marL="137160" indent="-137160">
              <a:spcBef>
                <a:spcPts val="800"/>
              </a:spcBef>
              <a:defRPr sz="1300"/>
            </a:lvl1pPr>
            <a:lvl2pPr marL="274320" indent="-137160">
              <a:spcBef>
                <a:spcPts val="800"/>
              </a:spcBef>
              <a:defRPr sz="1300"/>
            </a:lvl2pPr>
            <a:lvl3pPr marL="411480" indent="-137160">
              <a:spcBef>
                <a:spcPts val="800"/>
              </a:spcBef>
              <a:defRPr sz="1300"/>
            </a:lvl3pPr>
            <a:lvl4pPr marL="548640" indent="-137160">
              <a:spcBef>
                <a:spcPts val="800"/>
              </a:spcBef>
              <a:defRPr sz="1300"/>
            </a:lvl4pPr>
            <a:lvl5pPr marL="685800" indent="-137160">
              <a:spcBef>
                <a:spcPts val="800"/>
              </a:spcBef>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E7749227-E069-4854-9339-257506F8EBD1}"/>
              </a:ext>
            </a:extLst>
          </p:cNvPr>
          <p:cNvSpPr>
            <a:spLocks noGrp="1"/>
          </p:cNvSpPr>
          <p:nvPr>
            <p:ph type="sldNum" sz="quarter" idx="10"/>
          </p:nvPr>
        </p:nvSpPr>
        <p:spPr/>
        <p:txBody>
          <a:bodyPr/>
          <a:lstStyle/>
          <a:p>
            <a:fld id="{2FF31650-33A0-41F4-A40A-6CB69A9709AF}" type="slidenum">
              <a:rPr lang="en-US" smtClean="0"/>
              <a:pPr/>
              <a:t>‹#›</a:t>
            </a:fld>
            <a:endParaRPr lang="en-US"/>
          </a:p>
        </p:txBody>
      </p:sp>
    </p:spTree>
    <p:extLst>
      <p:ext uri="{BB962C8B-B14F-4D97-AF65-F5344CB8AC3E}">
        <p14:creationId xmlns:p14="http://schemas.microsoft.com/office/powerpoint/2010/main" val="37137276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Two Content w/Header_28p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966E6-BBAD-4AB4-B980-382B869E8B5C}"/>
              </a:ext>
            </a:extLst>
          </p:cNvPr>
          <p:cNvSpPr>
            <a:spLocks noGrp="1"/>
          </p:cNvSpPr>
          <p:nvPr>
            <p:ph type="title"/>
          </p:nvPr>
        </p:nvSpPr>
        <p:spPr>
          <a:xfrm>
            <a:off x="839788" y="493776"/>
            <a:ext cx="10515600" cy="865990"/>
          </a:xfrm>
        </p:spPr>
        <p:txBody>
          <a:bodyPr/>
          <a:lstStyle>
            <a:lvl1pPr>
              <a:defRPr/>
            </a:lvl1pPr>
          </a:lstStyle>
          <a:p>
            <a:r>
              <a:rPr lang="en-US"/>
              <a:t>Click to edit Master title</a:t>
            </a:r>
          </a:p>
        </p:txBody>
      </p:sp>
      <p:sp>
        <p:nvSpPr>
          <p:cNvPr id="3" name="Text Placeholder 2">
            <a:extLst>
              <a:ext uri="{FF2B5EF4-FFF2-40B4-BE49-F238E27FC236}">
                <a16:creationId xmlns:a16="http://schemas.microsoft.com/office/drawing/2014/main" id="{84BE0AF7-7022-4B87-9507-C1765DF8A676}"/>
              </a:ext>
            </a:extLst>
          </p:cNvPr>
          <p:cNvSpPr>
            <a:spLocks noGrp="1"/>
          </p:cNvSpPr>
          <p:nvPr>
            <p:ph type="body" idx="1"/>
          </p:nvPr>
        </p:nvSpPr>
        <p:spPr>
          <a:xfrm>
            <a:off x="839789" y="1508760"/>
            <a:ext cx="5157787" cy="823912"/>
          </a:xfrm>
        </p:spPr>
        <p:txBody>
          <a:bodyPr tIns="27432" anchor="t" anchorCtr="0">
            <a:noAutofit/>
          </a:bodyPr>
          <a:lstStyle>
            <a:lvl1pPr marL="0" indent="0">
              <a:lnSpc>
                <a:spcPct val="85000"/>
              </a:lnSpc>
              <a:buNone/>
              <a:defRPr sz="3000" b="1" kern="1500" spc="1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a:t>
            </a:r>
          </a:p>
        </p:txBody>
      </p:sp>
      <p:sp>
        <p:nvSpPr>
          <p:cNvPr id="4" name="Content Placeholder 3">
            <a:extLst>
              <a:ext uri="{FF2B5EF4-FFF2-40B4-BE49-F238E27FC236}">
                <a16:creationId xmlns:a16="http://schemas.microsoft.com/office/drawing/2014/main" id="{66156175-C5A7-4B01-9265-276F4BF20CA2}"/>
              </a:ext>
            </a:extLst>
          </p:cNvPr>
          <p:cNvSpPr>
            <a:spLocks noGrp="1"/>
          </p:cNvSpPr>
          <p:nvPr>
            <p:ph sz="half" idx="2"/>
          </p:nvPr>
        </p:nvSpPr>
        <p:spPr>
          <a:xfrm>
            <a:off x="839789" y="2497391"/>
            <a:ext cx="5157787" cy="3811968"/>
          </a:xfrm>
        </p:spPr>
        <p:txBody>
          <a:bodyPr/>
          <a:lstStyle>
            <a:lvl1pPr marL="274320" indent="-274320">
              <a:defRPr/>
            </a:lvl1pPr>
            <a:lvl2pPr marL="548640" indent="-274320">
              <a:defRPr/>
            </a:lvl2pPr>
            <a:lvl3pPr marL="822960" indent="-274320">
              <a:defRPr/>
            </a:lvl3pPr>
            <a:lvl4pPr marL="1097280" indent="-274320">
              <a:defRPr/>
            </a:lvl4pPr>
            <a:lvl5pPr marL="1371600" indent="-27432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7C4CED-E691-4060-A535-A8D0EE2A21A9}"/>
              </a:ext>
            </a:extLst>
          </p:cNvPr>
          <p:cNvSpPr>
            <a:spLocks noGrp="1"/>
          </p:cNvSpPr>
          <p:nvPr>
            <p:ph type="body" sz="quarter" idx="3"/>
          </p:nvPr>
        </p:nvSpPr>
        <p:spPr>
          <a:xfrm>
            <a:off x="6172201" y="1508760"/>
            <a:ext cx="5183188" cy="823912"/>
          </a:xfrm>
        </p:spPr>
        <p:txBody>
          <a:bodyPr tIns="27432" bIns="0" anchor="t" anchorCtr="0">
            <a:noAutofit/>
          </a:bodyPr>
          <a:lstStyle>
            <a:lvl1pPr marL="0" indent="0">
              <a:lnSpc>
                <a:spcPct val="85000"/>
              </a:lnSpc>
              <a:buNone/>
              <a:defRPr sz="2900" b="1" kern="1500" spc="1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a:t>
            </a:r>
          </a:p>
        </p:txBody>
      </p:sp>
      <p:sp>
        <p:nvSpPr>
          <p:cNvPr id="6" name="Content Placeholder 5">
            <a:extLst>
              <a:ext uri="{FF2B5EF4-FFF2-40B4-BE49-F238E27FC236}">
                <a16:creationId xmlns:a16="http://schemas.microsoft.com/office/drawing/2014/main" id="{9F7FA33C-8AC2-46FB-8BFA-D021EF0985A8}"/>
              </a:ext>
            </a:extLst>
          </p:cNvPr>
          <p:cNvSpPr>
            <a:spLocks noGrp="1"/>
          </p:cNvSpPr>
          <p:nvPr>
            <p:ph sz="quarter" idx="4"/>
          </p:nvPr>
        </p:nvSpPr>
        <p:spPr>
          <a:xfrm>
            <a:off x="6172201" y="2497391"/>
            <a:ext cx="5183188" cy="3811968"/>
          </a:xfrm>
        </p:spPr>
        <p:txBody>
          <a:bodyPr/>
          <a:lstStyle>
            <a:lvl1pPr marL="274320" indent="-274320">
              <a:defRPr/>
            </a:lvl1pPr>
            <a:lvl2pPr marL="548640" indent="-274320">
              <a:defRPr/>
            </a:lvl2pPr>
            <a:lvl3pPr marL="822960" indent="-274320">
              <a:defRPr/>
            </a:lvl3pPr>
            <a:lvl4pPr marL="1097280" indent="-274320">
              <a:defRPr/>
            </a:lvl4pPr>
            <a:lvl5pPr marL="1371600" indent="-27432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0AC2DD2A-B005-4824-A252-BAC0E0CC3966}"/>
              </a:ext>
            </a:extLst>
          </p:cNvPr>
          <p:cNvSpPr>
            <a:spLocks noGrp="1"/>
          </p:cNvSpPr>
          <p:nvPr>
            <p:ph type="sldNum" sz="quarter" idx="10"/>
          </p:nvPr>
        </p:nvSpPr>
        <p:spPr/>
        <p:txBody>
          <a:bodyPr/>
          <a:lstStyle/>
          <a:p>
            <a:fld id="{2FF31650-33A0-41F4-A40A-6CB69A9709AF}" type="slidenum">
              <a:rPr lang="en-US" smtClean="0"/>
              <a:pPr/>
              <a:t>‹#›</a:t>
            </a:fld>
            <a:endParaRPr lang="en-US"/>
          </a:p>
        </p:txBody>
      </p:sp>
    </p:spTree>
    <p:extLst>
      <p:ext uri="{BB962C8B-B14F-4D97-AF65-F5344CB8AC3E}">
        <p14:creationId xmlns:p14="http://schemas.microsoft.com/office/powerpoint/2010/main" val="10894663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Two Content w/Header_22p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966E6-BBAD-4AB4-B980-382B869E8B5C}"/>
              </a:ext>
            </a:extLst>
          </p:cNvPr>
          <p:cNvSpPr>
            <a:spLocks noGrp="1"/>
          </p:cNvSpPr>
          <p:nvPr>
            <p:ph type="title"/>
          </p:nvPr>
        </p:nvSpPr>
        <p:spPr>
          <a:xfrm>
            <a:off x="839788" y="493776"/>
            <a:ext cx="10515600" cy="866403"/>
          </a:xfrm>
        </p:spPr>
        <p:txBody>
          <a:bodyPr/>
          <a:lstStyle>
            <a:lvl1pPr>
              <a:defRPr/>
            </a:lvl1pPr>
          </a:lstStyle>
          <a:p>
            <a:r>
              <a:rPr lang="en-US"/>
              <a:t>Click to edit Master title</a:t>
            </a:r>
          </a:p>
        </p:txBody>
      </p:sp>
      <p:sp>
        <p:nvSpPr>
          <p:cNvPr id="3" name="Text Placeholder 2">
            <a:extLst>
              <a:ext uri="{FF2B5EF4-FFF2-40B4-BE49-F238E27FC236}">
                <a16:creationId xmlns:a16="http://schemas.microsoft.com/office/drawing/2014/main" id="{84BE0AF7-7022-4B87-9507-C1765DF8A676}"/>
              </a:ext>
            </a:extLst>
          </p:cNvPr>
          <p:cNvSpPr>
            <a:spLocks noGrp="1"/>
          </p:cNvSpPr>
          <p:nvPr>
            <p:ph type="body" idx="1"/>
          </p:nvPr>
        </p:nvSpPr>
        <p:spPr>
          <a:xfrm>
            <a:off x="839789" y="1524512"/>
            <a:ext cx="5157787" cy="823912"/>
          </a:xfrm>
        </p:spPr>
        <p:txBody>
          <a:bodyPr anchor="t" anchorCtr="0">
            <a:noAutofit/>
          </a:bodyPr>
          <a:lstStyle>
            <a:lvl1pPr marL="0" indent="0">
              <a:spcBef>
                <a:spcPts val="1400"/>
              </a:spcBef>
              <a:buNone/>
              <a:defRPr sz="24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a:t>
            </a:r>
          </a:p>
        </p:txBody>
      </p:sp>
      <p:sp>
        <p:nvSpPr>
          <p:cNvPr id="4" name="Content Placeholder 3">
            <a:extLst>
              <a:ext uri="{FF2B5EF4-FFF2-40B4-BE49-F238E27FC236}">
                <a16:creationId xmlns:a16="http://schemas.microsoft.com/office/drawing/2014/main" id="{66156175-C5A7-4B01-9265-276F4BF20CA2}"/>
              </a:ext>
            </a:extLst>
          </p:cNvPr>
          <p:cNvSpPr>
            <a:spLocks noGrp="1"/>
          </p:cNvSpPr>
          <p:nvPr>
            <p:ph sz="half" idx="2"/>
          </p:nvPr>
        </p:nvSpPr>
        <p:spPr>
          <a:xfrm>
            <a:off x="839789" y="2497391"/>
            <a:ext cx="5157787" cy="3811968"/>
          </a:xfrm>
        </p:spPr>
        <p:txBody>
          <a:bodyPr>
            <a:noAutofit/>
          </a:bodyPr>
          <a:lstStyle>
            <a:lvl1pPr>
              <a:spcBef>
                <a:spcPts val="1400"/>
              </a:spcBef>
              <a:defRPr sz="2200"/>
            </a:lvl1pPr>
            <a:lvl2pPr>
              <a:spcBef>
                <a:spcPts val="1400"/>
              </a:spcBef>
              <a:defRPr sz="2200"/>
            </a:lvl2pPr>
            <a:lvl3pPr>
              <a:spcBef>
                <a:spcPts val="1400"/>
              </a:spcBef>
              <a:defRPr sz="2200"/>
            </a:lvl3pPr>
            <a:lvl4pPr>
              <a:spcBef>
                <a:spcPts val="1400"/>
              </a:spcBef>
              <a:defRPr sz="2200"/>
            </a:lvl4pPr>
            <a:lvl5pPr>
              <a:spcBef>
                <a:spcPts val="1400"/>
              </a:spcBef>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7C4CED-E691-4060-A535-A8D0EE2A21A9}"/>
              </a:ext>
            </a:extLst>
          </p:cNvPr>
          <p:cNvSpPr>
            <a:spLocks noGrp="1"/>
          </p:cNvSpPr>
          <p:nvPr>
            <p:ph type="body" sz="quarter" idx="3"/>
          </p:nvPr>
        </p:nvSpPr>
        <p:spPr>
          <a:xfrm>
            <a:off x="6172201" y="1524512"/>
            <a:ext cx="5183188" cy="823912"/>
          </a:xfrm>
        </p:spPr>
        <p:txBody>
          <a:bodyPr anchor="t" anchorCtr="0">
            <a:noAutofit/>
          </a:bodyPr>
          <a:lstStyle>
            <a:lvl1pPr marL="0" indent="0">
              <a:spcBef>
                <a:spcPts val="1400"/>
              </a:spcBef>
              <a:buNone/>
              <a:defRPr sz="24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a:t>
            </a:r>
          </a:p>
        </p:txBody>
      </p:sp>
      <p:sp>
        <p:nvSpPr>
          <p:cNvPr id="6" name="Content Placeholder 5">
            <a:extLst>
              <a:ext uri="{FF2B5EF4-FFF2-40B4-BE49-F238E27FC236}">
                <a16:creationId xmlns:a16="http://schemas.microsoft.com/office/drawing/2014/main" id="{9F7FA33C-8AC2-46FB-8BFA-D021EF0985A8}"/>
              </a:ext>
            </a:extLst>
          </p:cNvPr>
          <p:cNvSpPr>
            <a:spLocks noGrp="1"/>
          </p:cNvSpPr>
          <p:nvPr>
            <p:ph sz="quarter" idx="4"/>
          </p:nvPr>
        </p:nvSpPr>
        <p:spPr>
          <a:xfrm>
            <a:off x="6172201" y="2497391"/>
            <a:ext cx="5183188" cy="3811968"/>
          </a:xfrm>
        </p:spPr>
        <p:txBody>
          <a:bodyPr>
            <a:noAutofit/>
          </a:bodyPr>
          <a:lstStyle>
            <a:lvl1pPr>
              <a:spcBef>
                <a:spcPts val="1400"/>
              </a:spcBef>
              <a:defRPr sz="2200"/>
            </a:lvl1pPr>
            <a:lvl2pPr>
              <a:spcBef>
                <a:spcPts val="1400"/>
              </a:spcBef>
              <a:defRPr sz="2200"/>
            </a:lvl2pPr>
            <a:lvl3pPr>
              <a:spcBef>
                <a:spcPts val="1400"/>
              </a:spcBef>
              <a:defRPr sz="2200"/>
            </a:lvl3pPr>
            <a:lvl4pPr>
              <a:spcBef>
                <a:spcPts val="1400"/>
              </a:spcBef>
              <a:defRPr sz="2200"/>
            </a:lvl4pPr>
            <a:lvl5pPr>
              <a:spcBef>
                <a:spcPts val="1400"/>
              </a:spcBef>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0AC2DD2A-B005-4824-A252-BAC0E0CC3966}"/>
              </a:ext>
            </a:extLst>
          </p:cNvPr>
          <p:cNvSpPr>
            <a:spLocks noGrp="1"/>
          </p:cNvSpPr>
          <p:nvPr>
            <p:ph type="sldNum" sz="quarter" idx="10"/>
          </p:nvPr>
        </p:nvSpPr>
        <p:spPr/>
        <p:txBody>
          <a:bodyPr/>
          <a:lstStyle/>
          <a:p>
            <a:fld id="{2FF31650-33A0-41F4-A40A-6CB69A9709AF}" type="slidenum">
              <a:rPr lang="en-US" smtClean="0"/>
              <a:pPr/>
              <a:t>‹#›</a:t>
            </a:fld>
            <a:endParaRPr lang="en-US"/>
          </a:p>
        </p:txBody>
      </p:sp>
    </p:spTree>
    <p:extLst>
      <p:ext uri="{BB962C8B-B14F-4D97-AF65-F5344CB8AC3E}">
        <p14:creationId xmlns:p14="http://schemas.microsoft.com/office/powerpoint/2010/main" val="29137478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w/Header, Sourceline_18p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966E6-BBAD-4AB4-B980-382B869E8B5C}"/>
              </a:ext>
            </a:extLst>
          </p:cNvPr>
          <p:cNvSpPr>
            <a:spLocks noGrp="1"/>
          </p:cNvSpPr>
          <p:nvPr>
            <p:ph type="title"/>
          </p:nvPr>
        </p:nvSpPr>
        <p:spPr>
          <a:xfrm>
            <a:off x="839788" y="493776"/>
            <a:ext cx="10515600" cy="866403"/>
          </a:xfrm>
        </p:spPr>
        <p:txBody>
          <a:bodyPr/>
          <a:lstStyle>
            <a:lvl1pPr>
              <a:defRPr/>
            </a:lvl1pPr>
          </a:lstStyle>
          <a:p>
            <a:r>
              <a:rPr lang="en-US"/>
              <a:t>Click to edit Master title</a:t>
            </a:r>
          </a:p>
        </p:txBody>
      </p:sp>
      <p:sp>
        <p:nvSpPr>
          <p:cNvPr id="3" name="Text Placeholder 2">
            <a:extLst>
              <a:ext uri="{FF2B5EF4-FFF2-40B4-BE49-F238E27FC236}">
                <a16:creationId xmlns:a16="http://schemas.microsoft.com/office/drawing/2014/main" id="{84BE0AF7-7022-4B87-9507-C1765DF8A676}"/>
              </a:ext>
            </a:extLst>
          </p:cNvPr>
          <p:cNvSpPr>
            <a:spLocks noGrp="1"/>
          </p:cNvSpPr>
          <p:nvPr>
            <p:ph type="body" idx="1"/>
          </p:nvPr>
        </p:nvSpPr>
        <p:spPr>
          <a:xfrm>
            <a:off x="839789" y="1524512"/>
            <a:ext cx="5157787" cy="823912"/>
          </a:xfrm>
        </p:spPr>
        <p:txBody>
          <a:bodyPr anchor="t" anchorCtr="0">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a:t>
            </a:r>
          </a:p>
        </p:txBody>
      </p:sp>
      <p:sp>
        <p:nvSpPr>
          <p:cNvPr id="4" name="Content Placeholder 3">
            <a:extLst>
              <a:ext uri="{FF2B5EF4-FFF2-40B4-BE49-F238E27FC236}">
                <a16:creationId xmlns:a16="http://schemas.microsoft.com/office/drawing/2014/main" id="{66156175-C5A7-4B01-9265-276F4BF20CA2}"/>
              </a:ext>
            </a:extLst>
          </p:cNvPr>
          <p:cNvSpPr>
            <a:spLocks noGrp="1"/>
          </p:cNvSpPr>
          <p:nvPr>
            <p:ph sz="half" idx="2"/>
          </p:nvPr>
        </p:nvSpPr>
        <p:spPr>
          <a:xfrm>
            <a:off x="839789" y="2497391"/>
            <a:ext cx="5157787" cy="3617660"/>
          </a:xfrm>
        </p:spPr>
        <p:txBody>
          <a:bodyPr>
            <a:noAutofit/>
          </a:bodyPr>
          <a:lstStyle>
            <a:lvl1pPr marL="182880" indent="-182880">
              <a:spcBef>
                <a:spcPts val="1200"/>
              </a:spcBef>
              <a:defRPr sz="1800"/>
            </a:lvl1pPr>
            <a:lvl2pPr marL="365760" indent="-182880">
              <a:spcBef>
                <a:spcPts val="1200"/>
              </a:spcBef>
              <a:defRPr sz="1800"/>
            </a:lvl2pPr>
            <a:lvl3pPr marL="548640" indent="-182880">
              <a:spcBef>
                <a:spcPts val="1200"/>
              </a:spcBef>
              <a:defRPr sz="1800"/>
            </a:lvl3pPr>
            <a:lvl4pPr marL="731520" indent="-182880">
              <a:spcBef>
                <a:spcPts val="1200"/>
              </a:spcBef>
              <a:defRPr sz="1800"/>
            </a:lvl4pPr>
            <a:lvl5pPr marL="914400" indent="-182880">
              <a:spcBef>
                <a:spcPts val="12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7C4CED-E691-4060-A535-A8D0EE2A21A9}"/>
              </a:ext>
            </a:extLst>
          </p:cNvPr>
          <p:cNvSpPr>
            <a:spLocks noGrp="1"/>
          </p:cNvSpPr>
          <p:nvPr>
            <p:ph type="body" sz="quarter" idx="3"/>
          </p:nvPr>
        </p:nvSpPr>
        <p:spPr>
          <a:xfrm>
            <a:off x="6172201" y="1524512"/>
            <a:ext cx="5183188" cy="823912"/>
          </a:xfrm>
        </p:spPr>
        <p:txBody>
          <a:bodyPr anchor="t" anchorCtr="0">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a:t>
            </a:r>
          </a:p>
        </p:txBody>
      </p:sp>
      <p:sp>
        <p:nvSpPr>
          <p:cNvPr id="6" name="Content Placeholder 5">
            <a:extLst>
              <a:ext uri="{FF2B5EF4-FFF2-40B4-BE49-F238E27FC236}">
                <a16:creationId xmlns:a16="http://schemas.microsoft.com/office/drawing/2014/main" id="{9F7FA33C-8AC2-46FB-8BFA-D021EF0985A8}"/>
              </a:ext>
            </a:extLst>
          </p:cNvPr>
          <p:cNvSpPr>
            <a:spLocks noGrp="1"/>
          </p:cNvSpPr>
          <p:nvPr>
            <p:ph sz="quarter" idx="4"/>
          </p:nvPr>
        </p:nvSpPr>
        <p:spPr>
          <a:xfrm>
            <a:off x="6172201" y="2497391"/>
            <a:ext cx="5183188" cy="3617660"/>
          </a:xfrm>
        </p:spPr>
        <p:txBody>
          <a:bodyPr>
            <a:noAutofit/>
          </a:bodyPr>
          <a:lstStyle>
            <a:lvl1pPr marL="182880" indent="-182880">
              <a:spcBef>
                <a:spcPts val="1200"/>
              </a:spcBef>
              <a:defRPr sz="1800"/>
            </a:lvl1pPr>
            <a:lvl2pPr marL="365760" indent="-182880">
              <a:spcBef>
                <a:spcPts val="1200"/>
              </a:spcBef>
              <a:defRPr sz="1800"/>
            </a:lvl2pPr>
            <a:lvl3pPr marL="731520" indent="-182880">
              <a:spcBef>
                <a:spcPts val="1200"/>
              </a:spcBef>
              <a:defRPr sz="1800"/>
            </a:lvl3pPr>
            <a:lvl4pPr indent="-182880">
              <a:spcBef>
                <a:spcPts val="1200"/>
              </a:spcBef>
              <a:defRPr sz="1800"/>
            </a:lvl4pPr>
            <a:lvl5pPr marL="1097280" indent="-182880">
              <a:spcBef>
                <a:spcPts val="12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0AC2DD2A-B005-4824-A252-BAC0E0CC3966}"/>
              </a:ext>
            </a:extLst>
          </p:cNvPr>
          <p:cNvSpPr>
            <a:spLocks noGrp="1"/>
          </p:cNvSpPr>
          <p:nvPr>
            <p:ph type="sldNum" sz="quarter" idx="10"/>
          </p:nvPr>
        </p:nvSpPr>
        <p:spPr/>
        <p:txBody>
          <a:bodyPr/>
          <a:lstStyle/>
          <a:p>
            <a:fld id="{2FF31650-33A0-41F4-A40A-6CB69A9709AF}" type="slidenum">
              <a:rPr lang="en-US" smtClean="0"/>
              <a:pPr/>
              <a:t>‹#›</a:t>
            </a:fld>
            <a:endParaRPr lang="en-US"/>
          </a:p>
        </p:txBody>
      </p:sp>
      <p:sp>
        <p:nvSpPr>
          <p:cNvPr id="8" name="Text Placeholder 3">
            <a:extLst>
              <a:ext uri="{FF2B5EF4-FFF2-40B4-BE49-F238E27FC236}">
                <a16:creationId xmlns:a16="http://schemas.microsoft.com/office/drawing/2014/main" id="{CD45E81E-A569-4288-9C67-AD44935A62A4}"/>
              </a:ext>
            </a:extLst>
          </p:cNvPr>
          <p:cNvSpPr>
            <a:spLocks noGrp="1"/>
          </p:cNvSpPr>
          <p:nvPr>
            <p:ph type="body" sz="half" idx="11"/>
          </p:nvPr>
        </p:nvSpPr>
        <p:spPr>
          <a:xfrm>
            <a:off x="839788" y="6115051"/>
            <a:ext cx="10512424" cy="194308"/>
          </a:xfrm>
        </p:spPr>
        <p:txBody>
          <a:bodyPr anchor="ctr" anchorCtr="0">
            <a:noAutofit/>
          </a:bodyPr>
          <a:lstStyle>
            <a:lvl1pPr marL="0" indent="0">
              <a:spcBef>
                <a:spcPts val="800"/>
              </a:spcBef>
              <a:buNone/>
              <a:defRPr sz="1000" i="1" spc="10" baseline="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11680048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Two Content w/Header_15p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966E6-BBAD-4AB4-B980-382B869E8B5C}"/>
              </a:ext>
            </a:extLst>
          </p:cNvPr>
          <p:cNvSpPr>
            <a:spLocks noGrp="1"/>
          </p:cNvSpPr>
          <p:nvPr>
            <p:ph type="title"/>
          </p:nvPr>
        </p:nvSpPr>
        <p:spPr>
          <a:xfrm>
            <a:off x="839788" y="493776"/>
            <a:ext cx="10515600" cy="866403"/>
          </a:xfrm>
        </p:spPr>
        <p:txBody>
          <a:bodyPr/>
          <a:lstStyle>
            <a:lvl1pPr>
              <a:defRPr/>
            </a:lvl1pPr>
          </a:lstStyle>
          <a:p>
            <a:r>
              <a:rPr lang="en-US"/>
              <a:t>Click to edit Master title</a:t>
            </a:r>
          </a:p>
        </p:txBody>
      </p:sp>
      <p:sp>
        <p:nvSpPr>
          <p:cNvPr id="3" name="Text Placeholder 2">
            <a:extLst>
              <a:ext uri="{FF2B5EF4-FFF2-40B4-BE49-F238E27FC236}">
                <a16:creationId xmlns:a16="http://schemas.microsoft.com/office/drawing/2014/main" id="{84BE0AF7-7022-4B87-9507-C1765DF8A676}"/>
              </a:ext>
            </a:extLst>
          </p:cNvPr>
          <p:cNvSpPr>
            <a:spLocks noGrp="1"/>
          </p:cNvSpPr>
          <p:nvPr>
            <p:ph type="body" idx="1"/>
          </p:nvPr>
        </p:nvSpPr>
        <p:spPr>
          <a:xfrm>
            <a:off x="839789" y="1524512"/>
            <a:ext cx="5157787" cy="823912"/>
          </a:xfrm>
        </p:spPr>
        <p:txBody>
          <a:bodyPr anchor="t" anchorCtr="0">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a:t>
            </a:r>
          </a:p>
        </p:txBody>
      </p:sp>
      <p:sp>
        <p:nvSpPr>
          <p:cNvPr id="4" name="Content Placeholder 3">
            <a:extLst>
              <a:ext uri="{FF2B5EF4-FFF2-40B4-BE49-F238E27FC236}">
                <a16:creationId xmlns:a16="http://schemas.microsoft.com/office/drawing/2014/main" id="{66156175-C5A7-4B01-9265-276F4BF20CA2}"/>
              </a:ext>
            </a:extLst>
          </p:cNvPr>
          <p:cNvSpPr>
            <a:spLocks noGrp="1"/>
          </p:cNvSpPr>
          <p:nvPr>
            <p:ph sz="half" idx="2"/>
          </p:nvPr>
        </p:nvSpPr>
        <p:spPr>
          <a:xfrm>
            <a:off x="839789" y="2497391"/>
            <a:ext cx="5157787" cy="3811968"/>
          </a:xfrm>
        </p:spPr>
        <p:txBody>
          <a:bodyPr>
            <a:noAutofit/>
          </a:bodyPr>
          <a:lstStyle>
            <a:lvl1pPr marL="182880" indent="-182880">
              <a:spcBef>
                <a:spcPts val="1000"/>
              </a:spcBef>
              <a:defRPr sz="1500"/>
            </a:lvl1pPr>
            <a:lvl2pPr marL="365760" indent="-182880">
              <a:spcBef>
                <a:spcPts val="1000"/>
              </a:spcBef>
              <a:defRPr sz="1500"/>
            </a:lvl2pPr>
            <a:lvl3pPr marL="548640" indent="-182880">
              <a:spcBef>
                <a:spcPts val="1000"/>
              </a:spcBef>
              <a:defRPr sz="1500"/>
            </a:lvl3pPr>
            <a:lvl4pPr marL="731520" indent="-182880">
              <a:spcBef>
                <a:spcPts val="1000"/>
              </a:spcBef>
              <a:defRPr sz="1500"/>
            </a:lvl4pPr>
            <a:lvl5pPr marL="914400" indent="-182880">
              <a:spcBef>
                <a:spcPts val="1000"/>
              </a:spcBef>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7C4CED-E691-4060-A535-A8D0EE2A21A9}"/>
              </a:ext>
            </a:extLst>
          </p:cNvPr>
          <p:cNvSpPr>
            <a:spLocks noGrp="1"/>
          </p:cNvSpPr>
          <p:nvPr>
            <p:ph type="body" sz="quarter" idx="3"/>
          </p:nvPr>
        </p:nvSpPr>
        <p:spPr>
          <a:xfrm>
            <a:off x="6172201" y="1524512"/>
            <a:ext cx="5183188" cy="823912"/>
          </a:xfrm>
        </p:spPr>
        <p:txBody>
          <a:bodyPr anchor="t" anchorCtr="0">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a:t>
            </a:r>
          </a:p>
        </p:txBody>
      </p:sp>
      <p:sp>
        <p:nvSpPr>
          <p:cNvPr id="6" name="Content Placeholder 5">
            <a:extLst>
              <a:ext uri="{FF2B5EF4-FFF2-40B4-BE49-F238E27FC236}">
                <a16:creationId xmlns:a16="http://schemas.microsoft.com/office/drawing/2014/main" id="{9F7FA33C-8AC2-46FB-8BFA-D021EF0985A8}"/>
              </a:ext>
            </a:extLst>
          </p:cNvPr>
          <p:cNvSpPr>
            <a:spLocks noGrp="1"/>
          </p:cNvSpPr>
          <p:nvPr>
            <p:ph sz="quarter" idx="4"/>
          </p:nvPr>
        </p:nvSpPr>
        <p:spPr>
          <a:xfrm>
            <a:off x="6172201" y="2497391"/>
            <a:ext cx="5183188" cy="3811968"/>
          </a:xfrm>
        </p:spPr>
        <p:txBody>
          <a:bodyPr>
            <a:noAutofit/>
          </a:bodyPr>
          <a:lstStyle>
            <a:lvl1pPr marL="182880" indent="-182880">
              <a:spcBef>
                <a:spcPts val="1000"/>
              </a:spcBef>
              <a:defRPr sz="1500"/>
            </a:lvl1pPr>
            <a:lvl2pPr marL="365760" indent="-182880">
              <a:spcBef>
                <a:spcPts val="1000"/>
              </a:spcBef>
              <a:defRPr sz="1500"/>
            </a:lvl2pPr>
            <a:lvl3pPr marL="548640" indent="-182880">
              <a:spcBef>
                <a:spcPts val="1000"/>
              </a:spcBef>
              <a:defRPr sz="1500"/>
            </a:lvl3pPr>
            <a:lvl4pPr marL="731520" indent="-182880">
              <a:spcBef>
                <a:spcPts val="1000"/>
              </a:spcBef>
              <a:defRPr sz="1500"/>
            </a:lvl4pPr>
            <a:lvl5pPr marL="914400" indent="-182880">
              <a:spcBef>
                <a:spcPts val="1000"/>
              </a:spcBef>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0AC2DD2A-B005-4824-A252-BAC0E0CC3966}"/>
              </a:ext>
            </a:extLst>
          </p:cNvPr>
          <p:cNvSpPr>
            <a:spLocks noGrp="1"/>
          </p:cNvSpPr>
          <p:nvPr>
            <p:ph type="sldNum" sz="quarter" idx="10"/>
          </p:nvPr>
        </p:nvSpPr>
        <p:spPr/>
        <p:txBody>
          <a:bodyPr/>
          <a:lstStyle/>
          <a:p>
            <a:fld id="{2FF31650-33A0-41F4-A40A-6CB69A9709AF}" type="slidenum">
              <a:rPr lang="en-US" smtClean="0"/>
              <a:pPr/>
              <a:t>‹#›</a:t>
            </a:fld>
            <a:endParaRPr lang="en-US"/>
          </a:p>
        </p:txBody>
      </p:sp>
    </p:spTree>
    <p:extLst>
      <p:ext uri="{BB962C8B-B14F-4D97-AF65-F5344CB8AC3E}">
        <p14:creationId xmlns:p14="http://schemas.microsoft.com/office/powerpoint/2010/main" val="26563714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Two Content w/Header_13p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966E6-BBAD-4AB4-B980-382B869E8B5C}"/>
              </a:ext>
            </a:extLst>
          </p:cNvPr>
          <p:cNvSpPr>
            <a:spLocks noGrp="1"/>
          </p:cNvSpPr>
          <p:nvPr>
            <p:ph type="title"/>
          </p:nvPr>
        </p:nvSpPr>
        <p:spPr>
          <a:xfrm>
            <a:off x="839788" y="493776"/>
            <a:ext cx="10515600" cy="862266"/>
          </a:xfrm>
        </p:spPr>
        <p:txBody>
          <a:bodyPr/>
          <a:lstStyle>
            <a:lvl1pPr>
              <a:defRPr/>
            </a:lvl1pPr>
          </a:lstStyle>
          <a:p>
            <a:r>
              <a:rPr lang="en-US"/>
              <a:t>Click to edit Master title</a:t>
            </a:r>
          </a:p>
        </p:txBody>
      </p:sp>
      <p:sp>
        <p:nvSpPr>
          <p:cNvPr id="3" name="Text Placeholder 2">
            <a:extLst>
              <a:ext uri="{FF2B5EF4-FFF2-40B4-BE49-F238E27FC236}">
                <a16:creationId xmlns:a16="http://schemas.microsoft.com/office/drawing/2014/main" id="{84BE0AF7-7022-4B87-9507-C1765DF8A676}"/>
              </a:ext>
            </a:extLst>
          </p:cNvPr>
          <p:cNvSpPr>
            <a:spLocks noGrp="1"/>
          </p:cNvSpPr>
          <p:nvPr>
            <p:ph type="body" idx="1"/>
          </p:nvPr>
        </p:nvSpPr>
        <p:spPr>
          <a:xfrm>
            <a:off x="839789" y="1524512"/>
            <a:ext cx="5157787" cy="823912"/>
          </a:xfrm>
        </p:spPr>
        <p:txBody>
          <a:bodyPr anchor="t" anchorCtr="0">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a:t>
            </a:r>
          </a:p>
        </p:txBody>
      </p:sp>
      <p:sp>
        <p:nvSpPr>
          <p:cNvPr id="4" name="Content Placeholder 3">
            <a:extLst>
              <a:ext uri="{FF2B5EF4-FFF2-40B4-BE49-F238E27FC236}">
                <a16:creationId xmlns:a16="http://schemas.microsoft.com/office/drawing/2014/main" id="{66156175-C5A7-4B01-9265-276F4BF20CA2}"/>
              </a:ext>
            </a:extLst>
          </p:cNvPr>
          <p:cNvSpPr>
            <a:spLocks noGrp="1"/>
          </p:cNvSpPr>
          <p:nvPr>
            <p:ph sz="half" idx="2"/>
          </p:nvPr>
        </p:nvSpPr>
        <p:spPr>
          <a:xfrm>
            <a:off x="839789" y="2497391"/>
            <a:ext cx="5157787" cy="3811968"/>
          </a:xfrm>
        </p:spPr>
        <p:txBody>
          <a:bodyPr>
            <a:noAutofit/>
          </a:bodyPr>
          <a:lstStyle>
            <a:lvl1pPr marL="137160" indent="-137160">
              <a:spcBef>
                <a:spcPts val="800"/>
              </a:spcBef>
              <a:defRPr sz="1300"/>
            </a:lvl1pPr>
            <a:lvl2pPr marL="274320" indent="-137160">
              <a:spcBef>
                <a:spcPts val="800"/>
              </a:spcBef>
              <a:defRPr sz="1300"/>
            </a:lvl2pPr>
            <a:lvl3pPr marL="411480" indent="-137160">
              <a:spcBef>
                <a:spcPts val="800"/>
              </a:spcBef>
              <a:defRPr sz="1300"/>
            </a:lvl3pPr>
            <a:lvl4pPr marL="548640" indent="-137160">
              <a:spcBef>
                <a:spcPts val="800"/>
              </a:spcBef>
              <a:defRPr sz="1300"/>
            </a:lvl4pPr>
            <a:lvl5pPr marL="685800" indent="-137160">
              <a:spcBef>
                <a:spcPts val="800"/>
              </a:spcBef>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7C4CED-E691-4060-A535-A8D0EE2A21A9}"/>
              </a:ext>
            </a:extLst>
          </p:cNvPr>
          <p:cNvSpPr>
            <a:spLocks noGrp="1"/>
          </p:cNvSpPr>
          <p:nvPr>
            <p:ph type="body" sz="quarter" idx="3"/>
          </p:nvPr>
        </p:nvSpPr>
        <p:spPr>
          <a:xfrm>
            <a:off x="6172201" y="1524512"/>
            <a:ext cx="5183188" cy="823912"/>
          </a:xfrm>
        </p:spPr>
        <p:txBody>
          <a:bodyPr anchor="t" anchorCtr="0">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a:t>
            </a:r>
          </a:p>
        </p:txBody>
      </p:sp>
      <p:sp>
        <p:nvSpPr>
          <p:cNvPr id="6" name="Content Placeholder 5">
            <a:extLst>
              <a:ext uri="{FF2B5EF4-FFF2-40B4-BE49-F238E27FC236}">
                <a16:creationId xmlns:a16="http://schemas.microsoft.com/office/drawing/2014/main" id="{9F7FA33C-8AC2-46FB-8BFA-D021EF0985A8}"/>
              </a:ext>
            </a:extLst>
          </p:cNvPr>
          <p:cNvSpPr>
            <a:spLocks noGrp="1"/>
          </p:cNvSpPr>
          <p:nvPr>
            <p:ph sz="quarter" idx="4"/>
          </p:nvPr>
        </p:nvSpPr>
        <p:spPr>
          <a:xfrm>
            <a:off x="6172201" y="2497391"/>
            <a:ext cx="5183188" cy="3811968"/>
          </a:xfrm>
        </p:spPr>
        <p:txBody>
          <a:bodyPr>
            <a:noAutofit/>
          </a:bodyPr>
          <a:lstStyle>
            <a:lvl1pPr marL="137160" indent="-137160">
              <a:spcBef>
                <a:spcPts val="800"/>
              </a:spcBef>
              <a:defRPr sz="1300"/>
            </a:lvl1pPr>
            <a:lvl2pPr marL="274320" indent="-137160">
              <a:spcBef>
                <a:spcPts val="800"/>
              </a:spcBef>
              <a:defRPr sz="1300"/>
            </a:lvl2pPr>
            <a:lvl3pPr marL="411480" indent="-137160">
              <a:spcBef>
                <a:spcPts val="800"/>
              </a:spcBef>
              <a:defRPr sz="1300"/>
            </a:lvl3pPr>
            <a:lvl4pPr marL="548640" indent="-137160">
              <a:spcBef>
                <a:spcPts val="800"/>
              </a:spcBef>
              <a:defRPr sz="1300"/>
            </a:lvl4pPr>
            <a:lvl5pPr marL="685800" indent="-137160">
              <a:spcBef>
                <a:spcPts val="800"/>
              </a:spcBef>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0AC2DD2A-B005-4824-A252-BAC0E0CC3966}"/>
              </a:ext>
            </a:extLst>
          </p:cNvPr>
          <p:cNvSpPr>
            <a:spLocks noGrp="1"/>
          </p:cNvSpPr>
          <p:nvPr>
            <p:ph type="sldNum" sz="quarter" idx="10"/>
          </p:nvPr>
        </p:nvSpPr>
        <p:spPr/>
        <p:txBody>
          <a:bodyPr/>
          <a:lstStyle/>
          <a:p>
            <a:fld id="{2FF31650-33A0-41F4-A40A-6CB69A9709AF}" type="slidenum">
              <a:rPr lang="en-US" smtClean="0"/>
              <a:pPr/>
              <a:t>‹#›</a:t>
            </a:fld>
            <a:endParaRPr lang="en-US"/>
          </a:p>
        </p:txBody>
      </p:sp>
    </p:spTree>
    <p:extLst>
      <p:ext uri="{BB962C8B-B14F-4D97-AF65-F5344CB8AC3E}">
        <p14:creationId xmlns:p14="http://schemas.microsoft.com/office/powerpoint/2010/main" val="24865434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w/Caption, Sourc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7F71C-655E-4B05-9E40-1D17D2066C4C}"/>
              </a:ext>
            </a:extLst>
          </p:cNvPr>
          <p:cNvSpPr>
            <a:spLocks noGrp="1"/>
          </p:cNvSpPr>
          <p:nvPr>
            <p:ph type="title"/>
          </p:nvPr>
        </p:nvSpPr>
        <p:spPr>
          <a:xfrm>
            <a:off x="839788" y="493776"/>
            <a:ext cx="10512424" cy="859370"/>
          </a:xfrm>
        </p:spPr>
        <p:txBody>
          <a:bodyPr anchor="ctr" anchorCtr="0">
            <a:noAutofit/>
          </a:bodyPr>
          <a:lstStyle>
            <a:lvl1pPr>
              <a:defRPr sz="3300"/>
            </a:lvl1pPr>
          </a:lstStyle>
          <a:p>
            <a:r>
              <a:rPr lang="en-US"/>
              <a:t>Click to edit Master title style</a:t>
            </a:r>
          </a:p>
        </p:txBody>
      </p:sp>
      <p:sp>
        <p:nvSpPr>
          <p:cNvPr id="3" name="Picture Placeholder 2">
            <a:extLst>
              <a:ext uri="{FF2B5EF4-FFF2-40B4-BE49-F238E27FC236}">
                <a16:creationId xmlns:a16="http://schemas.microsoft.com/office/drawing/2014/main" id="{04D660C1-DA55-4FD9-8EA0-4DB9AA9D55AD}"/>
              </a:ext>
            </a:extLst>
          </p:cNvPr>
          <p:cNvSpPr>
            <a:spLocks noGrp="1"/>
          </p:cNvSpPr>
          <p:nvPr>
            <p:ph type="pic" idx="1"/>
          </p:nvPr>
        </p:nvSpPr>
        <p:spPr>
          <a:xfrm>
            <a:off x="839788" y="1415144"/>
            <a:ext cx="10515600" cy="4453094"/>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10EB8458-8D41-4162-B49C-647862AF190B}"/>
              </a:ext>
            </a:extLst>
          </p:cNvPr>
          <p:cNvSpPr>
            <a:spLocks noGrp="1"/>
          </p:cNvSpPr>
          <p:nvPr>
            <p:ph type="body" sz="half" idx="2"/>
          </p:nvPr>
        </p:nvSpPr>
        <p:spPr>
          <a:xfrm>
            <a:off x="839788" y="5868238"/>
            <a:ext cx="10512424" cy="296564"/>
          </a:xfrm>
        </p:spPr>
        <p:txBody>
          <a:bodyPr tIns="0" bIns="0" anchor="ctr" anchorCtr="0">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Slide Number Placeholder 7">
            <a:extLst>
              <a:ext uri="{FF2B5EF4-FFF2-40B4-BE49-F238E27FC236}">
                <a16:creationId xmlns:a16="http://schemas.microsoft.com/office/drawing/2014/main" id="{1EBCDC50-B383-49EA-B955-CCFE622A1B6C}"/>
              </a:ext>
            </a:extLst>
          </p:cNvPr>
          <p:cNvSpPr>
            <a:spLocks noGrp="1"/>
          </p:cNvSpPr>
          <p:nvPr>
            <p:ph type="sldNum" sz="quarter" idx="10"/>
          </p:nvPr>
        </p:nvSpPr>
        <p:spPr/>
        <p:txBody>
          <a:bodyPr/>
          <a:lstStyle/>
          <a:p>
            <a:fld id="{2FF31650-33A0-41F4-A40A-6CB69A9709AF}" type="slidenum">
              <a:rPr lang="en-US" smtClean="0"/>
              <a:pPr/>
              <a:t>‹#›</a:t>
            </a:fld>
            <a:endParaRPr lang="en-US"/>
          </a:p>
        </p:txBody>
      </p:sp>
      <p:sp>
        <p:nvSpPr>
          <p:cNvPr id="9" name="Text Placeholder 3">
            <a:extLst>
              <a:ext uri="{FF2B5EF4-FFF2-40B4-BE49-F238E27FC236}">
                <a16:creationId xmlns:a16="http://schemas.microsoft.com/office/drawing/2014/main" id="{E623856E-D38A-496A-B171-3BB4ED14DCCC}"/>
              </a:ext>
            </a:extLst>
          </p:cNvPr>
          <p:cNvSpPr>
            <a:spLocks noGrp="1"/>
          </p:cNvSpPr>
          <p:nvPr>
            <p:ph type="body" sz="half" idx="11"/>
          </p:nvPr>
        </p:nvSpPr>
        <p:spPr>
          <a:xfrm>
            <a:off x="833436" y="6170277"/>
            <a:ext cx="10515601" cy="194308"/>
          </a:xfrm>
        </p:spPr>
        <p:txBody>
          <a:bodyPr anchor="ctr" anchorCtr="0">
            <a:noAutofit/>
          </a:bodyPr>
          <a:lstStyle>
            <a:lvl1pPr marL="0" indent="0">
              <a:spcBef>
                <a:spcPts val="800"/>
              </a:spcBef>
              <a:buNone/>
              <a:defRPr sz="1000" i="1" spc="10" baseline="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22531665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w/Caption, Sourceline on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7F71C-655E-4B05-9E40-1D17D2066C4C}"/>
              </a:ext>
            </a:extLst>
          </p:cNvPr>
          <p:cNvSpPr>
            <a:spLocks noGrp="1"/>
          </p:cNvSpPr>
          <p:nvPr>
            <p:ph type="title"/>
          </p:nvPr>
        </p:nvSpPr>
        <p:spPr>
          <a:xfrm>
            <a:off x="839788" y="493776"/>
            <a:ext cx="10512424" cy="859370"/>
          </a:xfrm>
        </p:spPr>
        <p:txBody>
          <a:bodyPr anchor="ctr" anchorCtr="0">
            <a:noAutofit/>
          </a:bodyPr>
          <a:lstStyle>
            <a:lvl1pPr>
              <a:defRPr sz="3300"/>
            </a:lvl1pPr>
          </a:lstStyle>
          <a:p>
            <a:r>
              <a:rPr lang="en-US"/>
              <a:t>Click to edit Master title style</a:t>
            </a:r>
          </a:p>
        </p:txBody>
      </p:sp>
      <p:sp>
        <p:nvSpPr>
          <p:cNvPr id="4" name="Text Placeholder 3">
            <a:extLst>
              <a:ext uri="{FF2B5EF4-FFF2-40B4-BE49-F238E27FC236}">
                <a16:creationId xmlns:a16="http://schemas.microsoft.com/office/drawing/2014/main" id="{10EB8458-8D41-4162-B49C-647862AF190B}"/>
              </a:ext>
            </a:extLst>
          </p:cNvPr>
          <p:cNvSpPr>
            <a:spLocks noGrp="1"/>
          </p:cNvSpPr>
          <p:nvPr>
            <p:ph type="body" sz="half" idx="2"/>
          </p:nvPr>
        </p:nvSpPr>
        <p:spPr>
          <a:xfrm>
            <a:off x="839791" y="1645921"/>
            <a:ext cx="2267552" cy="3630087"/>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Slide Number Placeholder 7">
            <a:extLst>
              <a:ext uri="{FF2B5EF4-FFF2-40B4-BE49-F238E27FC236}">
                <a16:creationId xmlns:a16="http://schemas.microsoft.com/office/drawing/2014/main" id="{1EBCDC50-B383-49EA-B955-CCFE622A1B6C}"/>
              </a:ext>
            </a:extLst>
          </p:cNvPr>
          <p:cNvSpPr>
            <a:spLocks noGrp="1"/>
          </p:cNvSpPr>
          <p:nvPr>
            <p:ph type="sldNum" sz="quarter" idx="10"/>
          </p:nvPr>
        </p:nvSpPr>
        <p:spPr/>
        <p:txBody>
          <a:bodyPr/>
          <a:lstStyle/>
          <a:p>
            <a:fld id="{2FF31650-33A0-41F4-A40A-6CB69A9709AF}" type="slidenum">
              <a:rPr lang="en-US" smtClean="0"/>
              <a:pPr/>
              <a:t>‹#›</a:t>
            </a:fld>
            <a:endParaRPr lang="en-US"/>
          </a:p>
        </p:txBody>
      </p:sp>
      <p:sp>
        <p:nvSpPr>
          <p:cNvPr id="6" name="Picture Placeholder 2">
            <a:extLst>
              <a:ext uri="{FF2B5EF4-FFF2-40B4-BE49-F238E27FC236}">
                <a16:creationId xmlns:a16="http://schemas.microsoft.com/office/drawing/2014/main" id="{CA6362E7-8CAE-EE45-B761-118800884C01}"/>
              </a:ext>
            </a:extLst>
          </p:cNvPr>
          <p:cNvSpPr>
            <a:spLocks noGrp="1"/>
          </p:cNvSpPr>
          <p:nvPr>
            <p:ph type="pic" idx="11"/>
          </p:nvPr>
        </p:nvSpPr>
        <p:spPr>
          <a:xfrm>
            <a:off x="3301551" y="1654013"/>
            <a:ext cx="8030132" cy="470233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7" name="Text Placeholder 3">
            <a:extLst>
              <a:ext uri="{FF2B5EF4-FFF2-40B4-BE49-F238E27FC236}">
                <a16:creationId xmlns:a16="http://schemas.microsoft.com/office/drawing/2014/main" id="{3AC93E07-F170-4EE2-B9C8-ED179589EA5B}"/>
              </a:ext>
            </a:extLst>
          </p:cNvPr>
          <p:cNvSpPr>
            <a:spLocks noGrp="1"/>
          </p:cNvSpPr>
          <p:nvPr>
            <p:ph type="body" sz="half" idx="12"/>
          </p:nvPr>
        </p:nvSpPr>
        <p:spPr>
          <a:xfrm>
            <a:off x="833436" y="5405481"/>
            <a:ext cx="2267553" cy="959105"/>
          </a:xfrm>
        </p:spPr>
        <p:txBody>
          <a:bodyPr anchor="t" anchorCtr="0">
            <a:noAutofit/>
          </a:bodyPr>
          <a:lstStyle>
            <a:lvl1pPr marL="0" indent="0">
              <a:spcBef>
                <a:spcPts val="800"/>
              </a:spcBef>
              <a:buNone/>
              <a:defRPr sz="1000" i="1" spc="10" baseline="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18119647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Pictures w/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7F71C-655E-4B05-9E40-1D17D2066C4C}"/>
              </a:ext>
            </a:extLst>
          </p:cNvPr>
          <p:cNvSpPr>
            <a:spLocks noGrp="1"/>
          </p:cNvSpPr>
          <p:nvPr>
            <p:ph type="title"/>
          </p:nvPr>
        </p:nvSpPr>
        <p:spPr>
          <a:xfrm>
            <a:off x="839788" y="493776"/>
            <a:ext cx="10512424" cy="859370"/>
          </a:xfrm>
        </p:spPr>
        <p:txBody>
          <a:bodyPr anchor="ctr" anchorCtr="0">
            <a:noAutofit/>
          </a:bodyPr>
          <a:lstStyle>
            <a:lvl1pPr>
              <a:defRPr sz="3300"/>
            </a:lvl1pPr>
          </a:lstStyle>
          <a:p>
            <a:r>
              <a:rPr lang="en-US"/>
              <a:t>Click to edit Master title style</a:t>
            </a:r>
          </a:p>
        </p:txBody>
      </p:sp>
      <p:sp>
        <p:nvSpPr>
          <p:cNvPr id="4" name="Text Placeholder 3">
            <a:extLst>
              <a:ext uri="{FF2B5EF4-FFF2-40B4-BE49-F238E27FC236}">
                <a16:creationId xmlns:a16="http://schemas.microsoft.com/office/drawing/2014/main" id="{10EB8458-8D41-4162-B49C-647862AF190B}"/>
              </a:ext>
            </a:extLst>
          </p:cNvPr>
          <p:cNvSpPr>
            <a:spLocks noGrp="1"/>
          </p:cNvSpPr>
          <p:nvPr>
            <p:ph type="body" sz="half" idx="2"/>
          </p:nvPr>
        </p:nvSpPr>
        <p:spPr>
          <a:xfrm>
            <a:off x="839788" y="5658634"/>
            <a:ext cx="10491893" cy="690585"/>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Slide Number Placeholder 7">
            <a:extLst>
              <a:ext uri="{FF2B5EF4-FFF2-40B4-BE49-F238E27FC236}">
                <a16:creationId xmlns:a16="http://schemas.microsoft.com/office/drawing/2014/main" id="{1EBCDC50-B383-49EA-B955-CCFE622A1B6C}"/>
              </a:ext>
            </a:extLst>
          </p:cNvPr>
          <p:cNvSpPr>
            <a:spLocks noGrp="1"/>
          </p:cNvSpPr>
          <p:nvPr>
            <p:ph type="sldNum" sz="quarter" idx="10"/>
          </p:nvPr>
        </p:nvSpPr>
        <p:spPr/>
        <p:txBody>
          <a:bodyPr/>
          <a:lstStyle/>
          <a:p>
            <a:fld id="{2FF31650-33A0-41F4-A40A-6CB69A9709AF}" type="slidenum">
              <a:rPr lang="en-US" smtClean="0"/>
              <a:pPr/>
              <a:t>‹#›</a:t>
            </a:fld>
            <a:endParaRPr lang="en-US"/>
          </a:p>
        </p:txBody>
      </p:sp>
      <p:sp>
        <p:nvSpPr>
          <p:cNvPr id="6" name="Picture Placeholder 2">
            <a:extLst>
              <a:ext uri="{FF2B5EF4-FFF2-40B4-BE49-F238E27FC236}">
                <a16:creationId xmlns:a16="http://schemas.microsoft.com/office/drawing/2014/main" id="{CA6362E7-8CAE-EE45-B761-118800884C01}"/>
              </a:ext>
            </a:extLst>
          </p:cNvPr>
          <p:cNvSpPr>
            <a:spLocks noGrp="1"/>
          </p:cNvSpPr>
          <p:nvPr>
            <p:ph type="pic" idx="11"/>
          </p:nvPr>
        </p:nvSpPr>
        <p:spPr>
          <a:xfrm>
            <a:off x="839790" y="1645921"/>
            <a:ext cx="5201620" cy="3971891"/>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1" name="Picture Placeholder 2">
            <a:extLst>
              <a:ext uri="{FF2B5EF4-FFF2-40B4-BE49-F238E27FC236}">
                <a16:creationId xmlns:a16="http://schemas.microsoft.com/office/drawing/2014/main" id="{7B61A7F0-511E-954C-9346-133AF7CA36E6}"/>
              </a:ext>
            </a:extLst>
          </p:cNvPr>
          <p:cNvSpPr>
            <a:spLocks noGrp="1"/>
          </p:cNvSpPr>
          <p:nvPr>
            <p:ph type="pic" idx="12"/>
          </p:nvPr>
        </p:nvSpPr>
        <p:spPr>
          <a:xfrm>
            <a:off x="6150593" y="1645921"/>
            <a:ext cx="5201620" cy="3971891"/>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Tree>
    <p:extLst>
      <p:ext uri="{BB962C8B-B14F-4D97-AF65-F5344CB8AC3E}">
        <p14:creationId xmlns:p14="http://schemas.microsoft.com/office/powerpoint/2010/main" val="8740834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Pictures w/Caption (Small, Larg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7F71C-655E-4B05-9E40-1D17D2066C4C}"/>
              </a:ext>
            </a:extLst>
          </p:cNvPr>
          <p:cNvSpPr>
            <a:spLocks noGrp="1"/>
          </p:cNvSpPr>
          <p:nvPr>
            <p:ph type="title"/>
          </p:nvPr>
        </p:nvSpPr>
        <p:spPr>
          <a:xfrm>
            <a:off x="839788" y="493776"/>
            <a:ext cx="10512424" cy="859370"/>
          </a:xfrm>
        </p:spPr>
        <p:txBody>
          <a:bodyPr anchor="ctr" anchorCtr="0">
            <a:noAutofit/>
          </a:bodyPr>
          <a:lstStyle>
            <a:lvl1pPr>
              <a:defRPr sz="3300"/>
            </a:lvl1pPr>
          </a:lstStyle>
          <a:p>
            <a:r>
              <a:rPr lang="en-US"/>
              <a:t>Click to edit Master title style</a:t>
            </a:r>
          </a:p>
        </p:txBody>
      </p:sp>
      <p:sp>
        <p:nvSpPr>
          <p:cNvPr id="3" name="Picture Placeholder 2">
            <a:extLst>
              <a:ext uri="{FF2B5EF4-FFF2-40B4-BE49-F238E27FC236}">
                <a16:creationId xmlns:a16="http://schemas.microsoft.com/office/drawing/2014/main" id="{04D660C1-DA55-4FD9-8EA0-4DB9AA9D55AD}"/>
              </a:ext>
            </a:extLst>
          </p:cNvPr>
          <p:cNvSpPr>
            <a:spLocks noGrp="1"/>
          </p:cNvSpPr>
          <p:nvPr>
            <p:ph type="pic" idx="1"/>
          </p:nvPr>
        </p:nvSpPr>
        <p:spPr>
          <a:xfrm>
            <a:off x="839788" y="1645921"/>
            <a:ext cx="3413760" cy="3971891"/>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10EB8458-8D41-4162-B49C-647862AF190B}"/>
              </a:ext>
            </a:extLst>
          </p:cNvPr>
          <p:cNvSpPr>
            <a:spLocks noGrp="1"/>
          </p:cNvSpPr>
          <p:nvPr>
            <p:ph type="body" sz="half" idx="2"/>
          </p:nvPr>
        </p:nvSpPr>
        <p:spPr>
          <a:xfrm>
            <a:off x="839788" y="5658634"/>
            <a:ext cx="10491893" cy="690585"/>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Slide Number Placeholder 7">
            <a:extLst>
              <a:ext uri="{FF2B5EF4-FFF2-40B4-BE49-F238E27FC236}">
                <a16:creationId xmlns:a16="http://schemas.microsoft.com/office/drawing/2014/main" id="{1EBCDC50-B383-49EA-B955-CCFE622A1B6C}"/>
              </a:ext>
            </a:extLst>
          </p:cNvPr>
          <p:cNvSpPr>
            <a:spLocks noGrp="1"/>
          </p:cNvSpPr>
          <p:nvPr>
            <p:ph type="sldNum" sz="quarter" idx="10"/>
          </p:nvPr>
        </p:nvSpPr>
        <p:spPr/>
        <p:txBody>
          <a:bodyPr/>
          <a:lstStyle/>
          <a:p>
            <a:fld id="{2FF31650-33A0-41F4-A40A-6CB69A9709AF}" type="slidenum">
              <a:rPr lang="en-US" smtClean="0"/>
              <a:pPr/>
              <a:t>‹#›</a:t>
            </a:fld>
            <a:endParaRPr lang="en-US"/>
          </a:p>
        </p:txBody>
      </p:sp>
      <p:sp>
        <p:nvSpPr>
          <p:cNvPr id="6" name="Picture Placeholder 2">
            <a:extLst>
              <a:ext uri="{FF2B5EF4-FFF2-40B4-BE49-F238E27FC236}">
                <a16:creationId xmlns:a16="http://schemas.microsoft.com/office/drawing/2014/main" id="{CA6362E7-8CAE-EE45-B761-118800884C01}"/>
              </a:ext>
            </a:extLst>
          </p:cNvPr>
          <p:cNvSpPr>
            <a:spLocks noGrp="1"/>
          </p:cNvSpPr>
          <p:nvPr>
            <p:ph type="pic" idx="11"/>
          </p:nvPr>
        </p:nvSpPr>
        <p:spPr>
          <a:xfrm>
            <a:off x="4378854" y="1645921"/>
            <a:ext cx="6952828" cy="3971891"/>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Tree>
    <p:extLst>
      <p:ext uri="{BB962C8B-B14F-4D97-AF65-F5344CB8AC3E}">
        <p14:creationId xmlns:p14="http://schemas.microsoft.com/office/powerpoint/2010/main" val="37815825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Cover--Masthead (System Fo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139DF-9643-402A-B710-9B3AEF1A6855}"/>
              </a:ext>
            </a:extLst>
          </p:cNvPr>
          <p:cNvSpPr>
            <a:spLocks noGrp="1"/>
          </p:cNvSpPr>
          <p:nvPr>
            <p:ph type="ctrTitle" hasCustomPrompt="1"/>
          </p:nvPr>
        </p:nvSpPr>
        <p:spPr>
          <a:xfrm>
            <a:off x="2" y="2120529"/>
            <a:ext cx="12172949" cy="1389434"/>
          </a:xfrm>
        </p:spPr>
        <p:txBody>
          <a:bodyPr lIns="457200" rIns="457200" anchor="ctr" anchorCtr="0">
            <a:noAutofit/>
          </a:bodyPr>
          <a:lstStyle>
            <a:lvl1pPr algn="ctr">
              <a:defRPr sz="4500" baseline="0"/>
            </a:lvl1pPr>
          </a:lstStyle>
          <a:p>
            <a:r>
              <a:rPr lang="en-US"/>
              <a:t>title</a:t>
            </a:r>
          </a:p>
        </p:txBody>
      </p:sp>
      <p:sp>
        <p:nvSpPr>
          <p:cNvPr id="3" name="Subtitle 2">
            <a:extLst>
              <a:ext uri="{FF2B5EF4-FFF2-40B4-BE49-F238E27FC236}">
                <a16:creationId xmlns:a16="http://schemas.microsoft.com/office/drawing/2014/main" id="{BC893449-4864-463F-81FA-F70FF678A97A}"/>
              </a:ext>
            </a:extLst>
          </p:cNvPr>
          <p:cNvSpPr>
            <a:spLocks noGrp="1"/>
          </p:cNvSpPr>
          <p:nvPr>
            <p:ph type="subTitle" idx="1" hasCustomPrompt="1"/>
          </p:nvPr>
        </p:nvSpPr>
        <p:spPr>
          <a:xfrm>
            <a:off x="1" y="3532051"/>
            <a:ext cx="12191999" cy="952500"/>
          </a:xfrm>
        </p:spPr>
        <p:txBody>
          <a:bodyPr lIns="914400" rIns="914400">
            <a:noAutofit/>
          </a:bodyPr>
          <a:lstStyle>
            <a:lvl1pPr marL="0" indent="0" algn="ctr">
              <a:buNone/>
              <a:defRPr sz="2800" baseline="0">
                <a:solidFill>
                  <a:schemeClr val="accent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sp>
        <p:nvSpPr>
          <p:cNvPr id="5" name="Rectangle 4">
            <a:extLst>
              <a:ext uri="{FF2B5EF4-FFF2-40B4-BE49-F238E27FC236}">
                <a16:creationId xmlns:a16="http://schemas.microsoft.com/office/drawing/2014/main" id="{362801ED-C8D5-4564-81A5-68F9CC425C05}"/>
              </a:ext>
            </a:extLst>
          </p:cNvPr>
          <p:cNvSpPr/>
          <p:nvPr userDrawn="1"/>
        </p:nvSpPr>
        <p:spPr>
          <a:xfrm>
            <a:off x="0" y="-11398"/>
            <a:ext cx="12192000" cy="8182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ext Placeholder 14">
            <a:extLst>
              <a:ext uri="{FF2B5EF4-FFF2-40B4-BE49-F238E27FC236}">
                <a16:creationId xmlns:a16="http://schemas.microsoft.com/office/drawing/2014/main" id="{274A3775-B4AF-4E72-8F3B-57FC05937F57}"/>
              </a:ext>
            </a:extLst>
          </p:cNvPr>
          <p:cNvSpPr>
            <a:spLocks noGrp="1"/>
          </p:cNvSpPr>
          <p:nvPr>
            <p:ph type="body" sz="quarter" idx="12" hasCustomPrompt="1"/>
          </p:nvPr>
        </p:nvSpPr>
        <p:spPr>
          <a:xfrm>
            <a:off x="0" y="6172200"/>
            <a:ext cx="9144000" cy="685800"/>
          </a:xfrm>
        </p:spPr>
        <p:txBody>
          <a:bodyPr lIns="457200" tIns="0" rIns="457200" bIns="457200" anchor="b" anchorCtr="0"/>
          <a:lstStyle>
            <a:lvl1pPr algn="l">
              <a:defRPr sz="1800">
                <a:solidFill>
                  <a:srgbClr val="E5784D"/>
                </a:solidFill>
              </a:defRPr>
            </a:lvl1pPr>
          </a:lstStyle>
          <a:p>
            <a:pPr lvl="0"/>
            <a:r>
              <a:rPr lang="en-US"/>
              <a:t>Name of group, unit or event</a:t>
            </a:r>
          </a:p>
        </p:txBody>
      </p:sp>
      <p:sp>
        <p:nvSpPr>
          <p:cNvPr id="17" name="Text Placeholder 16">
            <a:extLst>
              <a:ext uri="{FF2B5EF4-FFF2-40B4-BE49-F238E27FC236}">
                <a16:creationId xmlns:a16="http://schemas.microsoft.com/office/drawing/2014/main" id="{55D834DC-1A6D-4D04-AF5C-1A6EC502063A}"/>
              </a:ext>
            </a:extLst>
          </p:cNvPr>
          <p:cNvSpPr>
            <a:spLocks noGrp="1"/>
          </p:cNvSpPr>
          <p:nvPr>
            <p:ph type="body" sz="quarter" idx="13" hasCustomPrompt="1"/>
          </p:nvPr>
        </p:nvSpPr>
        <p:spPr>
          <a:xfrm>
            <a:off x="9144000" y="6172200"/>
            <a:ext cx="3048000" cy="685800"/>
          </a:xfrm>
        </p:spPr>
        <p:txBody>
          <a:bodyPr lIns="0" tIns="0" rIns="457200" bIns="457200" anchor="b" anchorCtr="0"/>
          <a:lstStyle>
            <a:lvl1pPr algn="r">
              <a:defRPr sz="1300" b="0">
                <a:solidFill>
                  <a:schemeClr val="accent1">
                    <a:lumMod val="60000"/>
                    <a:lumOff val="40000"/>
                  </a:schemeClr>
                </a:solidFill>
                <a:latin typeface="+mn-lt"/>
              </a:defRPr>
            </a:lvl1pPr>
          </a:lstStyle>
          <a:p>
            <a:pPr lvl="0"/>
            <a:r>
              <a:rPr lang="en-US"/>
              <a:t>Month XX, XXXX</a:t>
            </a:r>
          </a:p>
        </p:txBody>
      </p:sp>
      <p:pic>
        <p:nvPicPr>
          <p:cNvPr id="8" name="Graphic 7">
            <a:extLst>
              <a:ext uri="{FF2B5EF4-FFF2-40B4-BE49-F238E27FC236}">
                <a16:creationId xmlns:a16="http://schemas.microsoft.com/office/drawing/2014/main" id="{06EE1CF0-5842-4FC0-8A29-F0F8D2B0F6C0}"/>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412480" y="76200"/>
            <a:ext cx="4105275" cy="952500"/>
          </a:xfrm>
          <a:prstGeom prst="rect">
            <a:avLst/>
          </a:prstGeom>
        </p:spPr>
      </p:pic>
    </p:spTree>
    <p:extLst>
      <p:ext uri="{BB962C8B-B14F-4D97-AF65-F5344CB8AC3E}">
        <p14:creationId xmlns:p14="http://schemas.microsoft.com/office/powerpoint/2010/main" val="13972286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ree Pictures w/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7F71C-655E-4B05-9E40-1D17D2066C4C}"/>
              </a:ext>
            </a:extLst>
          </p:cNvPr>
          <p:cNvSpPr>
            <a:spLocks noGrp="1"/>
          </p:cNvSpPr>
          <p:nvPr>
            <p:ph type="title"/>
          </p:nvPr>
        </p:nvSpPr>
        <p:spPr>
          <a:xfrm>
            <a:off x="839788" y="493776"/>
            <a:ext cx="10512424" cy="859370"/>
          </a:xfrm>
        </p:spPr>
        <p:txBody>
          <a:bodyPr anchor="ctr" anchorCtr="0">
            <a:noAutofit/>
          </a:bodyPr>
          <a:lstStyle>
            <a:lvl1pPr>
              <a:defRPr sz="3300"/>
            </a:lvl1pPr>
          </a:lstStyle>
          <a:p>
            <a:r>
              <a:rPr lang="en-US"/>
              <a:t>Click to edit Master title style</a:t>
            </a:r>
          </a:p>
        </p:txBody>
      </p:sp>
      <p:sp>
        <p:nvSpPr>
          <p:cNvPr id="3" name="Picture Placeholder 2">
            <a:extLst>
              <a:ext uri="{FF2B5EF4-FFF2-40B4-BE49-F238E27FC236}">
                <a16:creationId xmlns:a16="http://schemas.microsoft.com/office/drawing/2014/main" id="{04D660C1-DA55-4FD9-8EA0-4DB9AA9D55AD}"/>
              </a:ext>
            </a:extLst>
          </p:cNvPr>
          <p:cNvSpPr>
            <a:spLocks noGrp="1"/>
          </p:cNvSpPr>
          <p:nvPr>
            <p:ph type="pic" idx="1"/>
          </p:nvPr>
        </p:nvSpPr>
        <p:spPr>
          <a:xfrm>
            <a:off x="839788" y="1645921"/>
            <a:ext cx="3413760" cy="3971891"/>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10EB8458-8D41-4162-B49C-647862AF190B}"/>
              </a:ext>
            </a:extLst>
          </p:cNvPr>
          <p:cNvSpPr>
            <a:spLocks noGrp="1"/>
          </p:cNvSpPr>
          <p:nvPr>
            <p:ph type="body" sz="half" idx="2"/>
          </p:nvPr>
        </p:nvSpPr>
        <p:spPr>
          <a:xfrm>
            <a:off x="839788" y="5658634"/>
            <a:ext cx="3413760" cy="690585"/>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Slide Number Placeholder 7">
            <a:extLst>
              <a:ext uri="{FF2B5EF4-FFF2-40B4-BE49-F238E27FC236}">
                <a16:creationId xmlns:a16="http://schemas.microsoft.com/office/drawing/2014/main" id="{1EBCDC50-B383-49EA-B955-CCFE622A1B6C}"/>
              </a:ext>
            </a:extLst>
          </p:cNvPr>
          <p:cNvSpPr>
            <a:spLocks noGrp="1"/>
          </p:cNvSpPr>
          <p:nvPr>
            <p:ph type="sldNum" sz="quarter" idx="10"/>
          </p:nvPr>
        </p:nvSpPr>
        <p:spPr/>
        <p:txBody>
          <a:bodyPr/>
          <a:lstStyle/>
          <a:p>
            <a:fld id="{2FF31650-33A0-41F4-A40A-6CB69A9709AF}" type="slidenum">
              <a:rPr lang="en-US" smtClean="0"/>
              <a:pPr/>
              <a:t>‹#›</a:t>
            </a:fld>
            <a:endParaRPr lang="en-US"/>
          </a:p>
        </p:txBody>
      </p:sp>
      <p:sp>
        <p:nvSpPr>
          <p:cNvPr id="6" name="Picture Placeholder 2">
            <a:extLst>
              <a:ext uri="{FF2B5EF4-FFF2-40B4-BE49-F238E27FC236}">
                <a16:creationId xmlns:a16="http://schemas.microsoft.com/office/drawing/2014/main" id="{CA6362E7-8CAE-EE45-B761-118800884C01}"/>
              </a:ext>
            </a:extLst>
          </p:cNvPr>
          <p:cNvSpPr>
            <a:spLocks noGrp="1"/>
          </p:cNvSpPr>
          <p:nvPr>
            <p:ph type="pic" idx="11"/>
          </p:nvPr>
        </p:nvSpPr>
        <p:spPr>
          <a:xfrm>
            <a:off x="4378855" y="1645921"/>
            <a:ext cx="3413760" cy="3971891"/>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7" name="Picture Placeholder 2">
            <a:extLst>
              <a:ext uri="{FF2B5EF4-FFF2-40B4-BE49-F238E27FC236}">
                <a16:creationId xmlns:a16="http://schemas.microsoft.com/office/drawing/2014/main" id="{03706506-31F6-D04B-85BA-A93005B87132}"/>
              </a:ext>
            </a:extLst>
          </p:cNvPr>
          <p:cNvSpPr>
            <a:spLocks noGrp="1"/>
          </p:cNvSpPr>
          <p:nvPr>
            <p:ph type="pic" idx="12"/>
          </p:nvPr>
        </p:nvSpPr>
        <p:spPr>
          <a:xfrm>
            <a:off x="7917921" y="1645921"/>
            <a:ext cx="3413760" cy="3971891"/>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9" name="Text Placeholder 3">
            <a:extLst>
              <a:ext uri="{FF2B5EF4-FFF2-40B4-BE49-F238E27FC236}">
                <a16:creationId xmlns:a16="http://schemas.microsoft.com/office/drawing/2014/main" id="{A0DF2C16-61CF-B74C-833F-8ABFC42EF064}"/>
              </a:ext>
            </a:extLst>
          </p:cNvPr>
          <p:cNvSpPr>
            <a:spLocks noGrp="1"/>
          </p:cNvSpPr>
          <p:nvPr>
            <p:ph type="body" sz="half" idx="13"/>
          </p:nvPr>
        </p:nvSpPr>
        <p:spPr>
          <a:xfrm>
            <a:off x="4378855" y="5658634"/>
            <a:ext cx="3413760" cy="690585"/>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0" name="Text Placeholder 3">
            <a:extLst>
              <a:ext uri="{FF2B5EF4-FFF2-40B4-BE49-F238E27FC236}">
                <a16:creationId xmlns:a16="http://schemas.microsoft.com/office/drawing/2014/main" id="{57C068E7-78A4-DD4D-87DF-1C0360DD683E}"/>
              </a:ext>
            </a:extLst>
          </p:cNvPr>
          <p:cNvSpPr>
            <a:spLocks noGrp="1"/>
          </p:cNvSpPr>
          <p:nvPr>
            <p:ph type="body" sz="half" idx="14"/>
          </p:nvPr>
        </p:nvSpPr>
        <p:spPr>
          <a:xfrm>
            <a:off x="7917921" y="5658634"/>
            <a:ext cx="3413760" cy="690585"/>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41914753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FD8A9-1478-4632-A0BE-E410E364F43E}"/>
              </a:ext>
            </a:extLst>
          </p:cNvPr>
          <p:cNvSpPr>
            <a:spLocks noGrp="1"/>
          </p:cNvSpPr>
          <p:nvPr>
            <p:ph type="title"/>
          </p:nvPr>
        </p:nvSpPr>
        <p:spPr>
          <a:xfrm>
            <a:off x="838200" y="493776"/>
            <a:ext cx="10515600" cy="859536"/>
          </a:xfrm>
        </p:spPr>
        <p:txBody>
          <a:bodyPr/>
          <a:lstStyle>
            <a:lvl1pPr>
              <a:defRPr/>
            </a:lvl1pPr>
          </a:lstStyle>
          <a:p>
            <a:r>
              <a:rPr lang="en-US"/>
              <a:t>Click to edit Master title</a:t>
            </a:r>
          </a:p>
        </p:txBody>
      </p:sp>
      <p:sp>
        <p:nvSpPr>
          <p:cNvPr id="6" name="Slide Number Placeholder 5">
            <a:extLst>
              <a:ext uri="{FF2B5EF4-FFF2-40B4-BE49-F238E27FC236}">
                <a16:creationId xmlns:a16="http://schemas.microsoft.com/office/drawing/2014/main" id="{E7C31D3D-F09D-4076-8C96-19F79758C50C}"/>
              </a:ext>
            </a:extLst>
          </p:cNvPr>
          <p:cNvSpPr>
            <a:spLocks noGrp="1"/>
          </p:cNvSpPr>
          <p:nvPr>
            <p:ph type="sldNum" sz="quarter" idx="10"/>
          </p:nvPr>
        </p:nvSpPr>
        <p:spPr/>
        <p:txBody>
          <a:bodyPr/>
          <a:lstStyle/>
          <a:p>
            <a:fld id="{2FF31650-33A0-41F4-A40A-6CB69A9709AF}" type="slidenum">
              <a:rPr lang="en-US" smtClean="0"/>
              <a:pPr/>
              <a:t>‹#›</a:t>
            </a:fld>
            <a:endParaRPr lang="en-US"/>
          </a:p>
        </p:txBody>
      </p:sp>
    </p:spTree>
    <p:extLst>
      <p:ext uri="{BB962C8B-B14F-4D97-AF65-F5344CB8AC3E}">
        <p14:creationId xmlns:p14="http://schemas.microsoft.com/office/powerpoint/2010/main" val="37595124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7C31D3D-F09D-4076-8C96-19F79758C50C}"/>
              </a:ext>
            </a:extLst>
          </p:cNvPr>
          <p:cNvSpPr>
            <a:spLocks noGrp="1"/>
          </p:cNvSpPr>
          <p:nvPr>
            <p:ph type="sldNum" sz="quarter" idx="10"/>
          </p:nvPr>
        </p:nvSpPr>
        <p:spPr/>
        <p:txBody>
          <a:bodyPr/>
          <a:lstStyle/>
          <a:p>
            <a:fld id="{2FF31650-33A0-41F4-A40A-6CB69A9709AF}" type="slidenum">
              <a:rPr lang="en-US" smtClean="0"/>
              <a:pPr/>
              <a:t>‹#›</a:t>
            </a:fld>
            <a:endParaRPr lang="en-US"/>
          </a:p>
        </p:txBody>
      </p:sp>
    </p:spTree>
    <p:extLst>
      <p:ext uri="{BB962C8B-B14F-4D97-AF65-F5344CB8AC3E}">
        <p14:creationId xmlns:p14="http://schemas.microsoft.com/office/powerpoint/2010/main" val="19026534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Section Divider">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139DF-9643-402A-B710-9B3AEF1A6855}"/>
              </a:ext>
            </a:extLst>
          </p:cNvPr>
          <p:cNvSpPr>
            <a:spLocks noGrp="1"/>
          </p:cNvSpPr>
          <p:nvPr>
            <p:ph type="ctrTitle" hasCustomPrompt="1"/>
          </p:nvPr>
        </p:nvSpPr>
        <p:spPr>
          <a:xfrm>
            <a:off x="2" y="2120529"/>
            <a:ext cx="12172949" cy="1389434"/>
          </a:xfrm>
        </p:spPr>
        <p:txBody>
          <a:bodyPr lIns="457200" rIns="457200" anchor="ctr" anchorCtr="0">
            <a:noAutofit/>
          </a:bodyPr>
          <a:lstStyle>
            <a:lvl1pPr algn="ctr">
              <a:defRPr sz="4000"/>
            </a:lvl1pPr>
          </a:lstStyle>
          <a:p>
            <a:r>
              <a:rPr lang="en-US"/>
              <a:t>Section Title</a:t>
            </a:r>
          </a:p>
        </p:txBody>
      </p:sp>
      <p:sp>
        <p:nvSpPr>
          <p:cNvPr id="3" name="Subtitle 2">
            <a:extLst>
              <a:ext uri="{FF2B5EF4-FFF2-40B4-BE49-F238E27FC236}">
                <a16:creationId xmlns:a16="http://schemas.microsoft.com/office/drawing/2014/main" id="{BC893449-4864-463F-81FA-F70FF678A97A}"/>
              </a:ext>
            </a:extLst>
          </p:cNvPr>
          <p:cNvSpPr>
            <a:spLocks noGrp="1"/>
          </p:cNvSpPr>
          <p:nvPr>
            <p:ph type="subTitle" idx="1" hasCustomPrompt="1"/>
          </p:nvPr>
        </p:nvSpPr>
        <p:spPr>
          <a:xfrm>
            <a:off x="1" y="3532051"/>
            <a:ext cx="12191999" cy="952500"/>
          </a:xfrm>
        </p:spPr>
        <p:txBody>
          <a:bodyPr lIns="914400" rIns="914400" anchor="ctr" anchorCtr="0">
            <a:noAutofit/>
          </a:bodyPr>
          <a:lstStyle>
            <a:lvl1pPr marL="0" indent="0" algn="ctr">
              <a:buNone/>
              <a:defRPr sz="2200" baseline="0">
                <a:solidFill>
                  <a:schemeClr val="accent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Section Subtitle</a:t>
            </a:r>
          </a:p>
        </p:txBody>
      </p:sp>
    </p:spTree>
    <p:extLst>
      <p:ext uri="{BB962C8B-B14F-4D97-AF65-F5344CB8AC3E}">
        <p14:creationId xmlns:p14="http://schemas.microsoft.com/office/powerpoint/2010/main" val="28547446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Section Divider--Masthea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139DF-9643-402A-B710-9B3AEF1A6855}"/>
              </a:ext>
            </a:extLst>
          </p:cNvPr>
          <p:cNvSpPr>
            <a:spLocks noGrp="1"/>
          </p:cNvSpPr>
          <p:nvPr>
            <p:ph type="ctrTitle" hasCustomPrompt="1"/>
          </p:nvPr>
        </p:nvSpPr>
        <p:spPr>
          <a:xfrm>
            <a:off x="2" y="2120529"/>
            <a:ext cx="12172949" cy="1389434"/>
          </a:xfrm>
        </p:spPr>
        <p:txBody>
          <a:bodyPr lIns="457200" rIns="457200" anchor="ctr" anchorCtr="0">
            <a:noAutofit/>
          </a:bodyPr>
          <a:lstStyle>
            <a:lvl1pPr algn="ctr">
              <a:defRPr sz="4000" baseline="0">
                <a:solidFill>
                  <a:schemeClr val="accent2"/>
                </a:solidFill>
              </a:defRPr>
            </a:lvl1pPr>
          </a:lstStyle>
          <a:p>
            <a:r>
              <a:rPr lang="en-US"/>
              <a:t>Section Title</a:t>
            </a:r>
          </a:p>
        </p:txBody>
      </p:sp>
      <p:sp>
        <p:nvSpPr>
          <p:cNvPr id="3" name="Subtitle 2">
            <a:extLst>
              <a:ext uri="{FF2B5EF4-FFF2-40B4-BE49-F238E27FC236}">
                <a16:creationId xmlns:a16="http://schemas.microsoft.com/office/drawing/2014/main" id="{BC893449-4864-463F-81FA-F70FF678A97A}"/>
              </a:ext>
            </a:extLst>
          </p:cNvPr>
          <p:cNvSpPr>
            <a:spLocks noGrp="1"/>
          </p:cNvSpPr>
          <p:nvPr>
            <p:ph type="subTitle" idx="1" hasCustomPrompt="1"/>
          </p:nvPr>
        </p:nvSpPr>
        <p:spPr>
          <a:xfrm>
            <a:off x="1" y="3532051"/>
            <a:ext cx="12191999" cy="952500"/>
          </a:xfrm>
        </p:spPr>
        <p:txBody>
          <a:bodyPr lIns="914400" rIns="914400" anchor="ctr" anchorCtr="0">
            <a:noAutofit/>
          </a:bodyPr>
          <a:lstStyle>
            <a:lvl1pPr marL="0" indent="0" algn="ctr">
              <a:buNone/>
              <a:defRPr sz="2200">
                <a:solidFill>
                  <a:schemeClr val="accent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Section Subtitle</a:t>
            </a:r>
          </a:p>
        </p:txBody>
      </p:sp>
      <p:sp>
        <p:nvSpPr>
          <p:cNvPr id="5" name="Rectangle 4">
            <a:extLst>
              <a:ext uri="{FF2B5EF4-FFF2-40B4-BE49-F238E27FC236}">
                <a16:creationId xmlns:a16="http://schemas.microsoft.com/office/drawing/2014/main" id="{362801ED-C8D5-4564-81A5-68F9CC425C05}"/>
              </a:ext>
            </a:extLst>
          </p:cNvPr>
          <p:cNvSpPr/>
          <p:nvPr userDrawn="1"/>
        </p:nvSpPr>
        <p:spPr>
          <a:xfrm>
            <a:off x="0" y="0"/>
            <a:ext cx="12192000" cy="8182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7887396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Divider--Color">
    <p:bg>
      <p:bgPr>
        <a:solidFill>
          <a:schemeClr val="accent2"/>
        </a:solidFill>
        <a:effectLst/>
      </p:bgPr>
    </p:bg>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7596E5C5-87C0-45F0-B045-834081FB6EC8}"/>
              </a:ext>
            </a:extLst>
          </p:cNvPr>
          <p:cNvSpPr>
            <a:spLocks noGrp="1"/>
          </p:cNvSpPr>
          <p:nvPr>
            <p:ph type="subTitle" idx="1" hasCustomPrompt="1"/>
          </p:nvPr>
        </p:nvSpPr>
        <p:spPr>
          <a:xfrm>
            <a:off x="1" y="3543300"/>
            <a:ext cx="12191999" cy="952500"/>
          </a:xfrm>
        </p:spPr>
        <p:txBody>
          <a:bodyPr lIns="914400" rIns="914400" anchor="ctr" anchorCtr="0">
            <a:noAutofit/>
          </a:bodyPr>
          <a:lstStyle>
            <a:lvl1pPr marL="0" indent="0" algn="ctr">
              <a:buNone/>
              <a:defRPr sz="2200" spc="30" baseline="0">
                <a:solidFill>
                  <a:schemeClr val="accent2">
                    <a:lumMod val="40000"/>
                    <a:lumOff val="60000"/>
                  </a:schemeClr>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Section Subtitle</a:t>
            </a:r>
          </a:p>
        </p:txBody>
      </p:sp>
      <p:sp>
        <p:nvSpPr>
          <p:cNvPr id="10" name="Title 1">
            <a:extLst>
              <a:ext uri="{FF2B5EF4-FFF2-40B4-BE49-F238E27FC236}">
                <a16:creationId xmlns:a16="http://schemas.microsoft.com/office/drawing/2014/main" id="{98728828-510F-4679-AB37-D7D93BDAE6AE}"/>
              </a:ext>
            </a:extLst>
          </p:cNvPr>
          <p:cNvSpPr>
            <a:spLocks noGrp="1"/>
          </p:cNvSpPr>
          <p:nvPr>
            <p:ph type="ctrTitle" hasCustomPrompt="1"/>
          </p:nvPr>
        </p:nvSpPr>
        <p:spPr>
          <a:xfrm>
            <a:off x="19051" y="2121408"/>
            <a:ext cx="12172949" cy="1389434"/>
          </a:xfrm>
        </p:spPr>
        <p:txBody>
          <a:bodyPr lIns="457200" rIns="457200" anchor="ctr" anchorCtr="0">
            <a:noAutofit/>
          </a:bodyPr>
          <a:lstStyle>
            <a:lvl1pPr algn="ctr">
              <a:defRPr sz="4000" cap="none" spc="30" baseline="0">
                <a:solidFill>
                  <a:schemeClr val="bg1"/>
                </a:solidFill>
              </a:defRPr>
            </a:lvl1pPr>
          </a:lstStyle>
          <a:p>
            <a:r>
              <a:rPr lang="en-US"/>
              <a:t>Section Title</a:t>
            </a:r>
          </a:p>
        </p:txBody>
      </p:sp>
    </p:spTree>
    <p:extLst>
      <p:ext uri="{BB962C8B-B14F-4D97-AF65-F5344CB8AC3E}">
        <p14:creationId xmlns:p14="http://schemas.microsoft.com/office/powerpoint/2010/main" val="35761354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losing Slide">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33516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One Content (Portrai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049AAA-A74F-4AAE-A2E6-5C82A29E9126}"/>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842A2F1-5472-42C6-9557-87E6711C02E3}"/>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E39E0857-EF9A-4796-9F4D-843F24190748}"/>
              </a:ext>
            </a:extLst>
          </p:cNvPr>
          <p:cNvSpPr>
            <a:spLocks noGrp="1"/>
          </p:cNvSpPr>
          <p:nvPr>
            <p:ph type="sldNum" sz="quarter" idx="10"/>
          </p:nvPr>
        </p:nvSpPr>
        <p:spPr/>
        <p:txBody>
          <a:bodyPr/>
          <a:lstStyle/>
          <a:p>
            <a:fld id="{2FF31650-33A0-41F4-A40A-6CB69A9709AF}" type="slidenum">
              <a:rPr lang="en-US" smtClean="0"/>
              <a:pPr/>
              <a:t>‹#›</a:t>
            </a:fld>
            <a:endParaRPr lang="en-US"/>
          </a:p>
        </p:txBody>
      </p:sp>
    </p:spTree>
    <p:extLst>
      <p:ext uri="{BB962C8B-B14F-4D97-AF65-F5344CB8AC3E}">
        <p14:creationId xmlns:p14="http://schemas.microsoft.com/office/powerpoint/2010/main" val="2578630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Cover--Masthead (System Fo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7DA720B-6722-A24F-8076-6BF9301BE05A}"/>
              </a:ext>
            </a:extLst>
          </p:cNvPr>
          <p:cNvSpPr/>
          <p:nvPr userDrawn="1"/>
        </p:nvSpPr>
        <p:spPr>
          <a:xfrm>
            <a:off x="0" y="-11113"/>
            <a:ext cx="12192000" cy="8175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Graphic 4">
            <a:extLst>
              <a:ext uri="{FF2B5EF4-FFF2-40B4-BE49-F238E27FC236}">
                <a16:creationId xmlns:a16="http://schemas.microsoft.com/office/drawing/2014/main" id="{948AF4F9-218C-094B-9498-3C7EA43E533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163" y="76200"/>
            <a:ext cx="410527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 y="2120529"/>
            <a:ext cx="12172949" cy="1389434"/>
          </a:xfrm>
        </p:spPr>
        <p:txBody>
          <a:bodyPr lIns="457200" rIns="457200" anchorCtr="0"/>
          <a:lstStyle>
            <a:lvl1pPr algn="ctr">
              <a:defRPr sz="4500" baseline="0"/>
            </a:lvl1pPr>
          </a:lstStyle>
          <a:p>
            <a:r>
              <a:rPr lang="en-US"/>
              <a:t>Click to edit Master title style</a:t>
            </a:r>
          </a:p>
        </p:txBody>
      </p:sp>
      <p:sp>
        <p:nvSpPr>
          <p:cNvPr id="3" name="Subtitle 2"/>
          <p:cNvSpPr>
            <a:spLocks noGrp="1"/>
          </p:cNvSpPr>
          <p:nvPr>
            <p:ph type="subTitle" idx="1"/>
          </p:nvPr>
        </p:nvSpPr>
        <p:spPr>
          <a:xfrm>
            <a:off x="1" y="3532051"/>
            <a:ext cx="12191999" cy="952500"/>
          </a:xfrm>
        </p:spPr>
        <p:txBody>
          <a:bodyPr lIns="914400" rIns="914400"/>
          <a:lstStyle>
            <a:lvl1pPr marL="0" indent="0" algn="ctr">
              <a:buNone/>
              <a:defRPr sz="2800" baseline="0">
                <a:solidFill>
                  <a:schemeClr val="accent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5" name="Text Placeholder 14"/>
          <p:cNvSpPr>
            <a:spLocks noGrp="1"/>
          </p:cNvSpPr>
          <p:nvPr>
            <p:ph type="body" sz="quarter" idx="12"/>
          </p:nvPr>
        </p:nvSpPr>
        <p:spPr>
          <a:xfrm>
            <a:off x="0" y="6172200"/>
            <a:ext cx="9144000" cy="685800"/>
          </a:xfrm>
        </p:spPr>
        <p:txBody>
          <a:bodyPr lIns="457200" tIns="0" rIns="457200" bIns="457200" anchor="b"/>
          <a:lstStyle>
            <a:lvl1pPr algn="l">
              <a:defRPr sz="1800">
                <a:solidFill>
                  <a:srgbClr val="9D740F"/>
                </a:solidFill>
              </a:defRPr>
            </a:lvl1pPr>
          </a:lstStyle>
          <a:p>
            <a:pPr lvl="0"/>
            <a:r>
              <a:rPr lang="en-US"/>
              <a:t>Click to edit Master text styles</a:t>
            </a:r>
          </a:p>
        </p:txBody>
      </p:sp>
      <p:sp>
        <p:nvSpPr>
          <p:cNvPr id="17" name="Text Placeholder 16"/>
          <p:cNvSpPr>
            <a:spLocks noGrp="1"/>
          </p:cNvSpPr>
          <p:nvPr>
            <p:ph type="body" sz="quarter" idx="13"/>
          </p:nvPr>
        </p:nvSpPr>
        <p:spPr>
          <a:xfrm>
            <a:off x="9144000" y="6172200"/>
            <a:ext cx="3048000" cy="685800"/>
          </a:xfrm>
        </p:spPr>
        <p:txBody>
          <a:bodyPr lIns="0" tIns="0" rIns="457200" bIns="457200" anchor="b"/>
          <a:lstStyle>
            <a:lvl1pPr algn="r">
              <a:defRPr sz="1300" b="0">
                <a:solidFill>
                  <a:schemeClr val="accent1">
                    <a:lumMod val="60000"/>
                    <a:lumOff val="40000"/>
                  </a:schemeClr>
                </a:solidFill>
                <a:latin typeface="+mn-lt"/>
              </a:defRPr>
            </a:lvl1pPr>
          </a:lstStyle>
          <a:p>
            <a:pPr lvl="0"/>
            <a:r>
              <a:rPr lang="en-US"/>
              <a:t>Click to edit Master text styles</a:t>
            </a:r>
          </a:p>
        </p:txBody>
      </p:sp>
    </p:spTree>
    <p:extLst>
      <p:ext uri="{BB962C8B-B14F-4D97-AF65-F5344CB8AC3E}">
        <p14:creationId xmlns:p14="http://schemas.microsoft.com/office/powerpoint/2010/main" val="25697663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Cover--Color (System Font)">
    <p:bg>
      <p:bgPr>
        <a:solidFill>
          <a:srgbClr val="E9AF1D"/>
        </a:solidFill>
        <a:effectLst/>
      </p:bgPr>
    </p:bg>
    <p:spTree>
      <p:nvGrpSpPr>
        <p:cNvPr id="1" name=""/>
        <p:cNvGrpSpPr/>
        <p:nvPr/>
      </p:nvGrpSpPr>
      <p:grpSpPr>
        <a:xfrm>
          <a:off x="0" y="0"/>
          <a:ext cx="0" cy="0"/>
          <a:chOff x="0" y="0"/>
          <a:chExt cx="0" cy="0"/>
        </a:xfrm>
      </p:grpSpPr>
      <p:pic>
        <p:nvPicPr>
          <p:cNvPr id="7" name="Graphic 3">
            <a:extLst>
              <a:ext uri="{FF2B5EF4-FFF2-40B4-BE49-F238E27FC236}">
                <a16:creationId xmlns:a16="http://schemas.microsoft.com/office/drawing/2014/main" id="{591C1AD8-AE3C-BB48-BCB1-2CF3531CE64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163" y="-192088"/>
            <a:ext cx="4105275" cy="95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ubtitle 2"/>
          <p:cNvSpPr>
            <a:spLocks noGrp="1"/>
          </p:cNvSpPr>
          <p:nvPr>
            <p:ph type="subTitle" idx="1"/>
          </p:nvPr>
        </p:nvSpPr>
        <p:spPr>
          <a:xfrm>
            <a:off x="1" y="3532051"/>
            <a:ext cx="12191999" cy="952500"/>
          </a:xfrm>
        </p:spPr>
        <p:txBody>
          <a:bodyPr lIns="914400" rIns="914400"/>
          <a:lstStyle>
            <a:lvl1pPr marL="0" indent="0" algn="ctr">
              <a:buNone/>
              <a:defRPr sz="2800">
                <a:solidFill>
                  <a:schemeClr val="accent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0" name="Title 1"/>
          <p:cNvSpPr>
            <a:spLocks noGrp="1"/>
          </p:cNvSpPr>
          <p:nvPr>
            <p:ph type="ctrTitle"/>
          </p:nvPr>
        </p:nvSpPr>
        <p:spPr>
          <a:xfrm>
            <a:off x="19051" y="2121408"/>
            <a:ext cx="12172949" cy="1389434"/>
          </a:xfrm>
        </p:spPr>
        <p:txBody>
          <a:bodyPr lIns="457200" rIns="457200" anchorCtr="0"/>
          <a:lstStyle>
            <a:lvl1pPr algn="ctr">
              <a:defRPr sz="4500" baseline="0">
                <a:solidFill>
                  <a:schemeClr val="bg1"/>
                </a:solidFill>
              </a:defRPr>
            </a:lvl1pPr>
          </a:lstStyle>
          <a:p>
            <a:r>
              <a:rPr lang="en-US"/>
              <a:t>Click to edit Master title style</a:t>
            </a:r>
          </a:p>
        </p:txBody>
      </p:sp>
      <p:sp>
        <p:nvSpPr>
          <p:cNvPr id="5" name="Text Placeholder 4"/>
          <p:cNvSpPr>
            <a:spLocks noGrp="1"/>
          </p:cNvSpPr>
          <p:nvPr>
            <p:ph type="body" sz="quarter" idx="11"/>
          </p:nvPr>
        </p:nvSpPr>
        <p:spPr>
          <a:xfrm>
            <a:off x="9144000" y="6172200"/>
            <a:ext cx="3048000" cy="685800"/>
          </a:xfrm>
        </p:spPr>
        <p:txBody>
          <a:bodyPr lIns="0" tIns="0" rIns="457200" bIns="457200" anchor="b"/>
          <a:lstStyle>
            <a:lvl1pPr algn="r">
              <a:defRPr sz="1300" baseline="0">
                <a:solidFill>
                  <a:schemeClr val="bg1"/>
                </a:solidFill>
                <a:latin typeface="+mn-lt"/>
              </a:defRPr>
            </a:lvl1pPr>
          </a:lstStyle>
          <a:p>
            <a:pPr lvl="0"/>
            <a:r>
              <a:rPr lang="en-US"/>
              <a:t>Click to edit Master text styles</a:t>
            </a:r>
          </a:p>
        </p:txBody>
      </p:sp>
      <p:sp>
        <p:nvSpPr>
          <p:cNvPr id="9" name="Text Placeholder 8"/>
          <p:cNvSpPr>
            <a:spLocks noGrp="1"/>
          </p:cNvSpPr>
          <p:nvPr>
            <p:ph type="body" sz="quarter" idx="12"/>
          </p:nvPr>
        </p:nvSpPr>
        <p:spPr>
          <a:xfrm>
            <a:off x="0" y="6172200"/>
            <a:ext cx="9144000" cy="685800"/>
          </a:xfrm>
        </p:spPr>
        <p:txBody>
          <a:bodyPr lIns="457200" tIns="0" rIns="457200" bIns="457200" anchor="b"/>
          <a:lstStyle>
            <a:lvl1pPr algn="l">
              <a:defRPr sz="1800">
                <a:solidFill>
                  <a:srgbClr val="9D740F"/>
                </a:solidFill>
              </a:defRPr>
            </a:lvl1pPr>
          </a:lstStyle>
          <a:p>
            <a:pPr lvl="0"/>
            <a:r>
              <a:rPr lang="en-US"/>
              <a:t>Click to edit Master text styles</a:t>
            </a:r>
          </a:p>
        </p:txBody>
      </p:sp>
    </p:spTree>
    <p:extLst>
      <p:ext uri="{BB962C8B-B14F-4D97-AF65-F5344CB8AC3E}">
        <p14:creationId xmlns:p14="http://schemas.microsoft.com/office/powerpoint/2010/main" val="2286547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Cover--Color (System Font)">
    <p:bg>
      <p:bgPr>
        <a:solidFill>
          <a:schemeClr val="accent2"/>
        </a:solidFill>
        <a:effectLst/>
      </p:bgPr>
    </p:bg>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7596E5C5-87C0-45F0-B045-834081FB6EC8}"/>
              </a:ext>
            </a:extLst>
          </p:cNvPr>
          <p:cNvSpPr>
            <a:spLocks noGrp="1"/>
          </p:cNvSpPr>
          <p:nvPr>
            <p:ph type="subTitle" idx="1" hasCustomPrompt="1"/>
          </p:nvPr>
        </p:nvSpPr>
        <p:spPr>
          <a:xfrm>
            <a:off x="1" y="3532051"/>
            <a:ext cx="12191999" cy="952500"/>
          </a:xfrm>
        </p:spPr>
        <p:txBody>
          <a:bodyPr lIns="914400" rIns="914400">
            <a:noAutofit/>
          </a:bodyPr>
          <a:lstStyle>
            <a:lvl1pPr marL="0" indent="0" algn="ctr">
              <a:buNone/>
              <a:defRPr sz="2800">
                <a:solidFill>
                  <a:schemeClr val="accent2">
                    <a:lumMod val="40000"/>
                    <a:lumOff val="60000"/>
                  </a:schemeClr>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sp>
        <p:nvSpPr>
          <p:cNvPr id="10" name="Title 1">
            <a:extLst>
              <a:ext uri="{FF2B5EF4-FFF2-40B4-BE49-F238E27FC236}">
                <a16:creationId xmlns:a16="http://schemas.microsoft.com/office/drawing/2014/main" id="{98728828-510F-4679-AB37-D7D93BDAE6AE}"/>
              </a:ext>
            </a:extLst>
          </p:cNvPr>
          <p:cNvSpPr>
            <a:spLocks noGrp="1"/>
          </p:cNvSpPr>
          <p:nvPr>
            <p:ph type="ctrTitle" hasCustomPrompt="1"/>
          </p:nvPr>
        </p:nvSpPr>
        <p:spPr>
          <a:xfrm>
            <a:off x="19051" y="2121408"/>
            <a:ext cx="12172949" cy="1389434"/>
          </a:xfrm>
        </p:spPr>
        <p:txBody>
          <a:bodyPr lIns="457200" rIns="457200" anchor="ctr" anchorCtr="0">
            <a:noAutofit/>
          </a:bodyPr>
          <a:lstStyle>
            <a:lvl1pPr algn="ctr">
              <a:defRPr sz="4500" baseline="0">
                <a:solidFill>
                  <a:schemeClr val="bg1"/>
                </a:solidFill>
              </a:defRPr>
            </a:lvl1pPr>
          </a:lstStyle>
          <a:p>
            <a:r>
              <a:rPr lang="en-US"/>
              <a:t>Title</a:t>
            </a:r>
          </a:p>
        </p:txBody>
      </p:sp>
      <p:sp>
        <p:nvSpPr>
          <p:cNvPr id="5" name="Text Placeholder 4">
            <a:extLst>
              <a:ext uri="{FF2B5EF4-FFF2-40B4-BE49-F238E27FC236}">
                <a16:creationId xmlns:a16="http://schemas.microsoft.com/office/drawing/2014/main" id="{FD6BCEC6-B127-4814-9A19-0D855DB5C528}"/>
              </a:ext>
            </a:extLst>
          </p:cNvPr>
          <p:cNvSpPr>
            <a:spLocks noGrp="1"/>
          </p:cNvSpPr>
          <p:nvPr>
            <p:ph type="body" sz="quarter" idx="11" hasCustomPrompt="1"/>
          </p:nvPr>
        </p:nvSpPr>
        <p:spPr>
          <a:xfrm>
            <a:off x="9144000" y="6172200"/>
            <a:ext cx="3048000" cy="685800"/>
          </a:xfrm>
        </p:spPr>
        <p:txBody>
          <a:bodyPr lIns="0" tIns="0" rIns="457200" bIns="457200" anchor="b" anchorCtr="0"/>
          <a:lstStyle>
            <a:lvl1pPr algn="r">
              <a:defRPr sz="1300" b="1" baseline="0">
                <a:solidFill>
                  <a:schemeClr val="accent2">
                    <a:lumMod val="40000"/>
                    <a:lumOff val="60000"/>
                  </a:schemeClr>
                </a:solidFill>
                <a:latin typeface="+mn-lt"/>
              </a:defRPr>
            </a:lvl1pPr>
          </a:lstStyle>
          <a:p>
            <a:pPr lvl="0"/>
            <a:r>
              <a:rPr lang="en-US"/>
              <a:t>Month XX, XXXX</a:t>
            </a:r>
          </a:p>
        </p:txBody>
      </p:sp>
      <p:sp>
        <p:nvSpPr>
          <p:cNvPr id="9" name="Text Placeholder 8">
            <a:extLst>
              <a:ext uri="{FF2B5EF4-FFF2-40B4-BE49-F238E27FC236}">
                <a16:creationId xmlns:a16="http://schemas.microsoft.com/office/drawing/2014/main" id="{D51F83BF-14DA-411B-B4ED-51D6D8BCA228}"/>
              </a:ext>
            </a:extLst>
          </p:cNvPr>
          <p:cNvSpPr>
            <a:spLocks noGrp="1"/>
          </p:cNvSpPr>
          <p:nvPr>
            <p:ph type="body" sz="quarter" idx="12" hasCustomPrompt="1"/>
          </p:nvPr>
        </p:nvSpPr>
        <p:spPr>
          <a:xfrm>
            <a:off x="0" y="6172200"/>
            <a:ext cx="9144000" cy="685800"/>
          </a:xfrm>
        </p:spPr>
        <p:txBody>
          <a:bodyPr lIns="457200" tIns="0" rIns="457200" bIns="457200" anchor="b" anchorCtr="0"/>
          <a:lstStyle>
            <a:lvl1pPr algn="l">
              <a:defRPr sz="1800">
                <a:solidFill>
                  <a:schemeClr val="bg1"/>
                </a:solidFill>
              </a:defRPr>
            </a:lvl1pPr>
          </a:lstStyle>
          <a:p>
            <a:pPr lvl="0"/>
            <a:r>
              <a:rPr lang="en-US"/>
              <a:t>Name of group, unit or event</a:t>
            </a:r>
          </a:p>
        </p:txBody>
      </p:sp>
      <p:pic>
        <p:nvPicPr>
          <p:cNvPr id="7" name="Graphic 6">
            <a:extLst>
              <a:ext uri="{FF2B5EF4-FFF2-40B4-BE49-F238E27FC236}">
                <a16:creationId xmlns:a16="http://schemas.microsoft.com/office/drawing/2014/main" id="{BBB320AC-A7DD-4C83-82EE-030F2A08B0F9}"/>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412480" y="-192024"/>
            <a:ext cx="4105275" cy="952500"/>
          </a:xfrm>
          <a:prstGeom prst="rect">
            <a:avLst/>
          </a:prstGeom>
        </p:spPr>
      </p:pic>
    </p:spTree>
    <p:extLst>
      <p:ext uri="{BB962C8B-B14F-4D97-AF65-F5344CB8AC3E}">
        <p14:creationId xmlns:p14="http://schemas.microsoft.com/office/powerpoint/2010/main" val="34963006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cSld name="Two Content_18pt">
    <p:spTree>
      <p:nvGrpSpPr>
        <p:cNvPr id="1" name=""/>
        <p:cNvGrpSpPr/>
        <p:nvPr/>
      </p:nvGrpSpPr>
      <p:grpSpPr>
        <a:xfrm>
          <a:off x="0" y="0"/>
          <a:ext cx="0" cy="0"/>
          <a:chOff x="0" y="0"/>
          <a:chExt cx="0" cy="0"/>
        </a:xfrm>
      </p:grpSpPr>
      <p:sp>
        <p:nvSpPr>
          <p:cNvPr id="2" name="Title 1"/>
          <p:cNvSpPr>
            <a:spLocks noGrp="1"/>
          </p:cNvSpPr>
          <p:nvPr>
            <p:ph type="title"/>
          </p:nvPr>
        </p:nvSpPr>
        <p:spPr>
          <a:xfrm>
            <a:off x="838200" y="494853"/>
            <a:ext cx="10515600" cy="865222"/>
          </a:xfrm>
        </p:spPr>
        <p:txBody>
          <a:bodyPr/>
          <a:lstStyle>
            <a:lvl1pPr>
              <a:defRPr/>
            </a:lvl1pPr>
          </a:lstStyle>
          <a:p>
            <a:r>
              <a:rPr lang="en-US" dirty="0"/>
              <a:t>Click to edit Master title</a:t>
            </a:r>
          </a:p>
        </p:txBody>
      </p:sp>
      <p:sp>
        <p:nvSpPr>
          <p:cNvPr id="3" name="Content Placeholder 2"/>
          <p:cNvSpPr>
            <a:spLocks noGrp="1"/>
          </p:cNvSpPr>
          <p:nvPr>
            <p:ph sz="half" idx="1"/>
          </p:nvPr>
        </p:nvSpPr>
        <p:spPr>
          <a:xfrm>
            <a:off x="838200" y="1645920"/>
            <a:ext cx="5181600" cy="4663439"/>
          </a:xfrm>
        </p:spPr>
        <p:txBody>
          <a:bodyPr>
            <a:noAutofit/>
          </a:bodyPr>
          <a:lstStyle>
            <a:lvl1pPr marL="182880" indent="-182880">
              <a:spcBef>
                <a:spcPts val="1400"/>
              </a:spcBef>
              <a:defRPr sz="1800"/>
            </a:lvl1pPr>
            <a:lvl2pPr marL="365760" indent="-182880">
              <a:spcBef>
                <a:spcPts val="1400"/>
              </a:spcBef>
              <a:defRPr sz="1800"/>
            </a:lvl2pPr>
            <a:lvl3pPr marL="548640" indent="-182880">
              <a:spcBef>
                <a:spcPts val="1400"/>
              </a:spcBef>
              <a:defRPr sz="1800"/>
            </a:lvl3pPr>
            <a:lvl4pPr marL="731520" indent="-182880">
              <a:spcBef>
                <a:spcPts val="1400"/>
              </a:spcBef>
              <a:defRPr sz="1800"/>
            </a:lvl4pPr>
            <a:lvl5pPr marL="914400" indent="-182880">
              <a:spcBef>
                <a:spcPts val="1400"/>
              </a:spcBef>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645920"/>
            <a:ext cx="5181600" cy="4663439"/>
          </a:xfrm>
        </p:spPr>
        <p:txBody>
          <a:bodyPr>
            <a:noAutofit/>
          </a:bodyPr>
          <a:lstStyle>
            <a:lvl1pPr marL="182880" indent="-182880">
              <a:spcBef>
                <a:spcPts val="1400"/>
              </a:spcBef>
              <a:defRPr sz="1800"/>
            </a:lvl1pPr>
            <a:lvl2pPr marL="365760" indent="-182880">
              <a:spcBef>
                <a:spcPts val="1400"/>
              </a:spcBef>
              <a:defRPr sz="1800"/>
            </a:lvl2pPr>
            <a:lvl3pPr marL="548640" indent="-182880">
              <a:spcBef>
                <a:spcPts val="1400"/>
              </a:spcBef>
              <a:defRPr sz="1800"/>
            </a:lvl3pPr>
            <a:lvl4pPr marL="731520" indent="-182880">
              <a:spcBef>
                <a:spcPts val="1400"/>
              </a:spcBef>
              <a:defRPr sz="1800"/>
            </a:lvl4pPr>
            <a:lvl5pPr marL="914400" indent="-182880">
              <a:spcBef>
                <a:spcPts val="1400"/>
              </a:spcBef>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C14B18C1-F8B3-CA47-BFE4-5F79E70E8F8F}"/>
              </a:ext>
            </a:extLst>
          </p:cNvPr>
          <p:cNvSpPr>
            <a:spLocks noGrp="1"/>
          </p:cNvSpPr>
          <p:nvPr>
            <p:ph type="sldNum" sz="quarter" idx="10"/>
          </p:nvPr>
        </p:nvSpPr>
        <p:spPr/>
        <p:txBody>
          <a:bodyPr/>
          <a:lstStyle>
            <a:lvl1pPr>
              <a:defRPr/>
            </a:lvl1pPr>
          </a:lstStyle>
          <a:p>
            <a:fld id="{682679F1-5F56-5D44-9DE4-A7448E7F7472}" type="slidenum">
              <a:rPr lang="en-US" altLang="en-US"/>
              <a:pPr/>
              <a:t>‹#›</a:t>
            </a:fld>
            <a:endParaRPr lang="en-US" altLang="en-US"/>
          </a:p>
        </p:txBody>
      </p:sp>
    </p:spTree>
    <p:extLst>
      <p:ext uri="{BB962C8B-B14F-4D97-AF65-F5344CB8AC3E}">
        <p14:creationId xmlns:p14="http://schemas.microsoft.com/office/powerpoint/2010/main" val="40472778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One Content_30p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a:t>
            </a:r>
          </a:p>
        </p:txBody>
      </p:sp>
      <p:sp>
        <p:nvSpPr>
          <p:cNvPr id="3" name="Content Placeholder 2"/>
          <p:cNvSpPr>
            <a:spLocks noGrp="1"/>
          </p:cNvSpPr>
          <p:nvPr>
            <p:ph idx="1"/>
          </p:nvPr>
        </p:nvSpPr>
        <p:spPr/>
        <p:txBody>
          <a:bodyPr>
            <a:noAutofit/>
          </a:bodyPr>
          <a:lstStyle>
            <a:lvl1pPr marL="274320" indent="-274320">
              <a:lnSpc>
                <a:spcPct val="105000"/>
              </a:lnSpc>
              <a:spcBef>
                <a:spcPts val="2000"/>
              </a:spcBef>
              <a:defRPr sz="3000"/>
            </a:lvl1pPr>
            <a:lvl2pPr marL="548640" indent="-274320">
              <a:lnSpc>
                <a:spcPct val="95000"/>
              </a:lnSpc>
              <a:spcBef>
                <a:spcPts val="2000"/>
              </a:spcBef>
              <a:defRPr sz="3000"/>
            </a:lvl2pPr>
            <a:lvl3pPr marL="822960" indent="-274320">
              <a:lnSpc>
                <a:spcPct val="95000"/>
              </a:lnSpc>
              <a:spcBef>
                <a:spcPts val="2000"/>
              </a:spcBef>
              <a:defRPr sz="3000"/>
            </a:lvl3pPr>
            <a:lvl4pPr marL="1097280" indent="-274320">
              <a:lnSpc>
                <a:spcPct val="95000"/>
              </a:lnSpc>
              <a:spcBef>
                <a:spcPts val="2000"/>
              </a:spcBef>
              <a:buSzPct val="66000"/>
              <a:defRPr sz="3000"/>
            </a:lvl4pPr>
            <a:lvl5pPr marL="1371600" indent="-274320">
              <a:lnSpc>
                <a:spcPct val="95000"/>
              </a:lnSpc>
              <a:spcBef>
                <a:spcPts val="2000"/>
              </a:spcBef>
              <a:buSzPct val="66000"/>
              <a:defRPr sz="3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6BC17BCC-A453-5341-840C-217C01EDCAF4}"/>
              </a:ext>
            </a:extLst>
          </p:cNvPr>
          <p:cNvSpPr>
            <a:spLocks noGrp="1"/>
          </p:cNvSpPr>
          <p:nvPr>
            <p:ph type="sldNum" sz="quarter" idx="10"/>
          </p:nvPr>
        </p:nvSpPr>
        <p:spPr/>
        <p:txBody>
          <a:bodyPr/>
          <a:lstStyle>
            <a:lvl1pPr>
              <a:defRPr/>
            </a:lvl1pPr>
          </a:lstStyle>
          <a:p>
            <a:pPr>
              <a:defRPr/>
            </a:pPr>
            <a:fld id="{A0311BEA-D1E9-7B4F-AE43-C01D25FDFEC5}" type="slidenum">
              <a:rPr lang="en-US" altLang="en-US"/>
              <a:pPr>
                <a:defRPr/>
              </a:pPr>
              <a:t>‹#›</a:t>
            </a:fld>
            <a:endParaRPr lang="en-US" altLang="en-US"/>
          </a:p>
        </p:txBody>
      </p:sp>
    </p:spTree>
    <p:extLst>
      <p:ext uri="{BB962C8B-B14F-4D97-AF65-F5344CB8AC3E}">
        <p14:creationId xmlns:p14="http://schemas.microsoft.com/office/powerpoint/2010/main" val="18717981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One Content_28pt_w/Source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a:t>
            </a:r>
          </a:p>
        </p:txBody>
      </p:sp>
      <p:sp>
        <p:nvSpPr>
          <p:cNvPr id="3" name="Content Placeholder 2"/>
          <p:cNvSpPr>
            <a:spLocks noGrp="1"/>
          </p:cNvSpPr>
          <p:nvPr>
            <p:ph idx="1"/>
          </p:nvPr>
        </p:nvSpPr>
        <p:spPr>
          <a:xfrm>
            <a:off x="838200" y="1645920"/>
            <a:ext cx="10515600" cy="4469132"/>
          </a:xfrm>
        </p:spPr>
        <p:txBody>
          <a:bodyPr/>
          <a:lstStyle>
            <a:lvl1pPr marL="274320" indent="-274320">
              <a:lnSpc>
                <a:spcPct val="105000"/>
              </a:lnSpc>
              <a:defRPr/>
            </a:lvl1pPr>
            <a:lvl2pPr marL="548640" indent="-274320">
              <a:lnSpc>
                <a:spcPct val="95000"/>
              </a:lnSpc>
              <a:defRPr/>
            </a:lvl2pPr>
            <a:lvl3pPr marL="822960" indent="-274320">
              <a:lnSpc>
                <a:spcPct val="95000"/>
              </a:lnSpc>
              <a:defRPr/>
            </a:lvl3pPr>
            <a:lvl4pPr marL="1097280" indent="-274320">
              <a:lnSpc>
                <a:spcPct val="95000"/>
              </a:lnSpc>
              <a:buSzPct val="66000"/>
              <a:defRPr/>
            </a:lvl4pPr>
            <a:lvl5pPr marL="1371600" indent="-274320">
              <a:lnSpc>
                <a:spcPct val="95000"/>
              </a:lnSpc>
              <a:buSzPct val="66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p:cNvSpPr>
            <a:spLocks noGrp="1"/>
          </p:cNvSpPr>
          <p:nvPr>
            <p:ph type="body" sz="half" idx="11"/>
          </p:nvPr>
        </p:nvSpPr>
        <p:spPr>
          <a:xfrm>
            <a:off x="839788" y="6115051"/>
            <a:ext cx="10512424" cy="194308"/>
          </a:xfrm>
        </p:spPr>
        <p:txBody>
          <a:bodyPr anchor="ctr">
            <a:noAutofit/>
          </a:bodyPr>
          <a:lstStyle>
            <a:lvl1pPr marL="0" indent="0">
              <a:spcBef>
                <a:spcPts val="800"/>
              </a:spcBef>
              <a:buNone/>
              <a:defRPr sz="1000" i="1" spc="10" baseline="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Slide Number Placeholder 5">
            <a:extLst>
              <a:ext uri="{FF2B5EF4-FFF2-40B4-BE49-F238E27FC236}">
                <a16:creationId xmlns:a16="http://schemas.microsoft.com/office/drawing/2014/main" id="{7D77AEC5-5F6E-DB48-9A9E-DE83ED26E423}"/>
              </a:ext>
            </a:extLst>
          </p:cNvPr>
          <p:cNvSpPr>
            <a:spLocks noGrp="1"/>
          </p:cNvSpPr>
          <p:nvPr>
            <p:ph type="sldNum" sz="quarter" idx="12"/>
          </p:nvPr>
        </p:nvSpPr>
        <p:spPr/>
        <p:txBody>
          <a:bodyPr/>
          <a:lstStyle>
            <a:lvl1pPr>
              <a:defRPr/>
            </a:lvl1pPr>
          </a:lstStyle>
          <a:p>
            <a:pPr>
              <a:defRPr/>
            </a:pPr>
            <a:fld id="{1D7FECBD-1B01-0D45-94E0-2F44FA1B8F6A}" type="slidenum">
              <a:rPr lang="en-US" altLang="en-US"/>
              <a:pPr>
                <a:defRPr/>
              </a:pPr>
              <a:t>‹#›</a:t>
            </a:fld>
            <a:endParaRPr lang="en-US" altLang="en-US"/>
          </a:p>
        </p:txBody>
      </p:sp>
    </p:spTree>
    <p:extLst>
      <p:ext uri="{BB962C8B-B14F-4D97-AF65-F5344CB8AC3E}">
        <p14:creationId xmlns:p14="http://schemas.microsoft.com/office/powerpoint/2010/main" val="11125835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One Content_22p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a:t>
            </a:r>
          </a:p>
        </p:txBody>
      </p:sp>
      <p:sp>
        <p:nvSpPr>
          <p:cNvPr id="3" name="Content Placeholder 2"/>
          <p:cNvSpPr>
            <a:spLocks noGrp="1"/>
          </p:cNvSpPr>
          <p:nvPr>
            <p:ph idx="1"/>
          </p:nvPr>
        </p:nvSpPr>
        <p:spPr/>
        <p:txBody>
          <a:bodyPr>
            <a:noAutofit/>
          </a:bodyPr>
          <a:lstStyle>
            <a:lvl1pPr marL="228600" indent="-228600">
              <a:lnSpc>
                <a:spcPct val="105000"/>
              </a:lnSpc>
              <a:spcBef>
                <a:spcPts val="1400"/>
              </a:spcBef>
              <a:defRPr sz="2200"/>
            </a:lvl1pPr>
            <a:lvl2pPr marL="457200" indent="-228600">
              <a:lnSpc>
                <a:spcPct val="95000"/>
              </a:lnSpc>
              <a:spcBef>
                <a:spcPts val="1400"/>
              </a:spcBef>
              <a:defRPr sz="2200"/>
            </a:lvl2pPr>
            <a:lvl3pPr marL="685800" indent="-228600">
              <a:lnSpc>
                <a:spcPct val="95000"/>
              </a:lnSpc>
              <a:spcBef>
                <a:spcPts val="1400"/>
              </a:spcBef>
              <a:defRPr sz="2200"/>
            </a:lvl3pPr>
            <a:lvl4pPr marL="914400" indent="-228600">
              <a:lnSpc>
                <a:spcPct val="95000"/>
              </a:lnSpc>
              <a:spcBef>
                <a:spcPts val="1400"/>
              </a:spcBef>
              <a:buSzPct val="66000"/>
              <a:defRPr sz="2200"/>
            </a:lvl4pPr>
            <a:lvl5pPr marL="1143000" indent="-228600">
              <a:lnSpc>
                <a:spcPct val="95000"/>
              </a:lnSpc>
              <a:spcBef>
                <a:spcPts val="1400"/>
              </a:spcBef>
              <a:buSzPct val="66000"/>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23BD49FE-568D-364F-97A2-A13675C97BDF}"/>
              </a:ext>
            </a:extLst>
          </p:cNvPr>
          <p:cNvSpPr>
            <a:spLocks noGrp="1"/>
          </p:cNvSpPr>
          <p:nvPr>
            <p:ph type="sldNum" sz="quarter" idx="10"/>
          </p:nvPr>
        </p:nvSpPr>
        <p:spPr/>
        <p:txBody>
          <a:bodyPr/>
          <a:lstStyle>
            <a:lvl1pPr>
              <a:defRPr/>
            </a:lvl1pPr>
          </a:lstStyle>
          <a:p>
            <a:pPr>
              <a:defRPr/>
            </a:pPr>
            <a:fld id="{92221244-53CA-0B49-A12A-9F09DBE63DD3}" type="slidenum">
              <a:rPr lang="en-US" altLang="en-US"/>
              <a:pPr>
                <a:defRPr/>
              </a:pPr>
              <a:t>‹#›</a:t>
            </a:fld>
            <a:endParaRPr lang="en-US" altLang="en-US"/>
          </a:p>
        </p:txBody>
      </p:sp>
    </p:spTree>
    <p:extLst>
      <p:ext uri="{BB962C8B-B14F-4D97-AF65-F5344CB8AC3E}">
        <p14:creationId xmlns:p14="http://schemas.microsoft.com/office/powerpoint/2010/main" val="8596342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_28p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a:t>
            </a:r>
          </a:p>
        </p:txBody>
      </p:sp>
      <p:sp>
        <p:nvSpPr>
          <p:cNvPr id="3" name="Content Placeholder 2"/>
          <p:cNvSpPr>
            <a:spLocks noGrp="1"/>
          </p:cNvSpPr>
          <p:nvPr>
            <p:ph sz="half" idx="1"/>
          </p:nvPr>
        </p:nvSpPr>
        <p:spPr>
          <a:xfrm>
            <a:off x="838200" y="1645920"/>
            <a:ext cx="5181600" cy="4663439"/>
          </a:xfrm>
        </p:spPr>
        <p:txBody>
          <a:bodyPr/>
          <a:lstStyle>
            <a:lvl1pPr marL="274320" indent="-274320">
              <a:defRPr/>
            </a:lvl1pPr>
            <a:lvl2pPr marL="548640" indent="-274320">
              <a:defRPr/>
            </a:lvl2pPr>
            <a:lvl3pPr marL="822960" indent="-274320">
              <a:defRPr/>
            </a:lvl3pPr>
            <a:lvl4pPr marL="1097280" indent="-274320">
              <a:defRPr/>
            </a:lvl4pPr>
            <a:lvl5pPr marL="1371600" indent="-27432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45920"/>
            <a:ext cx="5181600" cy="4663439"/>
          </a:xfrm>
        </p:spPr>
        <p:txBody>
          <a:bodyPr/>
          <a:lstStyle>
            <a:lvl1pPr marL="274320" indent="-274320">
              <a:defRPr/>
            </a:lvl1pPr>
            <a:lvl2pPr marL="548640" indent="-274320">
              <a:defRPr/>
            </a:lvl2pPr>
            <a:lvl3pPr marL="822960" indent="-274320">
              <a:defRPr/>
            </a:lvl3pPr>
            <a:lvl4pPr marL="1097280" indent="-274320">
              <a:defRPr/>
            </a:lvl4pPr>
            <a:lvl5pPr marL="1371600" indent="-27432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913F0567-295C-024B-B197-B6D10AA54A3A}"/>
              </a:ext>
            </a:extLst>
          </p:cNvPr>
          <p:cNvSpPr>
            <a:spLocks noGrp="1"/>
          </p:cNvSpPr>
          <p:nvPr>
            <p:ph type="sldNum" sz="quarter" idx="10"/>
          </p:nvPr>
        </p:nvSpPr>
        <p:spPr/>
        <p:txBody>
          <a:bodyPr/>
          <a:lstStyle>
            <a:lvl1pPr>
              <a:defRPr/>
            </a:lvl1pPr>
          </a:lstStyle>
          <a:p>
            <a:pPr>
              <a:defRPr/>
            </a:pPr>
            <a:fld id="{25C57263-7D57-9248-B2FA-412C9FDF9ED7}" type="slidenum">
              <a:rPr lang="en-US" altLang="en-US"/>
              <a:pPr>
                <a:defRPr/>
              </a:pPr>
              <a:t>‹#›</a:t>
            </a:fld>
            <a:endParaRPr lang="en-US" altLang="en-US"/>
          </a:p>
        </p:txBody>
      </p:sp>
    </p:spTree>
    <p:extLst>
      <p:ext uri="{BB962C8B-B14F-4D97-AF65-F5344CB8AC3E}">
        <p14:creationId xmlns:p14="http://schemas.microsoft.com/office/powerpoint/2010/main" val="42236431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_22p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a:t>
            </a:r>
          </a:p>
        </p:txBody>
      </p:sp>
      <p:sp>
        <p:nvSpPr>
          <p:cNvPr id="3" name="Content Placeholder 2"/>
          <p:cNvSpPr>
            <a:spLocks noGrp="1"/>
          </p:cNvSpPr>
          <p:nvPr>
            <p:ph sz="half" idx="1"/>
          </p:nvPr>
        </p:nvSpPr>
        <p:spPr>
          <a:xfrm>
            <a:off x="838200" y="1645920"/>
            <a:ext cx="5181600" cy="4663439"/>
          </a:xfrm>
        </p:spPr>
        <p:txBody>
          <a:bodyPr>
            <a:noAutofit/>
          </a:bodyPr>
          <a:lstStyle>
            <a:lvl1pPr>
              <a:spcBef>
                <a:spcPts val="1400"/>
              </a:spcBef>
              <a:defRPr sz="2200"/>
            </a:lvl1pPr>
            <a:lvl2pPr>
              <a:spcBef>
                <a:spcPts val="1400"/>
              </a:spcBef>
              <a:defRPr sz="2200"/>
            </a:lvl2pPr>
            <a:lvl3pPr>
              <a:spcBef>
                <a:spcPts val="1400"/>
              </a:spcBef>
              <a:defRPr sz="2200"/>
            </a:lvl3pPr>
            <a:lvl4pPr>
              <a:spcBef>
                <a:spcPts val="1400"/>
              </a:spcBef>
              <a:defRPr sz="2200"/>
            </a:lvl4pPr>
            <a:lvl5pPr>
              <a:spcBef>
                <a:spcPts val="1400"/>
              </a:spcBef>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45920"/>
            <a:ext cx="5181600" cy="4663439"/>
          </a:xfrm>
        </p:spPr>
        <p:txBody>
          <a:bodyPr>
            <a:noAutofit/>
          </a:bodyPr>
          <a:lstStyle>
            <a:lvl1pPr>
              <a:spcBef>
                <a:spcPts val="1400"/>
              </a:spcBef>
              <a:defRPr sz="2200"/>
            </a:lvl1pPr>
            <a:lvl2pPr>
              <a:spcBef>
                <a:spcPts val="1400"/>
              </a:spcBef>
              <a:defRPr sz="2200"/>
            </a:lvl2pPr>
            <a:lvl3pPr>
              <a:spcBef>
                <a:spcPts val="1400"/>
              </a:spcBef>
              <a:defRPr sz="2200"/>
            </a:lvl3pPr>
            <a:lvl4pPr>
              <a:spcBef>
                <a:spcPts val="1400"/>
              </a:spcBef>
              <a:defRPr sz="2200"/>
            </a:lvl4pPr>
            <a:lvl5pPr>
              <a:spcBef>
                <a:spcPts val="1400"/>
              </a:spcBef>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92ADBA14-DCD6-0248-B81A-09DAE852116F}"/>
              </a:ext>
            </a:extLst>
          </p:cNvPr>
          <p:cNvSpPr>
            <a:spLocks noGrp="1"/>
          </p:cNvSpPr>
          <p:nvPr>
            <p:ph type="sldNum" sz="quarter" idx="10"/>
          </p:nvPr>
        </p:nvSpPr>
        <p:spPr/>
        <p:txBody>
          <a:bodyPr/>
          <a:lstStyle>
            <a:lvl1pPr>
              <a:defRPr/>
            </a:lvl1pPr>
          </a:lstStyle>
          <a:p>
            <a:pPr>
              <a:defRPr/>
            </a:pPr>
            <a:fld id="{0ED1C9BA-9B96-774A-B804-3D2EF1007958}" type="slidenum">
              <a:rPr lang="en-US" altLang="en-US"/>
              <a:pPr>
                <a:defRPr/>
              </a:pPr>
              <a:t>‹#›</a:t>
            </a:fld>
            <a:endParaRPr lang="en-US" altLang="en-US"/>
          </a:p>
        </p:txBody>
      </p:sp>
    </p:spTree>
    <p:extLst>
      <p:ext uri="{BB962C8B-B14F-4D97-AF65-F5344CB8AC3E}">
        <p14:creationId xmlns:p14="http://schemas.microsoft.com/office/powerpoint/2010/main" val="18276182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_18pt">
    <p:spTree>
      <p:nvGrpSpPr>
        <p:cNvPr id="1" name=""/>
        <p:cNvGrpSpPr/>
        <p:nvPr/>
      </p:nvGrpSpPr>
      <p:grpSpPr>
        <a:xfrm>
          <a:off x="0" y="0"/>
          <a:ext cx="0" cy="0"/>
          <a:chOff x="0" y="0"/>
          <a:chExt cx="0" cy="0"/>
        </a:xfrm>
      </p:grpSpPr>
      <p:sp>
        <p:nvSpPr>
          <p:cNvPr id="2" name="Title 1"/>
          <p:cNvSpPr>
            <a:spLocks noGrp="1"/>
          </p:cNvSpPr>
          <p:nvPr>
            <p:ph type="title"/>
          </p:nvPr>
        </p:nvSpPr>
        <p:spPr>
          <a:xfrm>
            <a:off x="838200" y="494853"/>
            <a:ext cx="10515600" cy="865222"/>
          </a:xfrm>
        </p:spPr>
        <p:txBody>
          <a:bodyPr/>
          <a:lstStyle>
            <a:lvl1pPr>
              <a:defRPr/>
            </a:lvl1pPr>
          </a:lstStyle>
          <a:p>
            <a:r>
              <a:rPr lang="en-US"/>
              <a:t>Click to edit Master title</a:t>
            </a:r>
          </a:p>
        </p:txBody>
      </p:sp>
      <p:sp>
        <p:nvSpPr>
          <p:cNvPr id="3" name="Content Placeholder 2"/>
          <p:cNvSpPr>
            <a:spLocks noGrp="1"/>
          </p:cNvSpPr>
          <p:nvPr>
            <p:ph sz="half" idx="1"/>
          </p:nvPr>
        </p:nvSpPr>
        <p:spPr>
          <a:xfrm>
            <a:off x="838200" y="1645920"/>
            <a:ext cx="5181600" cy="4663439"/>
          </a:xfrm>
        </p:spPr>
        <p:txBody>
          <a:bodyPr>
            <a:noAutofit/>
          </a:bodyPr>
          <a:lstStyle>
            <a:lvl1pPr marL="182880" indent="-182880">
              <a:spcBef>
                <a:spcPts val="1400"/>
              </a:spcBef>
              <a:defRPr sz="1800"/>
            </a:lvl1pPr>
            <a:lvl2pPr marL="365760" indent="-182880">
              <a:spcBef>
                <a:spcPts val="1400"/>
              </a:spcBef>
              <a:defRPr sz="1800"/>
            </a:lvl2pPr>
            <a:lvl3pPr marL="548640" indent="-182880">
              <a:spcBef>
                <a:spcPts val="1400"/>
              </a:spcBef>
              <a:defRPr sz="1800"/>
            </a:lvl3pPr>
            <a:lvl4pPr marL="731520" indent="-182880">
              <a:spcBef>
                <a:spcPts val="1400"/>
              </a:spcBef>
              <a:defRPr sz="1800"/>
            </a:lvl4pPr>
            <a:lvl5pPr marL="914400" indent="-182880">
              <a:spcBef>
                <a:spcPts val="1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45920"/>
            <a:ext cx="5181600" cy="4663439"/>
          </a:xfrm>
        </p:spPr>
        <p:txBody>
          <a:bodyPr>
            <a:noAutofit/>
          </a:bodyPr>
          <a:lstStyle>
            <a:lvl1pPr marL="182880" indent="-182880">
              <a:spcBef>
                <a:spcPts val="1400"/>
              </a:spcBef>
              <a:defRPr sz="1800"/>
            </a:lvl1pPr>
            <a:lvl2pPr marL="365760" indent="-182880">
              <a:spcBef>
                <a:spcPts val="1400"/>
              </a:spcBef>
              <a:defRPr sz="1800"/>
            </a:lvl2pPr>
            <a:lvl3pPr marL="548640" indent="-182880">
              <a:spcBef>
                <a:spcPts val="1400"/>
              </a:spcBef>
              <a:defRPr sz="1800"/>
            </a:lvl3pPr>
            <a:lvl4pPr marL="731520" indent="-182880">
              <a:spcBef>
                <a:spcPts val="1400"/>
              </a:spcBef>
              <a:defRPr sz="1800"/>
            </a:lvl4pPr>
            <a:lvl5pPr marL="914400" indent="-182880">
              <a:spcBef>
                <a:spcPts val="1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AF72C1F0-3AE5-E94D-8C71-EDE70B91872F}"/>
              </a:ext>
            </a:extLst>
          </p:cNvPr>
          <p:cNvSpPr>
            <a:spLocks noGrp="1"/>
          </p:cNvSpPr>
          <p:nvPr>
            <p:ph type="sldNum" sz="quarter" idx="10"/>
          </p:nvPr>
        </p:nvSpPr>
        <p:spPr/>
        <p:txBody>
          <a:bodyPr/>
          <a:lstStyle>
            <a:lvl1pPr>
              <a:defRPr/>
            </a:lvl1pPr>
          </a:lstStyle>
          <a:p>
            <a:pPr>
              <a:defRPr/>
            </a:pPr>
            <a:fld id="{3AF111DB-D1B4-8542-B69D-9D294145FDD4}" type="slidenum">
              <a:rPr lang="en-US" altLang="en-US"/>
              <a:pPr>
                <a:defRPr/>
              </a:pPr>
              <a:t>‹#›</a:t>
            </a:fld>
            <a:endParaRPr lang="en-US" altLang="en-US"/>
          </a:p>
        </p:txBody>
      </p:sp>
    </p:spTree>
    <p:extLst>
      <p:ext uri="{BB962C8B-B14F-4D97-AF65-F5344CB8AC3E}">
        <p14:creationId xmlns:p14="http://schemas.microsoft.com/office/powerpoint/2010/main" val="7334744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_15pt">
    <p:spTree>
      <p:nvGrpSpPr>
        <p:cNvPr id="1" name=""/>
        <p:cNvGrpSpPr/>
        <p:nvPr/>
      </p:nvGrpSpPr>
      <p:grpSpPr>
        <a:xfrm>
          <a:off x="0" y="0"/>
          <a:ext cx="0" cy="0"/>
          <a:chOff x="0" y="0"/>
          <a:chExt cx="0" cy="0"/>
        </a:xfrm>
      </p:grpSpPr>
      <p:sp>
        <p:nvSpPr>
          <p:cNvPr id="2" name="Title 1"/>
          <p:cNvSpPr>
            <a:spLocks noGrp="1"/>
          </p:cNvSpPr>
          <p:nvPr>
            <p:ph type="title"/>
          </p:nvPr>
        </p:nvSpPr>
        <p:spPr>
          <a:xfrm>
            <a:off x="838200" y="493776"/>
            <a:ext cx="10515600" cy="868680"/>
          </a:xfrm>
        </p:spPr>
        <p:txBody>
          <a:bodyPr/>
          <a:lstStyle>
            <a:lvl1pPr>
              <a:defRPr/>
            </a:lvl1pPr>
          </a:lstStyle>
          <a:p>
            <a:r>
              <a:rPr lang="en-US"/>
              <a:t>Click to edit Master title</a:t>
            </a:r>
          </a:p>
        </p:txBody>
      </p:sp>
      <p:sp>
        <p:nvSpPr>
          <p:cNvPr id="3" name="Content Placeholder 2"/>
          <p:cNvSpPr>
            <a:spLocks noGrp="1"/>
          </p:cNvSpPr>
          <p:nvPr>
            <p:ph sz="half" idx="1"/>
          </p:nvPr>
        </p:nvSpPr>
        <p:spPr>
          <a:xfrm>
            <a:off x="838200" y="1645920"/>
            <a:ext cx="5181600" cy="4663440"/>
          </a:xfrm>
        </p:spPr>
        <p:txBody>
          <a:bodyPr>
            <a:noAutofit/>
          </a:bodyPr>
          <a:lstStyle>
            <a:lvl1pPr marL="182880" indent="-182880">
              <a:spcBef>
                <a:spcPts val="1000"/>
              </a:spcBef>
              <a:defRPr sz="1500"/>
            </a:lvl1pPr>
            <a:lvl2pPr marL="365760" indent="-182880">
              <a:spcBef>
                <a:spcPts val="1000"/>
              </a:spcBef>
              <a:defRPr sz="1500"/>
            </a:lvl2pPr>
            <a:lvl3pPr marL="548640" indent="-182880">
              <a:spcBef>
                <a:spcPts val="1000"/>
              </a:spcBef>
              <a:defRPr sz="1500"/>
            </a:lvl3pPr>
            <a:lvl4pPr marL="731520" indent="-182880">
              <a:spcBef>
                <a:spcPts val="1000"/>
              </a:spcBef>
              <a:defRPr sz="1500"/>
            </a:lvl4pPr>
            <a:lvl5pPr marL="914400" indent="-182880">
              <a:spcBef>
                <a:spcPts val="1000"/>
              </a:spcBef>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45920"/>
            <a:ext cx="5181600" cy="4663440"/>
          </a:xfrm>
        </p:spPr>
        <p:txBody>
          <a:bodyPr>
            <a:noAutofit/>
          </a:bodyPr>
          <a:lstStyle>
            <a:lvl1pPr marL="182880" indent="-182880">
              <a:spcBef>
                <a:spcPts val="1000"/>
              </a:spcBef>
              <a:defRPr sz="1500"/>
            </a:lvl1pPr>
            <a:lvl2pPr marL="365760" indent="-182880">
              <a:spcBef>
                <a:spcPts val="1000"/>
              </a:spcBef>
              <a:defRPr sz="1500"/>
            </a:lvl2pPr>
            <a:lvl3pPr marL="548640" indent="-182880">
              <a:spcBef>
                <a:spcPts val="1000"/>
              </a:spcBef>
              <a:defRPr sz="1500"/>
            </a:lvl3pPr>
            <a:lvl4pPr marL="731520" indent="-182880">
              <a:spcBef>
                <a:spcPts val="1000"/>
              </a:spcBef>
              <a:defRPr sz="1500"/>
            </a:lvl4pPr>
            <a:lvl5pPr marL="914400" indent="-182880">
              <a:spcBef>
                <a:spcPts val="1000"/>
              </a:spcBef>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9D4EAAB3-AEEB-EF49-A224-35F01F27BDD2}"/>
              </a:ext>
            </a:extLst>
          </p:cNvPr>
          <p:cNvSpPr>
            <a:spLocks noGrp="1"/>
          </p:cNvSpPr>
          <p:nvPr>
            <p:ph type="sldNum" sz="quarter" idx="10"/>
          </p:nvPr>
        </p:nvSpPr>
        <p:spPr/>
        <p:txBody>
          <a:bodyPr/>
          <a:lstStyle>
            <a:lvl1pPr>
              <a:defRPr/>
            </a:lvl1pPr>
          </a:lstStyle>
          <a:p>
            <a:pPr>
              <a:defRPr/>
            </a:pPr>
            <a:fld id="{13D5DF33-1FAC-8049-B079-3D34FFC2AC28}" type="slidenum">
              <a:rPr lang="en-US" altLang="en-US"/>
              <a:pPr>
                <a:defRPr/>
              </a:pPr>
              <a:t>‹#›</a:t>
            </a:fld>
            <a:endParaRPr lang="en-US" altLang="en-US"/>
          </a:p>
        </p:txBody>
      </p:sp>
    </p:spTree>
    <p:extLst>
      <p:ext uri="{BB962C8B-B14F-4D97-AF65-F5344CB8AC3E}">
        <p14:creationId xmlns:p14="http://schemas.microsoft.com/office/powerpoint/2010/main" val="38932386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_13pt">
    <p:spTree>
      <p:nvGrpSpPr>
        <p:cNvPr id="1" name=""/>
        <p:cNvGrpSpPr/>
        <p:nvPr/>
      </p:nvGrpSpPr>
      <p:grpSpPr>
        <a:xfrm>
          <a:off x="0" y="0"/>
          <a:ext cx="0" cy="0"/>
          <a:chOff x="0" y="0"/>
          <a:chExt cx="0" cy="0"/>
        </a:xfrm>
      </p:grpSpPr>
      <p:sp>
        <p:nvSpPr>
          <p:cNvPr id="2" name="Title 1"/>
          <p:cNvSpPr>
            <a:spLocks noGrp="1"/>
          </p:cNvSpPr>
          <p:nvPr>
            <p:ph type="title"/>
          </p:nvPr>
        </p:nvSpPr>
        <p:spPr>
          <a:xfrm>
            <a:off x="838200" y="493776"/>
            <a:ext cx="10515600" cy="868680"/>
          </a:xfrm>
        </p:spPr>
        <p:txBody>
          <a:bodyPr/>
          <a:lstStyle>
            <a:lvl1pPr>
              <a:defRPr/>
            </a:lvl1pPr>
          </a:lstStyle>
          <a:p>
            <a:r>
              <a:rPr lang="en-US"/>
              <a:t>Click to edit Master title</a:t>
            </a:r>
          </a:p>
        </p:txBody>
      </p:sp>
      <p:sp>
        <p:nvSpPr>
          <p:cNvPr id="3" name="Content Placeholder 2"/>
          <p:cNvSpPr>
            <a:spLocks noGrp="1"/>
          </p:cNvSpPr>
          <p:nvPr>
            <p:ph sz="half" idx="1"/>
          </p:nvPr>
        </p:nvSpPr>
        <p:spPr>
          <a:xfrm>
            <a:off x="838200" y="1645920"/>
            <a:ext cx="5181600" cy="4663440"/>
          </a:xfrm>
        </p:spPr>
        <p:txBody>
          <a:bodyPr>
            <a:noAutofit/>
          </a:bodyPr>
          <a:lstStyle>
            <a:lvl1pPr marL="137160" indent="-137160">
              <a:spcBef>
                <a:spcPts val="800"/>
              </a:spcBef>
              <a:defRPr sz="1300"/>
            </a:lvl1pPr>
            <a:lvl2pPr marL="274320" indent="-137160">
              <a:spcBef>
                <a:spcPts val="800"/>
              </a:spcBef>
              <a:defRPr sz="1300"/>
            </a:lvl2pPr>
            <a:lvl3pPr marL="411480" indent="-137160">
              <a:spcBef>
                <a:spcPts val="800"/>
              </a:spcBef>
              <a:defRPr sz="1300"/>
            </a:lvl3pPr>
            <a:lvl4pPr marL="548640" indent="-137160">
              <a:spcBef>
                <a:spcPts val="800"/>
              </a:spcBef>
              <a:defRPr sz="1300"/>
            </a:lvl4pPr>
            <a:lvl5pPr marL="685800" indent="-137160">
              <a:spcBef>
                <a:spcPts val="800"/>
              </a:spcBef>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45920"/>
            <a:ext cx="5181600" cy="4663440"/>
          </a:xfrm>
        </p:spPr>
        <p:txBody>
          <a:bodyPr>
            <a:noAutofit/>
          </a:bodyPr>
          <a:lstStyle>
            <a:lvl1pPr marL="137160" indent="-137160">
              <a:spcBef>
                <a:spcPts val="800"/>
              </a:spcBef>
              <a:defRPr sz="1300"/>
            </a:lvl1pPr>
            <a:lvl2pPr marL="274320" indent="-137160">
              <a:spcBef>
                <a:spcPts val="800"/>
              </a:spcBef>
              <a:defRPr sz="1300"/>
            </a:lvl2pPr>
            <a:lvl3pPr marL="411480" indent="-137160">
              <a:spcBef>
                <a:spcPts val="800"/>
              </a:spcBef>
              <a:defRPr sz="1300"/>
            </a:lvl3pPr>
            <a:lvl4pPr marL="548640" indent="-137160">
              <a:spcBef>
                <a:spcPts val="800"/>
              </a:spcBef>
              <a:defRPr sz="1300"/>
            </a:lvl4pPr>
            <a:lvl5pPr marL="685800" indent="-137160">
              <a:spcBef>
                <a:spcPts val="800"/>
              </a:spcBef>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AB62F1EC-56E6-7D4C-8AA3-7F9D2F7FA185}"/>
              </a:ext>
            </a:extLst>
          </p:cNvPr>
          <p:cNvSpPr>
            <a:spLocks noGrp="1"/>
          </p:cNvSpPr>
          <p:nvPr>
            <p:ph type="sldNum" sz="quarter" idx="10"/>
          </p:nvPr>
        </p:nvSpPr>
        <p:spPr/>
        <p:txBody>
          <a:bodyPr/>
          <a:lstStyle>
            <a:lvl1pPr>
              <a:defRPr/>
            </a:lvl1pPr>
          </a:lstStyle>
          <a:p>
            <a:pPr>
              <a:defRPr/>
            </a:pPr>
            <a:fld id="{E219DF13-008F-4745-ABF8-93E710F59E5F}" type="slidenum">
              <a:rPr lang="en-US" altLang="en-US"/>
              <a:pPr>
                <a:defRPr/>
              </a:pPr>
              <a:t>‹#›</a:t>
            </a:fld>
            <a:endParaRPr lang="en-US" altLang="en-US"/>
          </a:p>
        </p:txBody>
      </p:sp>
    </p:spTree>
    <p:extLst>
      <p:ext uri="{BB962C8B-B14F-4D97-AF65-F5344CB8AC3E}">
        <p14:creationId xmlns:p14="http://schemas.microsoft.com/office/powerpoint/2010/main" val="8494783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Two Content w/Header_28pt">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5600" cy="865990"/>
          </a:xfrm>
        </p:spPr>
        <p:txBody>
          <a:bodyPr/>
          <a:lstStyle>
            <a:lvl1pPr>
              <a:defRPr/>
            </a:lvl1pPr>
          </a:lstStyle>
          <a:p>
            <a:r>
              <a:rPr lang="en-US"/>
              <a:t>Click to edit Master title</a:t>
            </a:r>
          </a:p>
        </p:txBody>
      </p:sp>
      <p:sp>
        <p:nvSpPr>
          <p:cNvPr id="3" name="Text Placeholder 2"/>
          <p:cNvSpPr>
            <a:spLocks noGrp="1"/>
          </p:cNvSpPr>
          <p:nvPr>
            <p:ph type="body" idx="1"/>
          </p:nvPr>
        </p:nvSpPr>
        <p:spPr>
          <a:xfrm>
            <a:off x="839789" y="1508760"/>
            <a:ext cx="5157787" cy="823912"/>
          </a:xfrm>
        </p:spPr>
        <p:txBody>
          <a:bodyPr tIns="27432">
            <a:noAutofit/>
          </a:bodyPr>
          <a:lstStyle>
            <a:lvl1pPr marL="0" indent="0">
              <a:lnSpc>
                <a:spcPct val="85000"/>
              </a:lnSpc>
              <a:buNone/>
              <a:defRPr sz="3000" b="1" kern="1500" spc="1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a:t>
            </a:r>
          </a:p>
        </p:txBody>
      </p:sp>
      <p:sp>
        <p:nvSpPr>
          <p:cNvPr id="4" name="Content Placeholder 3"/>
          <p:cNvSpPr>
            <a:spLocks noGrp="1"/>
          </p:cNvSpPr>
          <p:nvPr>
            <p:ph sz="half" idx="2"/>
          </p:nvPr>
        </p:nvSpPr>
        <p:spPr>
          <a:xfrm>
            <a:off x="839789" y="2497391"/>
            <a:ext cx="5157787" cy="3811968"/>
          </a:xfrm>
        </p:spPr>
        <p:txBody>
          <a:bodyPr/>
          <a:lstStyle>
            <a:lvl1pPr marL="274320" indent="-274320">
              <a:defRPr/>
            </a:lvl1pPr>
            <a:lvl2pPr marL="548640" indent="-274320">
              <a:defRPr/>
            </a:lvl2pPr>
            <a:lvl3pPr marL="822960" indent="-274320">
              <a:defRPr/>
            </a:lvl3pPr>
            <a:lvl4pPr marL="1097280" indent="-274320">
              <a:defRPr/>
            </a:lvl4pPr>
            <a:lvl5pPr marL="1371600" indent="-27432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508760"/>
            <a:ext cx="5183188" cy="823912"/>
          </a:xfrm>
        </p:spPr>
        <p:txBody>
          <a:bodyPr tIns="27432" bIns="0">
            <a:noAutofit/>
          </a:bodyPr>
          <a:lstStyle>
            <a:lvl1pPr marL="0" indent="0">
              <a:lnSpc>
                <a:spcPct val="85000"/>
              </a:lnSpc>
              <a:buNone/>
              <a:defRPr sz="2900" b="1" kern="1500" spc="1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a:t>
            </a:r>
          </a:p>
        </p:txBody>
      </p:sp>
      <p:sp>
        <p:nvSpPr>
          <p:cNvPr id="6" name="Content Placeholder 5"/>
          <p:cNvSpPr>
            <a:spLocks noGrp="1"/>
          </p:cNvSpPr>
          <p:nvPr>
            <p:ph sz="quarter" idx="4"/>
          </p:nvPr>
        </p:nvSpPr>
        <p:spPr>
          <a:xfrm>
            <a:off x="6172201" y="2497391"/>
            <a:ext cx="5183188" cy="3811968"/>
          </a:xfrm>
        </p:spPr>
        <p:txBody>
          <a:bodyPr/>
          <a:lstStyle>
            <a:lvl1pPr marL="274320" indent="-274320">
              <a:defRPr/>
            </a:lvl1pPr>
            <a:lvl2pPr marL="548640" indent="-274320">
              <a:defRPr/>
            </a:lvl2pPr>
            <a:lvl3pPr marL="822960" indent="-274320">
              <a:defRPr/>
            </a:lvl3pPr>
            <a:lvl4pPr marL="1097280" indent="-274320">
              <a:defRPr/>
            </a:lvl4pPr>
            <a:lvl5pPr marL="1371600" indent="-27432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6F8337F4-C7ED-3A45-B6DD-C0F01A84D46F}"/>
              </a:ext>
            </a:extLst>
          </p:cNvPr>
          <p:cNvSpPr>
            <a:spLocks noGrp="1"/>
          </p:cNvSpPr>
          <p:nvPr>
            <p:ph type="sldNum" sz="quarter" idx="10"/>
          </p:nvPr>
        </p:nvSpPr>
        <p:spPr/>
        <p:txBody>
          <a:bodyPr/>
          <a:lstStyle>
            <a:lvl1pPr>
              <a:defRPr/>
            </a:lvl1pPr>
          </a:lstStyle>
          <a:p>
            <a:pPr>
              <a:defRPr/>
            </a:pPr>
            <a:fld id="{42A54A64-10B8-D242-A2B7-11B7DD92022F}" type="slidenum">
              <a:rPr lang="en-US" altLang="en-US"/>
              <a:pPr>
                <a:defRPr/>
              </a:pPr>
              <a:t>‹#›</a:t>
            </a:fld>
            <a:endParaRPr lang="en-US" altLang="en-US"/>
          </a:p>
        </p:txBody>
      </p:sp>
    </p:spTree>
    <p:extLst>
      <p:ext uri="{BB962C8B-B14F-4D97-AF65-F5344CB8AC3E}">
        <p14:creationId xmlns:p14="http://schemas.microsoft.com/office/powerpoint/2010/main" val="3189219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Cover--Pic 1 (Casey Fo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9216C-331E-4E4D-91A1-18A028DE51D7}"/>
              </a:ext>
            </a:extLst>
          </p:cNvPr>
          <p:cNvSpPr>
            <a:spLocks noGrp="1"/>
          </p:cNvSpPr>
          <p:nvPr>
            <p:ph type="title" hasCustomPrompt="1"/>
          </p:nvPr>
        </p:nvSpPr>
        <p:spPr>
          <a:xfrm>
            <a:off x="0" y="5033108"/>
            <a:ext cx="12192000" cy="637709"/>
          </a:xfrm>
        </p:spPr>
        <p:txBody>
          <a:bodyPr lIns="457200" tIns="0" rIns="457200" bIns="0"/>
          <a:lstStyle>
            <a:lvl1pPr>
              <a:defRPr sz="4000"/>
            </a:lvl1pPr>
          </a:lstStyle>
          <a:p>
            <a:r>
              <a:rPr lang="en-US"/>
              <a:t>title</a:t>
            </a:r>
          </a:p>
        </p:txBody>
      </p:sp>
      <p:pic>
        <p:nvPicPr>
          <p:cNvPr id="3" name="Graphic 2">
            <a:extLst>
              <a:ext uri="{FF2B5EF4-FFF2-40B4-BE49-F238E27FC236}">
                <a16:creationId xmlns:a16="http://schemas.microsoft.com/office/drawing/2014/main" id="{745BEA27-14A6-4779-AD94-0B4D2A6799F8}"/>
              </a:ext>
            </a:extLst>
          </p:cNvPr>
          <p:cNvPicPr>
            <a:picLocks/>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412480" y="-192024"/>
            <a:ext cx="4105275" cy="952500"/>
          </a:xfrm>
          <a:prstGeom prst="rect">
            <a:avLst/>
          </a:prstGeom>
        </p:spPr>
      </p:pic>
      <p:sp>
        <p:nvSpPr>
          <p:cNvPr id="9" name="Text Placeholder 8">
            <a:extLst>
              <a:ext uri="{FF2B5EF4-FFF2-40B4-BE49-F238E27FC236}">
                <a16:creationId xmlns:a16="http://schemas.microsoft.com/office/drawing/2014/main" id="{A469375B-7284-4A8E-B5CB-45A5932C40A6}"/>
              </a:ext>
            </a:extLst>
          </p:cNvPr>
          <p:cNvSpPr>
            <a:spLocks noGrp="1"/>
          </p:cNvSpPr>
          <p:nvPr>
            <p:ph type="body" sz="quarter" idx="11" hasCustomPrompt="1"/>
          </p:nvPr>
        </p:nvSpPr>
        <p:spPr>
          <a:xfrm>
            <a:off x="1" y="6284914"/>
            <a:ext cx="9395884" cy="573087"/>
          </a:xfrm>
        </p:spPr>
        <p:txBody>
          <a:bodyPr bIns="182880" anchor="b" anchorCtr="0"/>
          <a:lstStyle>
            <a:lvl1pPr algn="l">
              <a:defRPr sz="1800" baseline="0">
                <a:solidFill>
                  <a:schemeClr val="bg1"/>
                </a:solidFill>
              </a:defRPr>
            </a:lvl1pPr>
            <a:lvl2pPr marL="230187" indent="0">
              <a:buNone/>
              <a:defRPr/>
            </a:lvl2pPr>
            <a:lvl3pPr marL="457200" indent="0">
              <a:buNone/>
              <a:defRPr/>
            </a:lvl3pPr>
            <a:lvl4pPr marL="685800" indent="0">
              <a:buNone/>
              <a:defRPr/>
            </a:lvl4pPr>
          </a:lstStyle>
          <a:p>
            <a:pPr lvl="0"/>
            <a:r>
              <a:rPr lang="en-US"/>
              <a:t>Name of group, unit or event</a:t>
            </a:r>
          </a:p>
        </p:txBody>
      </p:sp>
      <p:sp>
        <p:nvSpPr>
          <p:cNvPr id="11" name="Text Placeholder 10">
            <a:extLst>
              <a:ext uri="{FF2B5EF4-FFF2-40B4-BE49-F238E27FC236}">
                <a16:creationId xmlns:a16="http://schemas.microsoft.com/office/drawing/2014/main" id="{3FD4873C-B02B-4948-B2F5-1093CA8B35A0}"/>
              </a:ext>
            </a:extLst>
          </p:cNvPr>
          <p:cNvSpPr>
            <a:spLocks noGrp="1"/>
          </p:cNvSpPr>
          <p:nvPr>
            <p:ph type="body" sz="quarter" idx="12" hasCustomPrompt="1"/>
          </p:nvPr>
        </p:nvSpPr>
        <p:spPr>
          <a:xfrm>
            <a:off x="9395885" y="6284914"/>
            <a:ext cx="2796116" cy="573087"/>
          </a:xfrm>
        </p:spPr>
        <p:txBody>
          <a:bodyPr lIns="0" bIns="182880" anchor="b" anchorCtr="0"/>
          <a:lstStyle>
            <a:lvl1pPr algn="r">
              <a:defRPr sz="1300" b="0">
                <a:solidFill>
                  <a:schemeClr val="accent2">
                    <a:lumMod val="40000"/>
                    <a:lumOff val="60000"/>
                  </a:schemeClr>
                </a:solidFill>
                <a:latin typeface="Knockout 31 Junior Middlewt" panose="02000503050000020004" pitchFamily="50" charset="0"/>
              </a:defRPr>
            </a:lvl1pPr>
          </a:lstStyle>
          <a:p>
            <a:pPr lvl="0"/>
            <a:r>
              <a:rPr lang="en-US"/>
              <a:t>Month XX, XXXX</a:t>
            </a:r>
          </a:p>
        </p:txBody>
      </p:sp>
      <p:pic>
        <p:nvPicPr>
          <p:cNvPr id="13" name="Picture 12">
            <a:extLst>
              <a:ext uri="{FF2B5EF4-FFF2-40B4-BE49-F238E27FC236}">
                <a16:creationId xmlns:a16="http://schemas.microsoft.com/office/drawing/2014/main" id="{EBF80E0C-D597-4635-A472-672145C0CF97}"/>
              </a:ext>
            </a:extLst>
          </p:cNvPr>
          <p:cNvPicPr>
            <a:picLocks/>
          </p:cNvPicPr>
          <p:nvPr userDrawn="1"/>
        </p:nvPicPr>
        <p:blipFill rotWithShape="1">
          <a:blip r:embed="rId4" cstate="hqprint">
            <a:extLst>
              <a:ext uri="{28A0092B-C50C-407E-A947-70E740481C1C}">
                <a14:useLocalDpi xmlns:a14="http://schemas.microsoft.com/office/drawing/2010/main"/>
              </a:ext>
            </a:extLst>
          </a:blip>
          <a:srcRect/>
          <a:stretch/>
        </p:blipFill>
        <p:spPr>
          <a:xfrm>
            <a:off x="0" y="533400"/>
            <a:ext cx="12192000" cy="4381500"/>
          </a:xfrm>
          <a:prstGeom prst="rect">
            <a:avLst/>
          </a:prstGeom>
        </p:spPr>
      </p:pic>
      <p:sp>
        <p:nvSpPr>
          <p:cNvPr id="8" name="Subtitle 2">
            <a:extLst>
              <a:ext uri="{FF2B5EF4-FFF2-40B4-BE49-F238E27FC236}">
                <a16:creationId xmlns:a16="http://schemas.microsoft.com/office/drawing/2014/main" id="{7B1207CD-DB25-49C2-9874-C4E5AFC42D22}"/>
              </a:ext>
            </a:extLst>
          </p:cNvPr>
          <p:cNvSpPr>
            <a:spLocks noGrp="1"/>
          </p:cNvSpPr>
          <p:nvPr>
            <p:ph type="subTitle" idx="1" hasCustomPrompt="1"/>
          </p:nvPr>
        </p:nvSpPr>
        <p:spPr>
          <a:xfrm>
            <a:off x="1" y="5669280"/>
            <a:ext cx="12191999" cy="594360"/>
          </a:xfrm>
        </p:spPr>
        <p:txBody>
          <a:bodyPr lIns="457200" tIns="0" rIns="457200" anchor="ctr" anchorCtr="0">
            <a:noAutofit/>
          </a:bodyPr>
          <a:lstStyle>
            <a:lvl1pPr marL="0" indent="0" algn="ctr">
              <a:buNone/>
              <a:defRPr sz="2200">
                <a:solidFill>
                  <a:schemeClr val="accent2">
                    <a:lumMod val="40000"/>
                    <a:lumOff val="60000"/>
                  </a:schemeClr>
                </a:solidFill>
                <a:latin typeface="Knockout 30 Junior Welterwt" pitchFamily="50"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spTree>
    <p:extLst>
      <p:ext uri="{BB962C8B-B14F-4D97-AF65-F5344CB8AC3E}">
        <p14:creationId xmlns:p14="http://schemas.microsoft.com/office/powerpoint/2010/main" val="3430615344"/>
      </p:ext>
    </p:extLst>
  </p:cSld>
  <p:clrMapOvr>
    <a:masterClrMapping/>
  </p:clrMapOvr>
  <p:extLst>
    <p:ext uri="{DCECCB84-F9BA-43D5-87BE-67443E8EF086}">
      <p15:sldGuideLst xmlns:p15="http://schemas.microsoft.com/office/powerpoint/2012/main">
        <p15:guide id="1" orient="horz" pos="336" userDrawn="1">
          <p15:clr>
            <a:srgbClr val="FBAE40"/>
          </p15:clr>
        </p15:guide>
        <p15:guide id="2" orient="horz" pos="3096"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Two Content w/Header_22pt">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5600" cy="866403"/>
          </a:xfrm>
        </p:spPr>
        <p:txBody>
          <a:bodyPr/>
          <a:lstStyle>
            <a:lvl1pPr>
              <a:defRPr/>
            </a:lvl1pPr>
          </a:lstStyle>
          <a:p>
            <a:r>
              <a:rPr lang="en-US"/>
              <a:t>Click to edit Master title</a:t>
            </a:r>
          </a:p>
        </p:txBody>
      </p:sp>
      <p:sp>
        <p:nvSpPr>
          <p:cNvPr id="3" name="Text Placeholder 2"/>
          <p:cNvSpPr>
            <a:spLocks noGrp="1"/>
          </p:cNvSpPr>
          <p:nvPr>
            <p:ph type="body" idx="1"/>
          </p:nvPr>
        </p:nvSpPr>
        <p:spPr>
          <a:xfrm>
            <a:off x="839789" y="1524512"/>
            <a:ext cx="5157787" cy="823912"/>
          </a:xfrm>
        </p:spPr>
        <p:txBody>
          <a:bodyPr>
            <a:noAutofit/>
          </a:bodyPr>
          <a:lstStyle>
            <a:lvl1pPr marL="0" indent="0">
              <a:spcBef>
                <a:spcPts val="1400"/>
              </a:spcBef>
              <a:buNone/>
              <a:defRPr sz="24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a:t>
            </a:r>
          </a:p>
        </p:txBody>
      </p:sp>
      <p:sp>
        <p:nvSpPr>
          <p:cNvPr id="4" name="Content Placeholder 3"/>
          <p:cNvSpPr>
            <a:spLocks noGrp="1"/>
          </p:cNvSpPr>
          <p:nvPr>
            <p:ph sz="half" idx="2"/>
          </p:nvPr>
        </p:nvSpPr>
        <p:spPr>
          <a:xfrm>
            <a:off x="839789" y="2497391"/>
            <a:ext cx="5157787" cy="3811968"/>
          </a:xfrm>
        </p:spPr>
        <p:txBody>
          <a:bodyPr>
            <a:noAutofit/>
          </a:bodyPr>
          <a:lstStyle>
            <a:lvl1pPr>
              <a:spcBef>
                <a:spcPts val="1400"/>
              </a:spcBef>
              <a:defRPr sz="2200"/>
            </a:lvl1pPr>
            <a:lvl2pPr>
              <a:spcBef>
                <a:spcPts val="1400"/>
              </a:spcBef>
              <a:defRPr sz="2200"/>
            </a:lvl2pPr>
            <a:lvl3pPr>
              <a:spcBef>
                <a:spcPts val="1400"/>
              </a:spcBef>
              <a:defRPr sz="2200"/>
            </a:lvl3pPr>
            <a:lvl4pPr>
              <a:spcBef>
                <a:spcPts val="1400"/>
              </a:spcBef>
              <a:defRPr sz="2200"/>
            </a:lvl4pPr>
            <a:lvl5pPr>
              <a:spcBef>
                <a:spcPts val="1400"/>
              </a:spcBef>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524512"/>
            <a:ext cx="5183188" cy="823912"/>
          </a:xfrm>
        </p:spPr>
        <p:txBody>
          <a:bodyPr>
            <a:noAutofit/>
          </a:bodyPr>
          <a:lstStyle>
            <a:lvl1pPr marL="0" indent="0">
              <a:spcBef>
                <a:spcPts val="1400"/>
              </a:spcBef>
              <a:buNone/>
              <a:defRPr sz="24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a:t>
            </a:r>
          </a:p>
        </p:txBody>
      </p:sp>
      <p:sp>
        <p:nvSpPr>
          <p:cNvPr id="6" name="Content Placeholder 5"/>
          <p:cNvSpPr>
            <a:spLocks noGrp="1"/>
          </p:cNvSpPr>
          <p:nvPr>
            <p:ph sz="quarter" idx="4"/>
          </p:nvPr>
        </p:nvSpPr>
        <p:spPr>
          <a:xfrm>
            <a:off x="6172201" y="2497391"/>
            <a:ext cx="5183188" cy="3811968"/>
          </a:xfrm>
        </p:spPr>
        <p:txBody>
          <a:bodyPr>
            <a:noAutofit/>
          </a:bodyPr>
          <a:lstStyle>
            <a:lvl1pPr>
              <a:spcBef>
                <a:spcPts val="1400"/>
              </a:spcBef>
              <a:defRPr sz="2200"/>
            </a:lvl1pPr>
            <a:lvl2pPr>
              <a:spcBef>
                <a:spcPts val="1400"/>
              </a:spcBef>
              <a:defRPr sz="2200"/>
            </a:lvl2pPr>
            <a:lvl3pPr>
              <a:spcBef>
                <a:spcPts val="1400"/>
              </a:spcBef>
              <a:defRPr sz="2200"/>
            </a:lvl3pPr>
            <a:lvl4pPr>
              <a:spcBef>
                <a:spcPts val="1400"/>
              </a:spcBef>
              <a:defRPr sz="2200"/>
            </a:lvl4pPr>
            <a:lvl5pPr>
              <a:spcBef>
                <a:spcPts val="1400"/>
              </a:spcBef>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269537D8-5CFE-1841-8A27-5B060C7C2F3D}"/>
              </a:ext>
            </a:extLst>
          </p:cNvPr>
          <p:cNvSpPr>
            <a:spLocks noGrp="1"/>
          </p:cNvSpPr>
          <p:nvPr>
            <p:ph type="sldNum" sz="quarter" idx="10"/>
          </p:nvPr>
        </p:nvSpPr>
        <p:spPr/>
        <p:txBody>
          <a:bodyPr/>
          <a:lstStyle>
            <a:lvl1pPr>
              <a:defRPr/>
            </a:lvl1pPr>
          </a:lstStyle>
          <a:p>
            <a:pPr>
              <a:defRPr/>
            </a:pPr>
            <a:fld id="{CD18C8BD-560C-FE45-A9B9-0406D56DE649}" type="slidenum">
              <a:rPr lang="en-US" altLang="en-US"/>
              <a:pPr>
                <a:defRPr/>
              </a:pPr>
              <a:t>‹#›</a:t>
            </a:fld>
            <a:endParaRPr lang="en-US" altLang="en-US"/>
          </a:p>
        </p:txBody>
      </p:sp>
    </p:spTree>
    <p:extLst>
      <p:ext uri="{BB962C8B-B14F-4D97-AF65-F5344CB8AC3E}">
        <p14:creationId xmlns:p14="http://schemas.microsoft.com/office/powerpoint/2010/main" val="40798216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Content w/Header, Sourceline_18pt">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5600" cy="866403"/>
          </a:xfrm>
        </p:spPr>
        <p:txBody>
          <a:bodyPr/>
          <a:lstStyle>
            <a:lvl1pPr>
              <a:defRPr/>
            </a:lvl1pPr>
          </a:lstStyle>
          <a:p>
            <a:r>
              <a:rPr lang="en-US"/>
              <a:t>Click to edit Master title</a:t>
            </a:r>
          </a:p>
        </p:txBody>
      </p:sp>
      <p:sp>
        <p:nvSpPr>
          <p:cNvPr id="3" name="Text Placeholder 2"/>
          <p:cNvSpPr>
            <a:spLocks noGrp="1"/>
          </p:cNvSpPr>
          <p:nvPr>
            <p:ph type="body" idx="1"/>
          </p:nvPr>
        </p:nvSpPr>
        <p:spPr>
          <a:xfrm>
            <a:off x="839789" y="1524512"/>
            <a:ext cx="5157787" cy="823912"/>
          </a:xfrm>
        </p:spPr>
        <p:txBody>
          <a:bodyPr>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a:t>
            </a:r>
          </a:p>
        </p:txBody>
      </p:sp>
      <p:sp>
        <p:nvSpPr>
          <p:cNvPr id="4" name="Content Placeholder 3"/>
          <p:cNvSpPr>
            <a:spLocks noGrp="1"/>
          </p:cNvSpPr>
          <p:nvPr>
            <p:ph sz="half" idx="2"/>
          </p:nvPr>
        </p:nvSpPr>
        <p:spPr>
          <a:xfrm>
            <a:off x="839789" y="2497391"/>
            <a:ext cx="5157787" cy="3617660"/>
          </a:xfrm>
        </p:spPr>
        <p:txBody>
          <a:bodyPr>
            <a:noAutofit/>
          </a:bodyPr>
          <a:lstStyle>
            <a:lvl1pPr marL="182880" indent="-182880">
              <a:spcBef>
                <a:spcPts val="1200"/>
              </a:spcBef>
              <a:defRPr sz="1800"/>
            </a:lvl1pPr>
            <a:lvl2pPr marL="365760" indent="-182880">
              <a:spcBef>
                <a:spcPts val="1200"/>
              </a:spcBef>
              <a:defRPr sz="1800"/>
            </a:lvl2pPr>
            <a:lvl3pPr marL="548640" indent="-182880">
              <a:spcBef>
                <a:spcPts val="1200"/>
              </a:spcBef>
              <a:defRPr sz="1800"/>
            </a:lvl3pPr>
            <a:lvl4pPr marL="731520" indent="-182880">
              <a:spcBef>
                <a:spcPts val="1200"/>
              </a:spcBef>
              <a:defRPr sz="1800"/>
            </a:lvl4pPr>
            <a:lvl5pPr marL="914400" indent="-182880">
              <a:spcBef>
                <a:spcPts val="12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524512"/>
            <a:ext cx="5183188" cy="823912"/>
          </a:xfrm>
        </p:spPr>
        <p:txBody>
          <a:bodyPr>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a:t>
            </a:r>
          </a:p>
        </p:txBody>
      </p:sp>
      <p:sp>
        <p:nvSpPr>
          <p:cNvPr id="6" name="Content Placeholder 5"/>
          <p:cNvSpPr>
            <a:spLocks noGrp="1"/>
          </p:cNvSpPr>
          <p:nvPr>
            <p:ph sz="quarter" idx="4"/>
          </p:nvPr>
        </p:nvSpPr>
        <p:spPr>
          <a:xfrm>
            <a:off x="6172201" y="2497391"/>
            <a:ext cx="5183188" cy="3617660"/>
          </a:xfrm>
        </p:spPr>
        <p:txBody>
          <a:bodyPr>
            <a:noAutofit/>
          </a:bodyPr>
          <a:lstStyle>
            <a:lvl1pPr marL="182880" indent="-182880">
              <a:spcBef>
                <a:spcPts val="1200"/>
              </a:spcBef>
              <a:defRPr sz="1800"/>
            </a:lvl1pPr>
            <a:lvl2pPr marL="365760" indent="-182880">
              <a:spcBef>
                <a:spcPts val="1200"/>
              </a:spcBef>
              <a:defRPr sz="1800"/>
            </a:lvl2pPr>
            <a:lvl3pPr marL="731520" indent="-182880">
              <a:spcBef>
                <a:spcPts val="1200"/>
              </a:spcBef>
              <a:defRPr sz="1800"/>
            </a:lvl3pPr>
            <a:lvl4pPr indent="-182880">
              <a:spcBef>
                <a:spcPts val="1200"/>
              </a:spcBef>
              <a:defRPr sz="1800"/>
            </a:lvl4pPr>
            <a:lvl5pPr marL="1097280" indent="-182880">
              <a:spcBef>
                <a:spcPts val="12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3"/>
          <p:cNvSpPr>
            <a:spLocks noGrp="1"/>
          </p:cNvSpPr>
          <p:nvPr>
            <p:ph type="body" sz="half" idx="11"/>
          </p:nvPr>
        </p:nvSpPr>
        <p:spPr>
          <a:xfrm>
            <a:off x="839788" y="6115051"/>
            <a:ext cx="10512424" cy="194308"/>
          </a:xfrm>
        </p:spPr>
        <p:txBody>
          <a:bodyPr anchor="ctr">
            <a:noAutofit/>
          </a:bodyPr>
          <a:lstStyle>
            <a:lvl1pPr marL="0" indent="0">
              <a:spcBef>
                <a:spcPts val="800"/>
              </a:spcBef>
              <a:buNone/>
              <a:defRPr sz="1000" i="1" spc="10" baseline="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9" name="Slide Number Placeholder 5">
            <a:extLst>
              <a:ext uri="{FF2B5EF4-FFF2-40B4-BE49-F238E27FC236}">
                <a16:creationId xmlns:a16="http://schemas.microsoft.com/office/drawing/2014/main" id="{2A8CE25A-2EE9-DF4F-B13E-1C20400E089C}"/>
              </a:ext>
            </a:extLst>
          </p:cNvPr>
          <p:cNvSpPr>
            <a:spLocks noGrp="1"/>
          </p:cNvSpPr>
          <p:nvPr>
            <p:ph type="sldNum" sz="quarter" idx="12"/>
          </p:nvPr>
        </p:nvSpPr>
        <p:spPr/>
        <p:txBody>
          <a:bodyPr/>
          <a:lstStyle>
            <a:lvl1pPr>
              <a:defRPr/>
            </a:lvl1pPr>
          </a:lstStyle>
          <a:p>
            <a:pPr>
              <a:defRPr/>
            </a:pPr>
            <a:fld id="{6D8750E4-A0AD-D248-A599-97DD63A6717B}" type="slidenum">
              <a:rPr lang="en-US" altLang="en-US"/>
              <a:pPr>
                <a:defRPr/>
              </a:pPr>
              <a:t>‹#›</a:t>
            </a:fld>
            <a:endParaRPr lang="en-US" altLang="en-US"/>
          </a:p>
        </p:txBody>
      </p:sp>
    </p:spTree>
    <p:extLst>
      <p:ext uri="{BB962C8B-B14F-4D97-AF65-F5344CB8AC3E}">
        <p14:creationId xmlns:p14="http://schemas.microsoft.com/office/powerpoint/2010/main" val="29426129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Two Content w/Header_15pt">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5600" cy="866403"/>
          </a:xfrm>
        </p:spPr>
        <p:txBody>
          <a:bodyPr/>
          <a:lstStyle>
            <a:lvl1pPr>
              <a:defRPr/>
            </a:lvl1pPr>
          </a:lstStyle>
          <a:p>
            <a:r>
              <a:rPr lang="en-US"/>
              <a:t>Click to edit Master title</a:t>
            </a:r>
          </a:p>
        </p:txBody>
      </p:sp>
      <p:sp>
        <p:nvSpPr>
          <p:cNvPr id="3" name="Text Placeholder 2"/>
          <p:cNvSpPr>
            <a:spLocks noGrp="1"/>
          </p:cNvSpPr>
          <p:nvPr>
            <p:ph type="body" idx="1"/>
          </p:nvPr>
        </p:nvSpPr>
        <p:spPr>
          <a:xfrm>
            <a:off x="839789" y="1524512"/>
            <a:ext cx="5157787" cy="823912"/>
          </a:xfrm>
        </p:spPr>
        <p:txBody>
          <a:bodyPr>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a:t>
            </a:r>
          </a:p>
        </p:txBody>
      </p:sp>
      <p:sp>
        <p:nvSpPr>
          <p:cNvPr id="4" name="Content Placeholder 3"/>
          <p:cNvSpPr>
            <a:spLocks noGrp="1"/>
          </p:cNvSpPr>
          <p:nvPr>
            <p:ph sz="half" idx="2"/>
          </p:nvPr>
        </p:nvSpPr>
        <p:spPr>
          <a:xfrm>
            <a:off x="839789" y="2497391"/>
            <a:ext cx="5157787" cy="3811968"/>
          </a:xfrm>
        </p:spPr>
        <p:txBody>
          <a:bodyPr>
            <a:noAutofit/>
          </a:bodyPr>
          <a:lstStyle>
            <a:lvl1pPr marL="182880" indent="-182880">
              <a:spcBef>
                <a:spcPts val="1000"/>
              </a:spcBef>
              <a:defRPr sz="1500"/>
            </a:lvl1pPr>
            <a:lvl2pPr marL="365760" indent="-182880">
              <a:spcBef>
                <a:spcPts val="1000"/>
              </a:spcBef>
              <a:defRPr sz="1500"/>
            </a:lvl2pPr>
            <a:lvl3pPr marL="548640" indent="-182880">
              <a:spcBef>
                <a:spcPts val="1000"/>
              </a:spcBef>
              <a:defRPr sz="1500"/>
            </a:lvl3pPr>
            <a:lvl4pPr marL="731520" indent="-182880">
              <a:spcBef>
                <a:spcPts val="1000"/>
              </a:spcBef>
              <a:defRPr sz="1500"/>
            </a:lvl4pPr>
            <a:lvl5pPr marL="914400" indent="-182880">
              <a:spcBef>
                <a:spcPts val="1000"/>
              </a:spcBef>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524512"/>
            <a:ext cx="5183188" cy="823912"/>
          </a:xfrm>
        </p:spPr>
        <p:txBody>
          <a:bodyPr>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a:t>
            </a:r>
          </a:p>
        </p:txBody>
      </p:sp>
      <p:sp>
        <p:nvSpPr>
          <p:cNvPr id="6" name="Content Placeholder 5"/>
          <p:cNvSpPr>
            <a:spLocks noGrp="1"/>
          </p:cNvSpPr>
          <p:nvPr>
            <p:ph sz="quarter" idx="4"/>
          </p:nvPr>
        </p:nvSpPr>
        <p:spPr>
          <a:xfrm>
            <a:off x="6172201" y="2497391"/>
            <a:ext cx="5183188" cy="3811968"/>
          </a:xfrm>
        </p:spPr>
        <p:txBody>
          <a:bodyPr>
            <a:noAutofit/>
          </a:bodyPr>
          <a:lstStyle>
            <a:lvl1pPr marL="182880" indent="-182880">
              <a:spcBef>
                <a:spcPts val="1000"/>
              </a:spcBef>
              <a:defRPr sz="1500"/>
            </a:lvl1pPr>
            <a:lvl2pPr marL="365760" indent="-182880">
              <a:spcBef>
                <a:spcPts val="1000"/>
              </a:spcBef>
              <a:defRPr sz="1500"/>
            </a:lvl2pPr>
            <a:lvl3pPr marL="548640" indent="-182880">
              <a:spcBef>
                <a:spcPts val="1000"/>
              </a:spcBef>
              <a:defRPr sz="1500"/>
            </a:lvl3pPr>
            <a:lvl4pPr marL="731520" indent="-182880">
              <a:spcBef>
                <a:spcPts val="1000"/>
              </a:spcBef>
              <a:defRPr sz="1500"/>
            </a:lvl4pPr>
            <a:lvl5pPr marL="914400" indent="-182880">
              <a:spcBef>
                <a:spcPts val="1000"/>
              </a:spcBef>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53AF619A-8CD6-E54B-81EA-133BA781D5EC}"/>
              </a:ext>
            </a:extLst>
          </p:cNvPr>
          <p:cNvSpPr>
            <a:spLocks noGrp="1"/>
          </p:cNvSpPr>
          <p:nvPr>
            <p:ph type="sldNum" sz="quarter" idx="10"/>
          </p:nvPr>
        </p:nvSpPr>
        <p:spPr/>
        <p:txBody>
          <a:bodyPr/>
          <a:lstStyle>
            <a:lvl1pPr>
              <a:defRPr/>
            </a:lvl1pPr>
          </a:lstStyle>
          <a:p>
            <a:pPr>
              <a:defRPr/>
            </a:pPr>
            <a:fld id="{9777A2D9-348E-9B4E-A5EA-26B97776548C}" type="slidenum">
              <a:rPr lang="en-US" altLang="en-US"/>
              <a:pPr>
                <a:defRPr/>
              </a:pPr>
              <a:t>‹#›</a:t>
            </a:fld>
            <a:endParaRPr lang="en-US" altLang="en-US"/>
          </a:p>
        </p:txBody>
      </p:sp>
    </p:spTree>
    <p:extLst>
      <p:ext uri="{BB962C8B-B14F-4D97-AF65-F5344CB8AC3E}">
        <p14:creationId xmlns:p14="http://schemas.microsoft.com/office/powerpoint/2010/main" val="2035257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Two Content w/Header_13pt">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5600" cy="862266"/>
          </a:xfrm>
        </p:spPr>
        <p:txBody>
          <a:bodyPr/>
          <a:lstStyle>
            <a:lvl1pPr>
              <a:defRPr/>
            </a:lvl1pPr>
          </a:lstStyle>
          <a:p>
            <a:r>
              <a:rPr lang="en-US"/>
              <a:t>Click to edit Master title</a:t>
            </a:r>
          </a:p>
        </p:txBody>
      </p:sp>
      <p:sp>
        <p:nvSpPr>
          <p:cNvPr id="3" name="Text Placeholder 2"/>
          <p:cNvSpPr>
            <a:spLocks noGrp="1"/>
          </p:cNvSpPr>
          <p:nvPr>
            <p:ph type="body" idx="1"/>
          </p:nvPr>
        </p:nvSpPr>
        <p:spPr>
          <a:xfrm>
            <a:off x="839789" y="1524512"/>
            <a:ext cx="5157787" cy="823912"/>
          </a:xfrm>
        </p:spPr>
        <p:txBody>
          <a:bodyPr>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a:t>
            </a:r>
          </a:p>
        </p:txBody>
      </p:sp>
      <p:sp>
        <p:nvSpPr>
          <p:cNvPr id="4" name="Content Placeholder 3"/>
          <p:cNvSpPr>
            <a:spLocks noGrp="1"/>
          </p:cNvSpPr>
          <p:nvPr>
            <p:ph sz="half" idx="2"/>
          </p:nvPr>
        </p:nvSpPr>
        <p:spPr>
          <a:xfrm>
            <a:off x="839789" y="2497391"/>
            <a:ext cx="5157787" cy="3811968"/>
          </a:xfrm>
        </p:spPr>
        <p:txBody>
          <a:bodyPr>
            <a:noAutofit/>
          </a:bodyPr>
          <a:lstStyle>
            <a:lvl1pPr marL="137160" indent="-137160">
              <a:spcBef>
                <a:spcPts val="800"/>
              </a:spcBef>
              <a:defRPr sz="1300"/>
            </a:lvl1pPr>
            <a:lvl2pPr marL="274320" indent="-137160">
              <a:spcBef>
                <a:spcPts val="800"/>
              </a:spcBef>
              <a:defRPr sz="1300"/>
            </a:lvl2pPr>
            <a:lvl3pPr marL="411480" indent="-137160">
              <a:spcBef>
                <a:spcPts val="800"/>
              </a:spcBef>
              <a:defRPr sz="1300"/>
            </a:lvl3pPr>
            <a:lvl4pPr marL="548640" indent="-137160">
              <a:spcBef>
                <a:spcPts val="800"/>
              </a:spcBef>
              <a:defRPr sz="1300"/>
            </a:lvl4pPr>
            <a:lvl5pPr marL="685800" indent="-137160">
              <a:spcBef>
                <a:spcPts val="800"/>
              </a:spcBef>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524512"/>
            <a:ext cx="5183188" cy="823912"/>
          </a:xfrm>
        </p:spPr>
        <p:txBody>
          <a:bodyPr>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a:t>
            </a:r>
          </a:p>
        </p:txBody>
      </p:sp>
      <p:sp>
        <p:nvSpPr>
          <p:cNvPr id="6" name="Content Placeholder 5"/>
          <p:cNvSpPr>
            <a:spLocks noGrp="1"/>
          </p:cNvSpPr>
          <p:nvPr>
            <p:ph sz="quarter" idx="4"/>
          </p:nvPr>
        </p:nvSpPr>
        <p:spPr>
          <a:xfrm>
            <a:off x="6172201" y="2497391"/>
            <a:ext cx="5183188" cy="3811968"/>
          </a:xfrm>
        </p:spPr>
        <p:txBody>
          <a:bodyPr>
            <a:noAutofit/>
          </a:bodyPr>
          <a:lstStyle>
            <a:lvl1pPr marL="137160" indent="-137160">
              <a:spcBef>
                <a:spcPts val="800"/>
              </a:spcBef>
              <a:defRPr sz="1300"/>
            </a:lvl1pPr>
            <a:lvl2pPr marL="274320" indent="-137160">
              <a:spcBef>
                <a:spcPts val="800"/>
              </a:spcBef>
              <a:defRPr sz="1300"/>
            </a:lvl2pPr>
            <a:lvl3pPr marL="411480" indent="-137160">
              <a:spcBef>
                <a:spcPts val="800"/>
              </a:spcBef>
              <a:defRPr sz="1300"/>
            </a:lvl3pPr>
            <a:lvl4pPr marL="548640" indent="-137160">
              <a:spcBef>
                <a:spcPts val="800"/>
              </a:spcBef>
              <a:defRPr sz="1300"/>
            </a:lvl4pPr>
            <a:lvl5pPr marL="685800" indent="-137160">
              <a:spcBef>
                <a:spcPts val="800"/>
              </a:spcBef>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8A3BCD77-B29C-424A-B471-9BD83B4E1FCC}"/>
              </a:ext>
            </a:extLst>
          </p:cNvPr>
          <p:cNvSpPr>
            <a:spLocks noGrp="1"/>
          </p:cNvSpPr>
          <p:nvPr>
            <p:ph type="sldNum" sz="quarter" idx="10"/>
          </p:nvPr>
        </p:nvSpPr>
        <p:spPr/>
        <p:txBody>
          <a:bodyPr/>
          <a:lstStyle>
            <a:lvl1pPr>
              <a:defRPr/>
            </a:lvl1pPr>
          </a:lstStyle>
          <a:p>
            <a:pPr>
              <a:defRPr/>
            </a:pPr>
            <a:fld id="{304A8BAF-F8FF-2948-B8E7-E9709EF49974}" type="slidenum">
              <a:rPr lang="en-US" altLang="en-US"/>
              <a:pPr>
                <a:defRPr/>
              </a:pPr>
              <a:t>‹#›</a:t>
            </a:fld>
            <a:endParaRPr lang="en-US" altLang="en-US"/>
          </a:p>
        </p:txBody>
      </p:sp>
    </p:spTree>
    <p:extLst>
      <p:ext uri="{BB962C8B-B14F-4D97-AF65-F5344CB8AC3E}">
        <p14:creationId xmlns:p14="http://schemas.microsoft.com/office/powerpoint/2010/main" val="33745525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icture w/Caption, Sourceline">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2424" cy="859370"/>
          </a:xfrm>
        </p:spPr>
        <p:txBody>
          <a:bodyPr/>
          <a:lstStyle>
            <a:lvl1pPr>
              <a:defRPr sz="3300"/>
            </a:lvl1pPr>
          </a:lstStyle>
          <a:p>
            <a:r>
              <a:rPr lang="en-US"/>
              <a:t>Click to edit Master title style</a:t>
            </a:r>
          </a:p>
        </p:txBody>
      </p:sp>
      <p:sp>
        <p:nvSpPr>
          <p:cNvPr id="3" name="Picture Placeholder 2"/>
          <p:cNvSpPr>
            <a:spLocks noGrp="1"/>
          </p:cNvSpPr>
          <p:nvPr>
            <p:ph type="pic" idx="1"/>
          </p:nvPr>
        </p:nvSpPr>
        <p:spPr>
          <a:xfrm>
            <a:off x="839788" y="1415144"/>
            <a:ext cx="10515600" cy="4453094"/>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839788" y="5868238"/>
            <a:ext cx="10512424" cy="296564"/>
          </a:xfrm>
        </p:spPr>
        <p:txBody>
          <a:bodyPr tIns="0" bIns="0" anchor="ct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9" name="Text Placeholder 3"/>
          <p:cNvSpPr>
            <a:spLocks noGrp="1"/>
          </p:cNvSpPr>
          <p:nvPr>
            <p:ph type="body" sz="half" idx="11"/>
          </p:nvPr>
        </p:nvSpPr>
        <p:spPr>
          <a:xfrm>
            <a:off x="833436" y="6170277"/>
            <a:ext cx="10515601" cy="194308"/>
          </a:xfrm>
        </p:spPr>
        <p:txBody>
          <a:bodyPr anchor="ctr">
            <a:noAutofit/>
          </a:bodyPr>
          <a:lstStyle>
            <a:lvl1pPr marL="0" indent="0">
              <a:spcBef>
                <a:spcPts val="800"/>
              </a:spcBef>
              <a:buNone/>
              <a:defRPr sz="1000" i="1" spc="10" baseline="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Slide Number Placeholder 5">
            <a:extLst>
              <a:ext uri="{FF2B5EF4-FFF2-40B4-BE49-F238E27FC236}">
                <a16:creationId xmlns:a16="http://schemas.microsoft.com/office/drawing/2014/main" id="{D926CB6B-7DE6-5146-9374-B79E4B4915F4}"/>
              </a:ext>
            </a:extLst>
          </p:cNvPr>
          <p:cNvSpPr>
            <a:spLocks noGrp="1"/>
          </p:cNvSpPr>
          <p:nvPr>
            <p:ph type="sldNum" sz="quarter" idx="12"/>
          </p:nvPr>
        </p:nvSpPr>
        <p:spPr/>
        <p:txBody>
          <a:bodyPr/>
          <a:lstStyle>
            <a:lvl1pPr>
              <a:defRPr/>
            </a:lvl1pPr>
          </a:lstStyle>
          <a:p>
            <a:pPr>
              <a:defRPr/>
            </a:pPr>
            <a:fld id="{207669ED-E9DF-F848-A17C-91B3D3DA2FC7}" type="slidenum">
              <a:rPr lang="en-US" altLang="en-US"/>
              <a:pPr>
                <a:defRPr/>
              </a:pPr>
              <a:t>‹#›</a:t>
            </a:fld>
            <a:endParaRPr lang="en-US" altLang="en-US"/>
          </a:p>
        </p:txBody>
      </p:sp>
    </p:spTree>
    <p:extLst>
      <p:ext uri="{BB962C8B-B14F-4D97-AF65-F5344CB8AC3E}">
        <p14:creationId xmlns:p14="http://schemas.microsoft.com/office/powerpoint/2010/main" val="6975888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icture w/Caption, Sourceline on Side ">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2424" cy="859370"/>
          </a:xfrm>
        </p:spPr>
        <p:txBody>
          <a:bodyPr/>
          <a:lstStyle>
            <a:lvl1pPr>
              <a:defRPr sz="3300"/>
            </a:lvl1pPr>
          </a:lstStyle>
          <a:p>
            <a:r>
              <a:rPr lang="en-US"/>
              <a:t>Click to edit Master title style</a:t>
            </a:r>
          </a:p>
        </p:txBody>
      </p:sp>
      <p:sp>
        <p:nvSpPr>
          <p:cNvPr id="4" name="Text Placeholder 3"/>
          <p:cNvSpPr>
            <a:spLocks noGrp="1"/>
          </p:cNvSpPr>
          <p:nvPr>
            <p:ph type="body" sz="half" idx="2"/>
          </p:nvPr>
        </p:nvSpPr>
        <p:spPr>
          <a:xfrm>
            <a:off x="839791" y="1645921"/>
            <a:ext cx="2267552" cy="3630087"/>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Picture Placeholder 2"/>
          <p:cNvSpPr>
            <a:spLocks noGrp="1"/>
          </p:cNvSpPr>
          <p:nvPr>
            <p:ph type="pic" idx="11"/>
          </p:nvPr>
        </p:nvSpPr>
        <p:spPr>
          <a:xfrm>
            <a:off x="3301551" y="1654013"/>
            <a:ext cx="8030132" cy="4702339"/>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7" name="Text Placeholder 3"/>
          <p:cNvSpPr>
            <a:spLocks noGrp="1"/>
          </p:cNvSpPr>
          <p:nvPr>
            <p:ph type="body" sz="half" idx="12"/>
          </p:nvPr>
        </p:nvSpPr>
        <p:spPr>
          <a:xfrm>
            <a:off x="833436" y="5405481"/>
            <a:ext cx="2267553" cy="959105"/>
          </a:xfrm>
        </p:spPr>
        <p:txBody>
          <a:bodyPr>
            <a:noAutofit/>
          </a:bodyPr>
          <a:lstStyle>
            <a:lvl1pPr marL="0" indent="0">
              <a:spcBef>
                <a:spcPts val="800"/>
              </a:spcBef>
              <a:buNone/>
              <a:defRPr sz="1000" i="1" spc="10" baseline="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Slide Number Placeholder 5">
            <a:extLst>
              <a:ext uri="{FF2B5EF4-FFF2-40B4-BE49-F238E27FC236}">
                <a16:creationId xmlns:a16="http://schemas.microsoft.com/office/drawing/2014/main" id="{6195D1C7-DA7F-FF46-A02E-15228ED1D9D3}"/>
              </a:ext>
            </a:extLst>
          </p:cNvPr>
          <p:cNvSpPr>
            <a:spLocks noGrp="1"/>
          </p:cNvSpPr>
          <p:nvPr>
            <p:ph type="sldNum" sz="quarter" idx="13"/>
          </p:nvPr>
        </p:nvSpPr>
        <p:spPr/>
        <p:txBody>
          <a:bodyPr/>
          <a:lstStyle>
            <a:lvl1pPr>
              <a:defRPr/>
            </a:lvl1pPr>
          </a:lstStyle>
          <a:p>
            <a:pPr>
              <a:defRPr/>
            </a:pPr>
            <a:fld id="{EC6F08E4-1B05-E24D-AD8B-BA4F6E458911}" type="slidenum">
              <a:rPr lang="en-US" altLang="en-US"/>
              <a:pPr>
                <a:defRPr/>
              </a:pPr>
              <a:t>‹#›</a:t>
            </a:fld>
            <a:endParaRPr lang="en-US" altLang="en-US"/>
          </a:p>
        </p:txBody>
      </p:sp>
    </p:spTree>
    <p:extLst>
      <p:ext uri="{BB962C8B-B14F-4D97-AF65-F5344CB8AC3E}">
        <p14:creationId xmlns:p14="http://schemas.microsoft.com/office/powerpoint/2010/main" val="12271908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Pictures w/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2424" cy="859370"/>
          </a:xfrm>
        </p:spPr>
        <p:txBody>
          <a:bodyPr/>
          <a:lstStyle>
            <a:lvl1pPr>
              <a:defRPr sz="3300"/>
            </a:lvl1pPr>
          </a:lstStyle>
          <a:p>
            <a:r>
              <a:rPr lang="en-US"/>
              <a:t>Click to edit Master title style</a:t>
            </a:r>
          </a:p>
        </p:txBody>
      </p:sp>
      <p:sp>
        <p:nvSpPr>
          <p:cNvPr id="4" name="Text Placeholder 3"/>
          <p:cNvSpPr>
            <a:spLocks noGrp="1"/>
          </p:cNvSpPr>
          <p:nvPr>
            <p:ph type="body" sz="half" idx="2"/>
          </p:nvPr>
        </p:nvSpPr>
        <p:spPr>
          <a:xfrm>
            <a:off x="839788" y="5658634"/>
            <a:ext cx="10491893" cy="690585"/>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Picture Placeholder 2"/>
          <p:cNvSpPr>
            <a:spLocks noGrp="1"/>
          </p:cNvSpPr>
          <p:nvPr>
            <p:ph type="pic" idx="11"/>
          </p:nvPr>
        </p:nvSpPr>
        <p:spPr>
          <a:xfrm>
            <a:off x="839790" y="1645921"/>
            <a:ext cx="5201620"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11" name="Picture Placeholder 2"/>
          <p:cNvSpPr>
            <a:spLocks noGrp="1"/>
          </p:cNvSpPr>
          <p:nvPr>
            <p:ph type="pic" idx="12"/>
          </p:nvPr>
        </p:nvSpPr>
        <p:spPr>
          <a:xfrm>
            <a:off x="6150593" y="1645921"/>
            <a:ext cx="5201620"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7" name="Slide Number Placeholder 5">
            <a:extLst>
              <a:ext uri="{FF2B5EF4-FFF2-40B4-BE49-F238E27FC236}">
                <a16:creationId xmlns:a16="http://schemas.microsoft.com/office/drawing/2014/main" id="{DEAE58D9-4DB3-1041-8453-167B62586301}"/>
              </a:ext>
            </a:extLst>
          </p:cNvPr>
          <p:cNvSpPr>
            <a:spLocks noGrp="1"/>
          </p:cNvSpPr>
          <p:nvPr>
            <p:ph type="sldNum" sz="quarter" idx="13"/>
          </p:nvPr>
        </p:nvSpPr>
        <p:spPr/>
        <p:txBody>
          <a:bodyPr/>
          <a:lstStyle>
            <a:lvl1pPr>
              <a:defRPr/>
            </a:lvl1pPr>
          </a:lstStyle>
          <a:p>
            <a:pPr>
              <a:defRPr/>
            </a:pPr>
            <a:fld id="{62799411-AD42-984B-8C36-4437095144E8}" type="slidenum">
              <a:rPr lang="en-US" altLang="en-US"/>
              <a:pPr>
                <a:defRPr/>
              </a:pPr>
              <a:t>‹#›</a:t>
            </a:fld>
            <a:endParaRPr lang="en-US" altLang="en-US"/>
          </a:p>
        </p:txBody>
      </p:sp>
    </p:spTree>
    <p:extLst>
      <p:ext uri="{BB962C8B-B14F-4D97-AF65-F5344CB8AC3E}">
        <p14:creationId xmlns:p14="http://schemas.microsoft.com/office/powerpoint/2010/main" val="29217965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wo Pictures w/Caption (Small, Large) ">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2424" cy="859370"/>
          </a:xfrm>
        </p:spPr>
        <p:txBody>
          <a:bodyPr/>
          <a:lstStyle>
            <a:lvl1pPr>
              <a:defRPr sz="3300"/>
            </a:lvl1pPr>
          </a:lstStyle>
          <a:p>
            <a:r>
              <a:rPr lang="en-US"/>
              <a:t>Click to edit Master title style</a:t>
            </a:r>
          </a:p>
        </p:txBody>
      </p:sp>
      <p:sp>
        <p:nvSpPr>
          <p:cNvPr id="3" name="Picture Placeholder 2"/>
          <p:cNvSpPr>
            <a:spLocks noGrp="1"/>
          </p:cNvSpPr>
          <p:nvPr>
            <p:ph type="pic" idx="1"/>
          </p:nvPr>
        </p:nvSpPr>
        <p:spPr>
          <a:xfrm>
            <a:off x="839788" y="1645921"/>
            <a:ext cx="3413760"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839788" y="5658634"/>
            <a:ext cx="10491893" cy="690585"/>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Picture Placeholder 2"/>
          <p:cNvSpPr>
            <a:spLocks noGrp="1"/>
          </p:cNvSpPr>
          <p:nvPr>
            <p:ph type="pic" idx="11"/>
          </p:nvPr>
        </p:nvSpPr>
        <p:spPr>
          <a:xfrm>
            <a:off x="4378854" y="1645921"/>
            <a:ext cx="6952828"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7" name="Slide Number Placeholder 5">
            <a:extLst>
              <a:ext uri="{FF2B5EF4-FFF2-40B4-BE49-F238E27FC236}">
                <a16:creationId xmlns:a16="http://schemas.microsoft.com/office/drawing/2014/main" id="{83659A23-03A1-8942-B687-0A8805E539E3}"/>
              </a:ext>
            </a:extLst>
          </p:cNvPr>
          <p:cNvSpPr>
            <a:spLocks noGrp="1"/>
          </p:cNvSpPr>
          <p:nvPr>
            <p:ph type="sldNum" sz="quarter" idx="12"/>
          </p:nvPr>
        </p:nvSpPr>
        <p:spPr/>
        <p:txBody>
          <a:bodyPr/>
          <a:lstStyle>
            <a:lvl1pPr>
              <a:defRPr/>
            </a:lvl1pPr>
          </a:lstStyle>
          <a:p>
            <a:pPr>
              <a:defRPr/>
            </a:pPr>
            <a:fld id="{7DF157A5-A8F1-444F-AFF1-A9EDFB0D80C7}" type="slidenum">
              <a:rPr lang="en-US" altLang="en-US"/>
              <a:pPr>
                <a:defRPr/>
              </a:pPr>
              <a:t>‹#›</a:t>
            </a:fld>
            <a:endParaRPr lang="en-US" altLang="en-US"/>
          </a:p>
        </p:txBody>
      </p:sp>
    </p:spTree>
    <p:extLst>
      <p:ext uri="{BB962C8B-B14F-4D97-AF65-F5344CB8AC3E}">
        <p14:creationId xmlns:p14="http://schemas.microsoft.com/office/powerpoint/2010/main" val="7607817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hree Pictures w/Captions">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2424" cy="859370"/>
          </a:xfrm>
        </p:spPr>
        <p:txBody>
          <a:bodyPr/>
          <a:lstStyle>
            <a:lvl1pPr>
              <a:defRPr sz="3300"/>
            </a:lvl1pPr>
          </a:lstStyle>
          <a:p>
            <a:r>
              <a:rPr lang="en-US"/>
              <a:t>Click to edit Master title style</a:t>
            </a:r>
          </a:p>
        </p:txBody>
      </p:sp>
      <p:sp>
        <p:nvSpPr>
          <p:cNvPr id="3" name="Picture Placeholder 2"/>
          <p:cNvSpPr>
            <a:spLocks noGrp="1"/>
          </p:cNvSpPr>
          <p:nvPr>
            <p:ph type="pic" idx="1"/>
          </p:nvPr>
        </p:nvSpPr>
        <p:spPr>
          <a:xfrm>
            <a:off x="839788" y="1645921"/>
            <a:ext cx="3413760"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839788" y="5658634"/>
            <a:ext cx="3413760" cy="690585"/>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Picture Placeholder 2"/>
          <p:cNvSpPr>
            <a:spLocks noGrp="1"/>
          </p:cNvSpPr>
          <p:nvPr>
            <p:ph type="pic" idx="11"/>
          </p:nvPr>
        </p:nvSpPr>
        <p:spPr>
          <a:xfrm>
            <a:off x="4378855" y="1645921"/>
            <a:ext cx="3413760"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7" name="Picture Placeholder 2"/>
          <p:cNvSpPr>
            <a:spLocks noGrp="1"/>
          </p:cNvSpPr>
          <p:nvPr>
            <p:ph type="pic" idx="12"/>
          </p:nvPr>
        </p:nvSpPr>
        <p:spPr>
          <a:xfrm>
            <a:off x="7917921" y="1645921"/>
            <a:ext cx="3413760"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9" name="Text Placeholder 3"/>
          <p:cNvSpPr>
            <a:spLocks noGrp="1"/>
          </p:cNvSpPr>
          <p:nvPr>
            <p:ph type="body" sz="half" idx="13"/>
          </p:nvPr>
        </p:nvSpPr>
        <p:spPr>
          <a:xfrm>
            <a:off x="4378855" y="5658634"/>
            <a:ext cx="3413760" cy="690585"/>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0" name="Text Placeholder 3"/>
          <p:cNvSpPr>
            <a:spLocks noGrp="1"/>
          </p:cNvSpPr>
          <p:nvPr>
            <p:ph type="body" sz="half" idx="14"/>
          </p:nvPr>
        </p:nvSpPr>
        <p:spPr>
          <a:xfrm>
            <a:off x="7917921" y="5658634"/>
            <a:ext cx="3413760" cy="690585"/>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1" name="Slide Number Placeholder 5">
            <a:extLst>
              <a:ext uri="{FF2B5EF4-FFF2-40B4-BE49-F238E27FC236}">
                <a16:creationId xmlns:a16="http://schemas.microsoft.com/office/drawing/2014/main" id="{75D17E3D-1EB9-C644-8105-CB1B359107CA}"/>
              </a:ext>
            </a:extLst>
          </p:cNvPr>
          <p:cNvSpPr>
            <a:spLocks noGrp="1"/>
          </p:cNvSpPr>
          <p:nvPr>
            <p:ph type="sldNum" sz="quarter" idx="15"/>
          </p:nvPr>
        </p:nvSpPr>
        <p:spPr/>
        <p:txBody>
          <a:bodyPr/>
          <a:lstStyle>
            <a:lvl1pPr>
              <a:defRPr/>
            </a:lvl1pPr>
          </a:lstStyle>
          <a:p>
            <a:pPr>
              <a:defRPr/>
            </a:pPr>
            <a:fld id="{D09AB906-C86B-0C4E-81A3-C05D727D5395}" type="slidenum">
              <a:rPr lang="en-US" altLang="en-US"/>
              <a:pPr>
                <a:defRPr/>
              </a:pPr>
              <a:t>‹#›</a:t>
            </a:fld>
            <a:endParaRPr lang="en-US" altLang="en-US"/>
          </a:p>
        </p:txBody>
      </p:sp>
    </p:spTree>
    <p:extLst>
      <p:ext uri="{BB962C8B-B14F-4D97-AF65-F5344CB8AC3E}">
        <p14:creationId xmlns:p14="http://schemas.microsoft.com/office/powerpoint/2010/main" val="9065326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93776"/>
            <a:ext cx="10515600" cy="859536"/>
          </a:xfrm>
        </p:spPr>
        <p:txBody>
          <a:bodyPr/>
          <a:lstStyle>
            <a:lvl1pPr>
              <a:defRPr/>
            </a:lvl1pPr>
          </a:lstStyle>
          <a:p>
            <a:r>
              <a:rPr lang="en-US"/>
              <a:t>Click to edit Master title</a:t>
            </a:r>
          </a:p>
        </p:txBody>
      </p:sp>
      <p:sp>
        <p:nvSpPr>
          <p:cNvPr id="3" name="Slide Number Placeholder 5">
            <a:extLst>
              <a:ext uri="{FF2B5EF4-FFF2-40B4-BE49-F238E27FC236}">
                <a16:creationId xmlns:a16="http://schemas.microsoft.com/office/drawing/2014/main" id="{3AD77A15-B1E0-3D41-A5F0-432B5D14B3A7}"/>
              </a:ext>
            </a:extLst>
          </p:cNvPr>
          <p:cNvSpPr>
            <a:spLocks noGrp="1"/>
          </p:cNvSpPr>
          <p:nvPr>
            <p:ph type="sldNum" sz="quarter" idx="10"/>
          </p:nvPr>
        </p:nvSpPr>
        <p:spPr/>
        <p:txBody>
          <a:bodyPr/>
          <a:lstStyle>
            <a:lvl1pPr>
              <a:defRPr/>
            </a:lvl1pPr>
          </a:lstStyle>
          <a:p>
            <a:pPr>
              <a:defRPr/>
            </a:pPr>
            <a:fld id="{0206052E-1EA7-8340-B782-2A263437DFC0}" type="slidenum">
              <a:rPr lang="en-US" altLang="en-US"/>
              <a:pPr>
                <a:defRPr/>
              </a:pPr>
              <a:t>‹#›</a:t>
            </a:fld>
            <a:endParaRPr lang="en-US" altLang="en-US"/>
          </a:p>
        </p:txBody>
      </p:sp>
    </p:spTree>
    <p:extLst>
      <p:ext uri="{BB962C8B-B14F-4D97-AF65-F5344CB8AC3E}">
        <p14:creationId xmlns:p14="http://schemas.microsoft.com/office/powerpoint/2010/main" val="870252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Cover--Pic 2  (Casey Font)">
    <p:bg>
      <p:bgPr>
        <a:solidFill>
          <a:schemeClr val="accent2"/>
        </a:solidFill>
        <a:effectLst/>
      </p:bgPr>
    </p:bg>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2856E54C-D1EA-4E37-921E-846D12C830B6}"/>
              </a:ext>
            </a:extLst>
          </p:cNvPr>
          <p:cNvSpPr>
            <a:spLocks noGrp="1"/>
          </p:cNvSpPr>
          <p:nvPr>
            <p:ph type="subTitle" idx="1" hasCustomPrompt="1"/>
          </p:nvPr>
        </p:nvSpPr>
        <p:spPr>
          <a:xfrm>
            <a:off x="1" y="3349622"/>
            <a:ext cx="4457697" cy="2135139"/>
          </a:xfrm>
        </p:spPr>
        <p:txBody>
          <a:bodyPr lIns="457200" tIns="137160" rIns="137160" anchor="t" anchorCtr="0">
            <a:noAutofit/>
          </a:bodyPr>
          <a:lstStyle>
            <a:lvl1pPr marL="0" indent="0" algn="l">
              <a:buNone/>
              <a:defRPr sz="2200">
                <a:solidFill>
                  <a:schemeClr val="accent2">
                    <a:lumMod val="40000"/>
                    <a:lumOff val="60000"/>
                  </a:schemeClr>
                </a:solidFill>
                <a:latin typeface="Knockout 30 Junior Welterwt" pitchFamily="50"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sp>
        <p:nvSpPr>
          <p:cNvPr id="8" name="Title 1">
            <a:extLst>
              <a:ext uri="{FF2B5EF4-FFF2-40B4-BE49-F238E27FC236}">
                <a16:creationId xmlns:a16="http://schemas.microsoft.com/office/drawing/2014/main" id="{A3EA1394-EC6A-4C1F-B1AD-86F60B9830E3}"/>
              </a:ext>
            </a:extLst>
          </p:cNvPr>
          <p:cNvSpPr>
            <a:spLocks noGrp="1"/>
          </p:cNvSpPr>
          <p:nvPr>
            <p:ph type="ctrTitle" hasCustomPrompt="1"/>
          </p:nvPr>
        </p:nvSpPr>
        <p:spPr>
          <a:xfrm>
            <a:off x="0" y="1388269"/>
            <a:ext cx="4457700" cy="1961353"/>
          </a:xfrm>
        </p:spPr>
        <p:txBody>
          <a:bodyPr lIns="457200" rIns="137160" anchor="t" anchorCtr="0">
            <a:noAutofit/>
          </a:bodyPr>
          <a:lstStyle>
            <a:lvl1pPr algn="l">
              <a:spcBef>
                <a:spcPts val="1800"/>
              </a:spcBef>
              <a:defRPr sz="4000">
                <a:solidFill>
                  <a:schemeClr val="bg1"/>
                </a:solidFill>
              </a:defRPr>
            </a:lvl1pPr>
          </a:lstStyle>
          <a:p>
            <a:r>
              <a:rPr lang="en-US"/>
              <a:t>title</a:t>
            </a:r>
          </a:p>
        </p:txBody>
      </p:sp>
      <p:pic>
        <p:nvPicPr>
          <p:cNvPr id="10" name="Graphic 9">
            <a:extLst>
              <a:ext uri="{FF2B5EF4-FFF2-40B4-BE49-F238E27FC236}">
                <a16:creationId xmlns:a16="http://schemas.microsoft.com/office/drawing/2014/main" id="{050969EB-53B0-4547-BC4D-6FFCD94B03ED}"/>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2880" y="82296"/>
            <a:ext cx="4105275" cy="952500"/>
          </a:xfrm>
          <a:prstGeom prst="rect">
            <a:avLst/>
          </a:prstGeom>
        </p:spPr>
      </p:pic>
      <p:sp>
        <p:nvSpPr>
          <p:cNvPr id="6" name="Text Placeholder 8">
            <a:extLst>
              <a:ext uri="{FF2B5EF4-FFF2-40B4-BE49-F238E27FC236}">
                <a16:creationId xmlns:a16="http://schemas.microsoft.com/office/drawing/2014/main" id="{9D02D661-9EB7-4025-91F0-DFA0FD561362}"/>
              </a:ext>
            </a:extLst>
          </p:cNvPr>
          <p:cNvSpPr>
            <a:spLocks noGrp="1"/>
          </p:cNvSpPr>
          <p:nvPr>
            <p:ph type="body" sz="quarter" idx="11" hasCustomPrompt="1"/>
          </p:nvPr>
        </p:nvSpPr>
        <p:spPr>
          <a:xfrm>
            <a:off x="1" y="5486401"/>
            <a:ext cx="4457699" cy="798513"/>
          </a:xfrm>
        </p:spPr>
        <p:txBody>
          <a:bodyPr bIns="182880" anchor="t" anchorCtr="0"/>
          <a:lstStyle>
            <a:lvl1pPr algn="l">
              <a:defRPr sz="1800" baseline="0">
                <a:solidFill>
                  <a:schemeClr val="bg1"/>
                </a:solidFill>
              </a:defRPr>
            </a:lvl1pPr>
            <a:lvl2pPr marL="230187" indent="0">
              <a:buNone/>
              <a:defRPr/>
            </a:lvl2pPr>
            <a:lvl3pPr marL="457200" indent="0">
              <a:buNone/>
              <a:defRPr/>
            </a:lvl3pPr>
            <a:lvl4pPr marL="685800" indent="0">
              <a:buNone/>
              <a:defRPr/>
            </a:lvl4pPr>
          </a:lstStyle>
          <a:p>
            <a:pPr lvl="0"/>
            <a:r>
              <a:rPr lang="en-US"/>
              <a:t>Name of group, unit or event</a:t>
            </a:r>
          </a:p>
        </p:txBody>
      </p:sp>
      <p:sp>
        <p:nvSpPr>
          <p:cNvPr id="9" name="Text Placeholder 10">
            <a:extLst>
              <a:ext uri="{FF2B5EF4-FFF2-40B4-BE49-F238E27FC236}">
                <a16:creationId xmlns:a16="http://schemas.microsoft.com/office/drawing/2014/main" id="{B44CE6A1-DB24-4974-9B0E-C0BFB6FE5DE7}"/>
              </a:ext>
            </a:extLst>
          </p:cNvPr>
          <p:cNvSpPr>
            <a:spLocks noGrp="1"/>
          </p:cNvSpPr>
          <p:nvPr>
            <p:ph type="body" sz="quarter" idx="12" hasCustomPrompt="1"/>
          </p:nvPr>
        </p:nvSpPr>
        <p:spPr>
          <a:xfrm>
            <a:off x="1" y="6284914"/>
            <a:ext cx="4457699" cy="573087"/>
          </a:xfrm>
        </p:spPr>
        <p:txBody>
          <a:bodyPr lIns="457200" bIns="182880" anchor="b" anchorCtr="0"/>
          <a:lstStyle>
            <a:lvl1pPr algn="l">
              <a:defRPr sz="1300" b="0">
                <a:solidFill>
                  <a:schemeClr val="accent2">
                    <a:lumMod val="40000"/>
                    <a:lumOff val="60000"/>
                  </a:schemeClr>
                </a:solidFill>
                <a:latin typeface="Knockout 31 Junior Middlewt" panose="02000503050000020004" pitchFamily="50" charset="0"/>
              </a:defRPr>
            </a:lvl1pPr>
          </a:lstStyle>
          <a:p>
            <a:pPr lvl="0"/>
            <a:r>
              <a:rPr lang="en-US"/>
              <a:t>Month XX, XXXX</a:t>
            </a:r>
          </a:p>
        </p:txBody>
      </p:sp>
      <p:pic>
        <p:nvPicPr>
          <p:cNvPr id="12" name="Picture 11">
            <a:extLst>
              <a:ext uri="{FF2B5EF4-FFF2-40B4-BE49-F238E27FC236}">
                <a16:creationId xmlns:a16="http://schemas.microsoft.com/office/drawing/2014/main" id="{790D54B6-BD7D-4466-96C2-6B936814984C}"/>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4457700" y="0"/>
            <a:ext cx="7962900" cy="6858000"/>
          </a:xfrm>
          <a:prstGeom prst="rect">
            <a:avLst/>
          </a:prstGeom>
        </p:spPr>
      </p:pic>
    </p:spTree>
    <p:extLst>
      <p:ext uri="{BB962C8B-B14F-4D97-AF65-F5344CB8AC3E}">
        <p14:creationId xmlns:p14="http://schemas.microsoft.com/office/powerpoint/2010/main" val="1842276311"/>
      </p:ext>
    </p:extLst>
  </p:cSld>
  <p:clrMapOvr>
    <a:masterClrMapping/>
  </p:clrMapOvr>
  <p:extLst>
    <p:ext uri="{DCECCB84-F9BA-43D5-87BE-67443E8EF086}">
      <p15:sldGuideLst xmlns:p15="http://schemas.microsoft.com/office/powerpoint/2012/main">
        <p15:guide id="1" pos="2808"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Title Cover--Masthead (Casey Fo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C4BCA7-E893-8340-994B-0CBD26C03CD4}"/>
              </a:ext>
            </a:extLst>
          </p:cNvPr>
          <p:cNvSpPr/>
          <p:nvPr userDrawn="1"/>
        </p:nvSpPr>
        <p:spPr>
          <a:xfrm>
            <a:off x="0" y="-11113"/>
            <a:ext cx="12192000" cy="8175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Graphic 7">
            <a:extLst>
              <a:ext uri="{FF2B5EF4-FFF2-40B4-BE49-F238E27FC236}">
                <a16:creationId xmlns:a16="http://schemas.microsoft.com/office/drawing/2014/main" id="{09CC3C94-D383-4842-A521-4EA769B041F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163" y="76200"/>
            <a:ext cx="410527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 y="2120529"/>
            <a:ext cx="12172949" cy="1389434"/>
          </a:xfrm>
        </p:spPr>
        <p:txBody>
          <a:bodyPr lIns="457200" rIns="457200"/>
          <a:lstStyle>
            <a:lvl1pPr algn="ctr">
              <a:defRPr sz="4500" baseline="0">
                <a:solidFill>
                  <a:schemeClr val="accent2"/>
                </a:solidFill>
              </a:defRPr>
            </a:lvl1pPr>
          </a:lstStyle>
          <a:p>
            <a:r>
              <a:rPr lang="en-US"/>
              <a:t>Click to edit Master title style</a:t>
            </a:r>
          </a:p>
        </p:txBody>
      </p:sp>
      <p:sp>
        <p:nvSpPr>
          <p:cNvPr id="3" name="Subtitle 2"/>
          <p:cNvSpPr>
            <a:spLocks noGrp="1"/>
          </p:cNvSpPr>
          <p:nvPr>
            <p:ph type="subTitle" idx="1"/>
          </p:nvPr>
        </p:nvSpPr>
        <p:spPr>
          <a:xfrm>
            <a:off x="1" y="3532051"/>
            <a:ext cx="12191999" cy="952500"/>
          </a:xfrm>
        </p:spPr>
        <p:txBody>
          <a:bodyPr lIns="914400" rIns="914400">
            <a:noAutofit/>
          </a:bodyPr>
          <a:lstStyle>
            <a:lvl1pPr marL="0" indent="0" algn="ctr">
              <a:buNone/>
              <a:defRPr sz="2800" baseline="0">
                <a:solidFill>
                  <a:schemeClr val="accent1"/>
                </a:solidFill>
                <a:latin typeface="Knockout 30 Junior Welterwt" pitchFamily="50"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0" name="Text Placeholder 9"/>
          <p:cNvSpPr>
            <a:spLocks noGrp="1"/>
          </p:cNvSpPr>
          <p:nvPr>
            <p:ph type="body" sz="quarter" idx="12"/>
          </p:nvPr>
        </p:nvSpPr>
        <p:spPr>
          <a:xfrm>
            <a:off x="-1" y="6172200"/>
            <a:ext cx="9395884" cy="685800"/>
          </a:xfrm>
        </p:spPr>
        <p:txBody>
          <a:bodyPr lIns="457200" tIns="0" rIns="457200" bIns="457200" anchor="b"/>
          <a:lstStyle>
            <a:lvl1pPr algn="l">
              <a:defRPr sz="1800">
                <a:solidFill>
                  <a:srgbClr val="9D740F"/>
                </a:solidFill>
              </a:defRPr>
            </a:lvl1pPr>
          </a:lstStyle>
          <a:p>
            <a:pPr lvl="0"/>
            <a:r>
              <a:rPr lang="en-US"/>
              <a:t>Click to edit Master text styles</a:t>
            </a:r>
          </a:p>
        </p:txBody>
      </p:sp>
      <p:sp>
        <p:nvSpPr>
          <p:cNvPr id="13" name="Text Placeholder 12"/>
          <p:cNvSpPr>
            <a:spLocks noGrp="1"/>
          </p:cNvSpPr>
          <p:nvPr>
            <p:ph type="body" sz="quarter" idx="13"/>
          </p:nvPr>
        </p:nvSpPr>
        <p:spPr>
          <a:xfrm>
            <a:off x="9395885" y="6172200"/>
            <a:ext cx="2796116" cy="685800"/>
          </a:xfrm>
        </p:spPr>
        <p:txBody>
          <a:bodyPr tIns="0" rIns="457200" bIns="457200" anchor="b"/>
          <a:lstStyle>
            <a:lvl1pPr algn="r">
              <a:defRPr sz="1300">
                <a:solidFill>
                  <a:schemeClr val="accent1">
                    <a:lumMod val="60000"/>
                    <a:lumOff val="40000"/>
                  </a:schemeClr>
                </a:solidFill>
                <a:latin typeface="Knockout 31 Junior Middlewt" panose="02000503050000020004" pitchFamily="50" charset="0"/>
              </a:defRPr>
            </a:lvl1pPr>
          </a:lstStyle>
          <a:p>
            <a:pPr lvl="0"/>
            <a:r>
              <a:rPr lang="en-US"/>
              <a:t>Click to edit Master text styles</a:t>
            </a:r>
          </a:p>
        </p:txBody>
      </p:sp>
    </p:spTree>
    <p:extLst>
      <p:ext uri="{BB962C8B-B14F-4D97-AF65-F5344CB8AC3E}">
        <p14:creationId xmlns:p14="http://schemas.microsoft.com/office/powerpoint/2010/main" val="8778618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A1D891-3D02-3C4E-AC52-169CF0894786}"/>
              </a:ext>
            </a:extLst>
          </p:cNvPr>
          <p:cNvSpPr>
            <a:spLocks noGrp="1"/>
          </p:cNvSpPr>
          <p:nvPr>
            <p:ph type="dt" sz="half" idx="10"/>
          </p:nvPr>
        </p:nvSpPr>
        <p:spPr>
          <a:xfrm>
            <a:off x="0" y="0"/>
            <a:ext cx="0" cy="0"/>
          </a:xfr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903FE8A9-6B60-EA42-88F7-149D23C85FAD}" type="datetime1">
              <a:rPr lang="en-US" altLang="en-US"/>
              <a:pPr>
                <a:defRPr/>
              </a:pPr>
              <a:t>9/5/2025</a:t>
            </a:fld>
            <a:endParaRPr lang="en-US" altLang="en-US"/>
          </a:p>
        </p:txBody>
      </p:sp>
      <p:sp>
        <p:nvSpPr>
          <p:cNvPr id="3" name="Footer Placeholder 2">
            <a:extLst>
              <a:ext uri="{FF2B5EF4-FFF2-40B4-BE49-F238E27FC236}">
                <a16:creationId xmlns:a16="http://schemas.microsoft.com/office/drawing/2014/main" id="{204C9B03-80B7-9A4E-A263-A4F0EADE2F0C}"/>
              </a:ext>
            </a:extLst>
          </p:cNvPr>
          <p:cNvSpPr>
            <a:spLocks noGrp="1"/>
          </p:cNvSpPr>
          <p:nvPr>
            <p:ph type="ftr" sz="quarter" idx="11"/>
          </p:nvPr>
        </p:nvSpPr>
        <p:spPr>
          <a:xfrm>
            <a:off x="0" y="0"/>
            <a:ext cx="0" cy="0"/>
          </a:xfrm>
        </p:spPr>
        <p:txBody>
          <a:bodyPr/>
          <a:lstStyle>
            <a:lvl1pPr eaLnBrk="1" fontAlgn="auto" hangingPunct="1">
              <a:spcBef>
                <a:spcPts val="0"/>
              </a:spcBef>
              <a:spcAft>
                <a:spcPts val="0"/>
              </a:spcAft>
              <a:defRPr>
                <a:latin typeface="+mn-lt"/>
                <a:ea typeface="+mn-ea"/>
              </a:defRPr>
            </a:lvl1pPr>
          </a:lstStyle>
          <a:p>
            <a:pPr>
              <a:defRPr/>
            </a:pPr>
            <a:endParaRPr lang="en-US"/>
          </a:p>
        </p:txBody>
      </p:sp>
      <p:sp>
        <p:nvSpPr>
          <p:cNvPr id="4" name="Slide Number Placeholder 3">
            <a:extLst>
              <a:ext uri="{FF2B5EF4-FFF2-40B4-BE49-F238E27FC236}">
                <a16:creationId xmlns:a16="http://schemas.microsoft.com/office/drawing/2014/main" id="{668168EE-634B-EF4D-8AC4-4F678EF289DF}"/>
              </a:ext>
            </a:extLst>
          </p:cNvPr>
          <p:cNvSpPr>
            <a:spLocks noGrp="1"/>
          </p:cNvSpPr>
          <p:nvPr>
            <p:ph type="sldNum" sz="quarter" idx="12"/>
          </p:nvPr>
        </p:nvSpPr>
        <p:spPr/>
        <p:txBody>
          <a:bodyPr/>
          <a:lstStyle>
            <a:lvl1pPr>
              <a:defRPr smtClean="0"/>
            </a:lvl1pPr>
          </a:lstStyle>
          <a:p>
            <a:pPr>
              <a:defRPr/>
            </a:pPr>
            <a:fld id="{92F4E82E-F785-6E4F-A09E-FB0ECAA978B3}" type="slidenum">
              <a:rPr lang="en-US" altLang="en-US"/>
              <a:pPr>
                <a:defRPr/>
              </a:pPr>
              <a:t>‹#›</a:t>
            </a:fld>
            <a:endParaRPr lang="en-US" altLang="en-US"/>
          </a:p>
        </p:txBody>
      </p:sp>
    </p:spTree>
    <p:extLst>
      <p:ext uri="{BB962C8B-B14F-4D97-AF65-F5344CB8AC3E}">
        <p14:creationId xmlns:p14="http://schemas.microsoft.com/office/powerpoint/2010/main" val="282817427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Closing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34364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Section Divider">
    <p:spTree>
      <p:nvGrpSpPr>
        <p:cNvPr id="1" name=""/>
        <p:cNvGrpSpPr/>
        <p:nvPr/>
      </p:nvGrpSpPr>
      <p:grpSpPr>
        <a:xfrm>
          <a:off x="0" y="0"/>
          <a:ext cx="0" cy="0"/>
          <a:chOff x="0" y="0"/>
          <a:chExt cx="0" cy="0"/>
        </a:xfrm>
      </p:grpSpPr>
      <p:sp>
        <p:nvSpPr>
          <p:cNvPr id="2" name="Title 1"/>
          <p:cNvSpPr>
            <a:spLocks noGrp="1"/>
          </p:cNvSpPr>
          <p:nvPr>
            <p:ph type="ctrTitle"/>
          </p:nvPr>
        </p:nvSpPr>
        <p:spPr>
          <a:xfrm>
            <a:off x="2" y="2120529"/>
            <a:ext cx="12172949" cy="1389434"/>
          </a:xfrm>
        </p:spPr>
        <p:txBody>
          <a:bodyPr lIns="457200" rIns="457200" anchorCtr="0"/>
          <a:lstStyle>
            <a:lvl1pPr algn="ctr">
              <a:defRPr sz="4000"/>
            </a:lvl1pPr>
          </a:lstStyle>
          <a:p>
            <a:r>
              <a:rPr lang="en-US"/>
              <a:t>Click to edit Master title style</a:t>
            </a:r>
          </a:p>
        </p:txBody>
      </p:sp>
      <p:sp>
        <p:nvSpPr>
          <p:cNvPr id="3" name="Subtitle 2"/>
          <p:cNvSpPr>
            <a:spLocks noGrp="1"/>
          </p:cNvSpPr>
          <p:nvPr>
            <p:ph type="subTitle" idx="1"/>
          </p:nvPr>
        </p:nvSpPr>
        <p:spPr>
          <a:xfrm>
            <a:off x="1" y="3532051"/>
            <a:ext cx="12191999" cy="952500"/>
          </a:xfrm>
        </p:spPr>
        <p:txBody>
          <a:bodyPr lIns="914400" rIns="914400"/>
          <a:lstStyle>
            <a:lvl1pPr marL="0" indent="0" algn="ctr">
              <a:buNone/>
              <a:defRPr sz="2200" baseline="0">
                <a:solidFill>
                  <a:schemeClr val="accent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12659649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Section Divider--Masthea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BB475D0-1E38-9940-BB48-7670F3CE630A}"/>
              </a:ext>
            </a:extLst>
          </p:cNvPr>
          <p:cNvSpPr/>
          <p:nvPr userDrawn="1"/>
        </p:nvSpPr>
        <p:spPr>
          <a:xfrm>
            <a:off x="0" y="0"/>
            <a:ext cx="12192000" cy="8175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ctrTitle"/>
          </p:nvPr>
        </p:nvSpPr>
        <p:spPr>
          <a:xfrm>
            <a:off x="2" y="2120529"/>
            <a:ext cx="12172949" cy="1389434"/>
          </a:xfrm>
        </p:spPr>
        <p:txBody>
          <a:bodyPr lIns="457200" rIns="457200" anchorCtr="0"/>
          <a:lstStyle>
            <a:lvl1pPr algn="ctr">
              <a:defRPr sz="4000" baseline="0">
                <a:solidFill>
                  <a:schemeClr val="accent2"/>
                </a:solidFill>
              </a:defRPr>
            </a:lvl1pPr>
          </a:lstStyle>
          <a:p>
            <a:r>
              <a:rPr lang="en-US"/>
              <a:t>Click to edit Master title style</a:t>
            </a:r>
          </a:p>
        </p:txBody>
      </p:sp>
      <p:sp>
        <p:nvSpPr>
          <p:cNvPr id="3" name="Subtitle 2"/>
          <p:cNvSpPr>
            <a:spLocks noGrp="1"/>
          </p:cNvSpPr>
          <p:nvPr>
            <p:ph type="subTitle" idx="1"/>
          </p:nvPr>
        </p:nvSpPr>
        <p:spPr>
          <a:xfrm>
            <a:off x="1" y="3532051"/>
            <a:ext cx="12191999" cy="952500"/>
          </a:xfrm>
        </p:spPr>
        <p:txBody>
          <a:bodyPr lIns="914400" rIns="914400"/>
          <a:lstStyle>
            <a:lvl1pPr marL="0" indent="0" algn="ctr">
              <a:buNone/>
              <a:defRPr sz="2200">
                <a:solidFill>
                  <a:schemeClr val="accent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12741936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ection Divider--Color">
    <p:bg>
      <p:bgPr>
        <a:solidFill>
          <a:srgbClr val="E9AF1D"/>
        </a:solidFill>
        <a:effectLst/>
      </p:bgPr>
    </p:bg>
    <p:spTree>
      <p:nvGrpSpPr>
        <p:cNvPr id="1" name=""/>
        <p:cNvGrpSpPr/>
        <p:nvPr/>
      </p:nvGrpSpPr>
      <p:grpSpPr>
        <a:xfrm>
          <a:off x="0" y="0"/>
          <a:ext cx="0" cy="0"/>
          <a:chOff x="0" y="0"/>
          <a:chExt cx="0" cy="0"/>
        </a:xfrm>
      </p:grpSpPr>
      <p:sp>
        <p:nvSpPr>
          <p:cNvPr id="6" name="Subtitle 2"/>
          <p:cNvSpPr>
            <a:spLocks noGrp="1"/>
          </p:cNvSpPr>
          <p:nvPr>
            <p:ph type="subTitle" idx="1"/>
          </p:nvPr>
        </p:nvSpPr>
        <p:spPr>
          <a:xfrm>
            <a:off x="1" y="3543300"/>
            <a:ext cx="12191999" cy="952500"/>
          </a:xfrm>
        </p:spPr>
        <p:txBody>
          <a:bodyPr lIns="914400" rIns="914400"/>
          <a:lstStyle>
            <a:lvl1pPr marL="0" indent="0" algn="ctr">
              <a:buNone/>
              <a:defRPr sz="2200" spc="30" baseline="0">
                <a:solidFill>
                  <a:schemeClr val="accent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0" name="Title 1"/>
          <p:cNvSpPr>
            <a:spLocks noGrp="1"/>
          </p:cNvSpPr>
          <p:nvPr>
            <p:ph type="ctrTitle"/>
          </p:nvPr>
        </p:nvSpPr>
        <p:spPr>
          <a:xfrm>
            <a:off x="19051" y="2121408"/>
            <a:ext cx="12172949" cy="1389434"/>
          </a:xfrm>
        </p:spPr>
        <p:txBody>
          <a:bodyPr lIns="457200" rIns="457200" anchorCtr="0"/>
          <a:lstStyle>
            <a:lvl1pPr algn="ctr">
              <a:defRPr sz="4000" cap="none" spc="30" baseline="0">
                <a:solidFill>
                  <a:schemeClr val="bg1"/>
                </a:solidFill>
              </a:defRPr>
            </a:lvl1pPr>
          </a:lstStyle>
          <a:p>
            <a:r>
              <a:rPr lang="en-US"/>
              <a:t>Click to edit Master title style</a:t>
            </a:r>
          </a:p>
        </p:txBody>
      </p:sp>
    </p:spTree>
    <p:extLst>
      <p:ext uri="{BB962C8B-B14F-4D97-AF65-F5344CB8AC3E}">
        <p14:creationId xmlns:p14="http://schemas.microsoft.com/office/powerpoint/2010/main" val="841853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losing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32870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Cover--Pic 3 (Casey Fo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9216C-331E-4E4D-91A1-18A028DE51D7}"/>
              </a:ext>
            </a:extLst>
          </p:cNvPr>
          <p:cNvSpPr>
            <a:spLocks noGrp="1"/>
          </p:cNvSpPr>
          <p:nvPr>
            <p:ph type="title" hasCustomPrompt="1"/>
          </p:nvPr>
        </p:nvSpPr>
        <p:spPr>
          <a:xfrm>
            <a:off x="0" y="5033108"/>
            <a:ext cx="12192000" cy="637709"/>
          </a:xfrm>
        </p:spPr>
        <p:txBody>
          <a:bodyPr lIns="457200" tIns="0" rIns="457200" bIns="0"/>
          <a:lstStyle>
            <a:lvl1pPr>
              <a:defRPr sz="4000"/>
            </a:lvl1pPr>
          </a:lstStyle>
          <a:p>
            <a:r>
              <a:rPr lang="en-US"/>
              <a:t>title</a:t>
            </a:r>
          </a:p>
        </p:txBody>
      </p:sp>
      <p:pic>
        <p:nvPicPr>
          <p:cNvPr id="3" name="Graphic 2">
            <a:extLst>
              <a:ext uri="{FF2B5EF4-FFF2-40B4-BE49-F238E27FC236}">
                <a16:creationId xmlns:a16="http://schemas.microsoft.com/office/drawing/2014/main" id="{745BEA27-14A6-4779-AD94-0B4D2A6799F8}"/>
              </a:ext>
            </a:extLst>
          </p:cNvPr>
          <p:cNvPicPr>
            <a:picLocks/>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412480" y="-192024"/>
            <a:ext cx="4105275" cy="952500"/>
          </a:xfrm>
          <a:prstGeom prst="rect">
            <a:avLst/>
          </a:prstGeom>
        </p:spPr>
      </p:pic>
      <p:sp>
        <p:nvSpPr>
          <p:cNvPr id="9" name="Text Placeholder 8">
            <a:extLst>
              <a:ext uri="{FF2B5EF4-FFF2-40B4-BE49-F238E27FC236}">
                <a16:creationId xmlns:a16="http://schemas.microsoft.com/office/drawing/2014/main" id="{A469375B-7284-4A8E-B5CB-45A5932C40A6}"/>
              </a:ext>
            </a:extLst>
          </p:cNvPr>
          <p:cNvSpPr>
            <a:spLocks noGrp="1"/>
          </p:cNvSpPr>
          <p:nvPr>
            <p:ph type="body" sz="quarter" idx="11" hasCustomPrompt="1"/>
          </p:nvPr>
        </p:nvSpPr>
        <p:spPr>
          <a:xfrm>
            <a:off x="1" y="6284914"/>
            <a:ext cx="9395884" cy="573087"/>
          </a:xfrm>
        </p:spPr>
        <p:txBody>
          <a:bodyPr bIns="182880" anchor="b" anchorCtr="0"/>
          <a:lstStyle>
            <a:lvl1pPr algn="l">
              <a:defRPr sz="1800" baseline="0">
                <a:solidFill>
                  <a:schemeClr val="bg1"/>
                </a:solidFill>
              </a:defRPr>
            </a:lvl1pPr>
            <a:lvl2pPr marL="230187" indent="0">
              <a:buNone/>
              <a:defRPr/>
            </a:lvl2pPr>
            <a:lvl3pPr marL="457200" indent="0">
              <a:buNone/>
              <a:defRPr/>
            </a:lvl3pPr>
            <a:lvl4pPr marL="685800" indent="0">
              <a:buNone/>
              <a:defRPr/>
            </a:lvl4pPr>
          </a:lstStyle>
          <a:p>
            <a:pPr lvl="0"/>
            <a:r>
              <a:rPr lang="en-US"/>
              <a:t>Name of group, unit or event</a:t>
            </a:r>
          </a:p>
        </p:txBody>
      </p:sp>
      <p:sp>
        <p:nvSpPr>
          <p:cNvPr id="11" name="Text Placeholder 10">
            <a:extLst>
              <a:ext uri="{FF2B5EF4-FFF2-40B4-BE49-F238E27FC236}">
                <a16:creationId xmlns:a16="http://schemas.microsoft.com/office/drawing/2014/main" id="{3FD4873C-B02B-4948-B2F5-1093CA8B35A0}"/>
              </a:ext>
            </a:extLst>
          </p:cNvPr>
          <p:cNvSpPr>
            <a:spLocks noGrp="1"/>
          </p:cNvSpPr>
          <p:nvPr>
            <p:ph type="body" sz="quarter" idx="12" hasCustomPrompt="1"/>
          </p:nvPr>
        </p:nvSpPr>
        <p:spPr>
          <a:xfrm>
            <a:off x="9395885" y="6284914"/>
            <a:ext cx="2796116" cy="573087"/>
          </a:xfrm>
        </p:spPr>
        <p:txBody>
          <a:bodyPr lIns="0" bIns="182880" anchor="b" anchorCtr="0"/>
          <a:lstStyle>
            <a:lvl1pPr algn="r">
              <a:defRPr sz="1300" b="0">
                <a:solidFill>
                  <a:schemeClr val="accent2">
                    <a:lumMod val="40000"/>
                    <a:lumOff val="60000"/>
                  </a:schemeClr>
                </a:solidFill>
                <a:latin typeface="Knockout 31 Junior Middlewt" panose="02000503050000020004" pitchFamily="50" charset="0"/>
              </a:defRPr>
            </a:lvl1pPr>
          </a:lstStyle>
          <a:p>
            <a:pPr lvl="0"/>
            <a:r>
              <a:rPr lang="en-US"/>
              <a:t>Month XX, XXXX</a:t>
            </a:r>
          </a:p>
        </p:txBody>
      </p:sp>
      <p:sp>
        <p:nvSpPr>
          <p:cNvPr id="8" name="Subtitle 2">
            <a:extLst>
              <a:ext uri="{FF2B5EF4-FFF2-40B4-BE49-F238E27FC236}">
                <a16:creationId xmlns:a16="http://schemas.microsoft.com/office/drawing/2014/main" id="{7B1207CD-DB25-49C2-9874-C4E5AFC42D22}"/>
              </a:ext>
            </a:extLst>
          </p:cNvPr>
          <p:cNvSpPr>
            <a:spLocks noGrp="1"/>
          </p:cNvSpPr>
          <p:nvPr>
            <p:ph type="subTitle" idx="1" hasCustomPrompt="1"/>
          </p:nvPr>
        </p:nvSpPr>
        <p:spPr>
          <a:xfrm>
            <a:off x="1" y="5669280"/>
            <a:ext cx="12191999" cy="594360"/>
          </a:xfrm>
        </p:spPr>
        <p:txBody>
          <a:bodyPr lIns="457200" tIns="0" rIns="457200" anchor="ctr" anchorCtr="0">
            <a:noAutofit/>
          </a:bodyPr>
          <a:lstStyle>
            <a:lvl1pPr marL="0" indent="0" algn="ctr">
              <a:buNone/>
              <a:defRPr sz="2200">
                <a:solidFill>
                  <a:schemeClr val="accent2">
                    <a:lumMod val="40000"/>
                    <a:lumOff val="60000"/>
                  </a:schemeClr>
                </a:solidFill>
                <a:latin typeface="Knockout 30 Junior Welterwt" pitchFamily="50"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pic>
        <p:nvPicPr>
          <p:cNvPr id="12" name="Picture 11">
            <a:extLst>
              <a:ext uri="{FF2B5EF4-FFF2-40B4-BE49-F238E27FC236}">
                <a16:creationId xmlns:a16="http://schemas.microsoft.com/office/drawing/2014/main" id="{9FD1F8E0-435E-46E6-AC60-096333AE89BF}"/>
              </a:ext>
            </a:extLst>
          </p:cNvPr>
          <p:cNvPicPr>
            <a:picLocks/>
          </p:cNvPicPr>
          <p:nvPr userDrawn="1"/>
        </p:nvPicPr>
        <p:blipFill rotWithShape="1">
          <a:blip r:embed="rId4" cstate="hqprint">
            <a:extLst>
              <a:ext uri="{28A0092B-C50C-407E-A947-70E740481C1C}">
                <a14:useLocalDpi xmlns:a14="http://schemas.microsoft.com/office/drawing/2010/main"/>
              </a:ext>
            </a:extLst>
          </a:blip>
          <a:srcRect/>
          <a:stretch/>
        </p:blipFill>
        <p:spPr>
          <a:xfrm>
            <a:off x="0" y="533129"/>
            <a:ext cx="6110108" cy="4381500"/>
          </a:xfrm>
          <a:prstGeom prst="rect">
            <a:avLst/>
          </a:prstGeom>
        </p:spPr>
      </p:pic>
      <p:pic>
        <p:nvPicPr>
          <p:cNvPr id="14" name="Picture 13">
            <a:extLst>
              <a:ext uri="{FF2B5EF4-FFF2-40B4-BE49-F238E27FC236}">
                <a16:creationId xmlns:a16="http://schemas.microsoft.com/office/drawing/2014/main" id="{02593DAE-2952-4057-AAE6-C3952C9E814C}"/>
              </a:ext>
            </a:extLst>
          </p:cNvPr>
          <p:cNvPicPr>
            <a:picLocks/>
          </p:cNvPicPr>
          <p:nvPr userDrawn="1"/>
        </p:nvPicPr>
        <p:blipFill rotWithShape="1">
          <a:blip r:embed="rId5" cstate="hqprint">
            <a:extLst>
              <a:ext uri="{28A0092B-C50C-407E-A947-70E740481C1C}">
                <a14:useLocalDpi xmlns:a14="http://schemas.microsoft.com/office/drawing/2010/main"/>
              </a:ext>
            </a:extLst>
          </a:blip>
          <a:srcRect/>
          <a:stretch/>
        </p:blipFill>
        <p:spPr>
          <a:xfrm>
            <a:off x="6100526" y="533400"/>
            <a:ext cx="6091474" cy="4381500"/>
          </a:xfrm>
          <a:prstGeom prst="rect">
            <a:avLst/>
          </a:prstGeom>
        </p:spPr>
      </p:pic>
      <p:sp>
        <p:nvSpPr>
          <p:cNvPr id="15" name="Rectangle 14">
            <a:extLst>
              <a:ext uri="{FF2B5EF4-FFF2-40B4-BE49-F238E27FC236}">
                <a16:creationId xmlns:a16="http://schemas.microsoft.com/office/drawing/2014/main" id="{F448A4A2-8E0A-4641-B7E1-4EF10C1D4FCF}"/>
              </a:ext>
            </a:extLst>
          </p:cNvPr>
          <p:cNvSpPr/>
          <p:nvPr userDrawn="1"/>
        </p:nvSpPr>
        <p:spPr>
          <a:xfrm>
            <a:off x="6073140" y="435926"/>
            <a:ext cx="45719" cy="45759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7044297"/>
      </p:ext>
    </p:extLst>
  </p:cSld>
  <p:clrMapOvr>
    <a:masterClrMapping/>
  </p:clrMapOvr>
  <p:extLst>
    <p:ext uri="{DCECCB84-F9BA-43D5-87BE-67443E8EF086}">
      <p15:sldGuideLst xmlns:p15="http://schemas.microsoft.com/office/powerpoint/2012/main">
        <p15:guide id="1" orient="horz" pos="336">
          <p15:clr>
            <a:srgbClr val="FBAE40"/>
          </p15:clr>
        </p15:guide>
        <p15:guide id="2" orient="horz" pos="3096">
          <p15:clr>
            <a:srgbClr val="FBAE40"/>
          </p15:clr>
        </p15:guide>
        <p15:guide id="3"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Cover--Pic 4 (Casey Fo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9216C-331E-4E4D-91A1-18A028DE51D7}"/>
              </a:ext>
            </a:extLst>
          </p:cNvPr>
          <p:cNvSpPr>
            <a:spLocks noGrp="1"/>
          </p:cNvSpPr>
          <p:nvPr>
            <p:ph type="title" hasCustomPrompt="1"/>
          </p:nvPr>
        </p:nvSpPr>
        <p:spPr>
          <a:xfrm>
            <a:off x="0" y="5033108"/>
            <a:ext cx="12192000" cy="637709"/>
          </a:xfrm>
        </p:spPr>
        <p:txBody>
          <a:bodyPr lIns="457200" tIns="0" rIns="457200" bIns="0"/>
          <a:lstStyle>
            <a:lvl1pPr>
              <a:defRPr sz="4000"/>
            </a:lvl1pPr>
          </a:lstStyle>
          <a:p>
            <a:r>
              <a:rPr lang="en-US"/>
              <a:t>title</a:t>
            </a:r>
          </a:p>
        </p:txBody>
      </p:sp>
      <p:pic>
        <p:nvPicPr>
          <p:cNvPr id="3" name="Graphic 2">
            <a:extLst>
              <a:ext uri="{FF2B5EF4-FFF2-40B4-BE49-F238E27FC236}">
                <a16:creationId xmlns:a16="http://schemas.microsoft.com/office/drawing/2014/main" id="{745BEA27-14A6-4779-AD94-0B4D2A6799F8}"/>
              </a:ext>
            </a:extLst>
          </p:cNvPr>
          <p:cNvPicPr>
            <a:picLocks/>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412480" y="-192024"/>
            <a:ext cx="4105275" cy="952500"/>
          </a:xfrm>
          <a:prstGeom prst="rect">
            <a:avLst/>
          </a:prstGeom>
        </p:spPr>
      </p:pic>
      <p:sp>
        <p:nvSpPr>
          <p:cNvPr id="9" name="Text Placeholder 8">
            <a:extLst>
              <a:ext uri="{FF2B5EF4-FFF2-40B4-BE49-F238E27FC236}">
                <a16:creationId xmlns:a16="http://schemas.microsoft.com/office/drawing/2014/main" id="{A469375B-7284-4A8E-B5CB-45A5932C40A6}"/>
              </a:ext>
            </a:extLst>
          </p:cNvPr>
          <p:cNvSpPr>
            <a:spLocks noGrp="1"/>
          </p:cNvSpPr>
          <p:nvPr>
            <p:ph type="body" sz="quarter" idx="11" hasCustomPrompt="1"/>
          </p:nvPr>
        </p:nvSpPr>
        <p:spPr>
          <a:xfrm>
            <a:off x="1" y="6284914"/>
            <a:ext cx="9395884" cy="573087"/>
          </a:xfrm>
        </p:spPr>
        <p:txBody>
          <a:bodyPr bIns="182880" anchor="b" anchorCtr="0"/>
          <a:lstStyle>
            <a:lvl1pPr algn="l">
              <a:defRPr sz="1800" baseline="0">
                <a:solidFill>
                  <a:schemeClr val="bg1"/>
                </a:solidFill>
              </a:defRPr>
            </a:lvl1pPr>
            <a:lvl2pPr marL="230187" indent="0">
              <a:buNone/>
              <a:defRPr/>
            </a:lvl2pPr>
            <a:lvl3pPr marL="457200" indent="0">
              <a:buNone/>
              <a:defRPr/>
            </a:lvl3pPr>
            <a:lvl4pPr marL="685800" indent="0">
              <a:buNone/>
              <a:defRPr/>
            </a:lvl4pPr>
          </a:lstStyle>
          <a:p>
            <a:pPr lvl="0"/>
            <a:r>
              <a:rPr lang="en-US"/>
              <a:t>Name of group, unit or event</a:t>
            </a:r>
          </a:p>
        </p:txBody>
      </p:sp>
      <p:sp>
        <p:nvSpPr>
          <p:cNvPr id="11" name="Text Placeholder 10">
            <a:extLst>
              <a:ext uri="{FF2B5EF4-FFF2-40B4-BE49-F238E27FC236}">
                <a16:creationId xmlns:a16="http://schemas.microsoft.com/office/drawing/2014/main" id="{3FD4873C-B02B-4948-B2F5-1093CA8B35A0}"/>
              </a:ext>
            </a:extLst>
          </p:cNvPr>
          <p:cNvSpPr>
            <a:spLocks noGrp="1"/>
          </p:cNvSpPr>
          <p:nvPr>
            <p:ph type="body" sz="quarter" idx="12" hasCustomPrompt="1"/>
          </p:nvPr>
        </p:nvSpPr>
        <p:spPr>
          <a:xfrm>
            <a:off x="9395885" y="6284914"/>
            <a:ext cx="2796116" cy="573087"/>
          </a:xfrm>
        </p:spPr>
        <p:txBody>
          <a:bodyPr lIns="0" bIns="182880" anchor="b" anchorCtr="0"/>
          <a:lstStyle>
            <a:lvl1pPr algn="r">
              <a:defRPr sz="1300" b="0">
                <a:solidFill>
                  <a:schemeClr val="accent2">
                    <a:lumMod val="40000"/>
                    <a:lumOff val="60000"/>
                  </a:schemeClr>
                </a:solidFill>
                <a:latin typeface="Knockout 31 Junior Middlewt" panose="02000503050000020004" pitchFamily="50" charset="0"/>
              </a:defRPr>
            </a:lvl1pPr>
          </a:lstStyle>
          <a:p>
            <a:pPr lvl="0"/>
            <a:r>
              <a:rPr lang="en-US"/>
              <a:t>Month XX, XXXX</a:t>
            </a:r>
          </a:p>
        </p:txBody>
      </p:sp>
      <p:sp>
        <p:nvSpPr>
          <p:cNvPr id="8" name="Subtitle 2">
            <a:extLst>
              <a:ext uri="{FF2B5EF4-FFF2-40B4-BE49-F238E27FC236}">
                <a16:creationId xmlns:a16="http://schemas.microsoft.com/office/drawing/2014/main" id="{7B1207CD-DB25-49C2-9874-C4E5AFC42D22}"/>
              </a:ext>
            </a:extLst>
          </p:cNvPr>
          <p:cNvSpPr>
            <a:spLocks noGrp="1"/>
          </p:cNvSpPr>
          <p:nvPr>
            <p:ph type="subTitle" idx="1" hasCustomPrompt="1"/>
          </p:nvPr>
        </p:nvSpPr>
        <p:spPr>
          <a:xfrm>
            <a:off x="1" y="5669280"/>
            <a:ext cx="12191999" cy="594360"/>
          </a:xfrm>
        </p:spPr>
        <p:txBody>
          <a:bodyPr lIns="457200" tIns="0" rIns="457200" anchor="ctr" anchorCtr="0">
            <a:noAutofit/>
          </a:bodyPr>
          <a:lstStyle>
            <a:lvl1pPr marL="0" indent="0" algn="ctr">
              <a:buNone/>
              <a:defRPr sz="2200">
                <a:solidFill>
                  <a:schemeClr val="accent2">
                    <a:lumMod val="40000"/>
                    <a:lumOff val="60000"/>
                  </a:schemeClr>
                </a:solidFill>
                <a:latin typeface="Knockout 30 Junior Welterwt" pitchFamily="50"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pic>
        <p:nvPicPr>
          <p:cNvPr id="12" name="Picture 11">
            <a:extLst>
              <a:ext uri="{FF2B5EF4-FFF2-40B4-BE49-F238E27FC236}">
                <a16:creationId xmlns:a16="http://schemas.microsoft.com/office/drawing/2014/main" id="{9FD1F8E0-435E-46E6-AC60-096333AE89BF}"/>
              </a:ext>
            </a:extLst>
          </p:cNvPr>
          <p:cNvPicPr>
            <a:picLocks/>
          </p:cNvPicPr>
          <p:nvPr userDrawn="1"/>
        </p:nvPicPr>
        <p:blipFill rotWithShape="1">
          <a:blip r:embed="rId4" cstate="hqprint">
            <a:extLst>
              <a:ext uri="{28A0092B-C50C-407E-A947-70E740481C1C}">
                <a14:useLocalDpi xmlns:a14="http://schemas.microsoft.com/office/drawing/2010/main"/>
              </a:ext>
            </a:extLst>
          </a:blip>
          <a:srcRect/>
          <a:stretch/>
        </p:blipFill>
        <p:spPr>
          <a:xfrm>
            <a:off x="0" y="533400"/>
            <a:ext cx="6110108" cy="4381499"/>
          </a:xfrm>
          <a:prstGeom prst="rect">
            <a:avLst/>
          </a:prstGeom>
        </p:spPr>
      </p:pic>
      <p:pic>
        <p:nvPicPr>
          <p:cNvPr id="14" name="Picture 13">
            <a:extLst>
              <a:ext uri="{FF2B5EF4-FFF2-40B4-BE49-F238E27FC236}">
                <a16:creationId xmlns:a16="http://schemas.microsoft.com/office/drawing/2014/main" id="{02593DAE-2952-4057-AAE6-C3952C9E814C}"/>
              </a:ext>
            </a:extLst>
          </p:cNvPr>
          <p:cNvPicPr>
            <a:picLocks/>
          </p:cNvPicPr>
          <p:nvPr userDrawn="1"/>
        </p:nvPicPr>
        <p:blipFill rotWithShape="1">
          <a:blip r:embed="rId5" cstate="hqprint">
            <a:extLst>
              <a:ext uri="{28A0092B-C50C-407E-A947-70E740481C1C}">
                <a14:useLocalDpi xmlns:a14="http://schemas.microsoft.com/office/drawing/2010/main"/>
              </a:ext>
            </a:extLst>
          </a:blip>
          <a:srcRect/>
          <a:stretch/>
        </p:blipFill>
        <p:spPr>
          <a:xfrm>
            <a:off x="6100526" y="533400"/>
            <a:ext cx="6091474" cy="4381499"/>
          </a:xfrm>
          <a:prstGeom prst="rect">
            <a:avLst/>
          </a:prstGeom>
        </p:spPr>
      </p:pic>
      <p:sp>
        <p:nvSpPr>
          <p:cNvPr id="15" name="Rectangle 14">
            <a:extLst>
              <a:ext uri="{FF2B5EF4-FFF2-40B4-BE49-F238E27FC236}">
                <a16:creationId xmlns:a16="http://schemas.microsoft.com/office/drawing/2014/main" id="{F448A4A2-8E0A-4641-B7E1-4EF10C1D4FCF}"/>
              </a:ext>
            </a:extLst>
          </p:cNvPr>
          <p:cNvSpPr/>
          <p:nvPr userDrawn="1"/>
        </p:nvSpPr>
        <p:spPr>
          <a:xfrm>
            <a:off x="6073140" y="435926"/>
            <a:ext cx="45719" cy="45759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3364909"/>
      </p:ext>
    </p:extLst>
  </p:cSld>
  <p:clrMapOvr>
    <a:masterClrMapping/>
  </p:clrMapOvr>
  <p:extLst>
    <p:ext uri="{DCECCB84-F9BA-43D5-87BE-67443E8EF086}">
      <p15:sldGuideLst xmlns:p15="http://schemas.microsoft.com/office/powerpoint/2012/main">
        <p15:guide id="1" orient="horz" pos="336">
          <p15:clr>
            <a:srgbClr val="FBAE40"/>
          </p15:clr>
        </p15:guide>
        <p15:guide id="2" orient="horz" pos="3096">
          <p15:clr>
            <a:srgbClr val="FBAE40"/>
          </p15:clr>
        </p15:guide>
        <p15:guide id="3"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Cover--Pic 1 (System Fo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9216C-331E-4E4D-91A1-18A028DE51D7}"/>
              </a:ext>
            </a:extLst>
          </p:cNvPr>
          <p:cNvSpPr>
            <a:spLocks noGrp="1"/>
          </p:cNvSpPr>
          <p:nvPr>
            <p:ph type="title" hasCustomPrompt="1"/>
          </p:nvPr>
        </p:nvSpPr>
        <p:spPr>
          <a:xfrm>
            <a:off x="0" y="5033108"/>
            <a:ext cx="12192000" cy="637709"/>
          </a:xfrm>
        </p:spPr>
        <p:txBody>
          <a:bodyPr lIns="457200" tIns="0" rIns="457200" bIns="0"/>
          <a:lstStyle>
            <a:lvl1pPr>
              <a:defRPr sz="4000"/>
            </a:lvl1pPr>
          </a:lstStyle>
          <a:p>
            <a:r>
              <a:rPr lang="en-US"/>
              <a:t>title</a:t>
            </a:r>
          </a:p>
        </p:txBody>
      </p:sp>
      <p:pic>
        <p:nvPicPr>
          <p:cNvPr id="3" name="Graphic 2">
            <a:extLst>
              <a:ext uri="{FF2B5EF4-FFF2-40B4-BE49-F238E27FC236}">
                <a16:creationId xmlns:a16="http://schemas.microsoft.com/office/drawing/2014/main" id="{745BEA27-14A6-4779-AD94-0B4D2A6799F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412480" y="-192024"/>
            <a:ext cx="4105275" cy="952500"/>
          </a:xfrm>
          <a:prstGeom prst="rect">
            <a:avLst/>
          </a:prstGeom>
        </p:spPr>
      </p:pic>
      <p:sp>
        <p:nvSpPr>
          <p:cNvPr id="5" name="Subtitle 2">
            <a:extLst>
              <a:ext uri="{FF2B5EF4-FFF2-40B4-BE49-F238E27FC236}">
                <a16:creationId xmlns:a16="http://schemas.microsoft.com/office/drawing/2014/main" id="{4AFD3894-80D4-4551-ACA5-4B063C3C911B}"/>
              </a:ext>
            </a:extLst>
          </p:cNvPr>
          <p:cNvSpPr>
            <a:spLocks noGrp="1"/>
          </p:cNvSpPr>
          <p:nvPr>
            <p:ph type="subTitle" idx="10" hasCustomPrompt="1"/>
          </p:nvPr>
        </p:nvSpPr>
        <p:spPr>
          <a:xfrm>
            <a:off x="1" y="5693869"/>
            <a:ext cx="12191999" cy="573087"/>
          </a:xfrm>
        </p:spPr>
        <p:txBody>
          <a:bodyPr lIns="457200" rIns="457200">
            <a:noAutofit/>
          </a:bodyPr>
          <a:lstStyle>
            <a:lvl1pPr marL="0" indent="0" algn="ctr">
              <a:buNone/>
              <a:defRPr sz="2200" baseline="0">
                <a:solidFill>
                  <a:schemeClr val="accent2">
                    <a:lumMod val="40000"/>
                    <a:lumOff val="60000"/>
                  </a:schemeClr>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sp>
        <p:nvSpPr>
          <p:cNvPr id="9" name="Text Placeholder 8">
            <a:extLst>
              <a:ext uri="{FF2B5EF4-FFF2-40B4-BE49-F238E27FC236}">
                <a16:creationId xmlns:a16="http://schemas.microsoft.com/office/drawing/2014/main" id="{A469375B-7284-4A8E-B5CB-45A5932C40A6}"/>
              </a:ext>
            </a:extLst>
          </p:cNvPr>
          <p:cNvSpPr>
            <a:spLocks noGrp="1"/>
          </p:cNvSpPr>
          <p:nvPr>
            <p:ph type="body" sz="quarter" idx="11" hasCustomPrompt="1"/>
          </p:nvPr>
        </p:nvSpPr>
        <p:spPr>
          <a:xfrm>
            <a:off x="0" y="6284914"/>
            <a:ext cx="9144000" cy="573087"/>
          </a:xfrm>
        </p:spPr>
        <p:txBody>
          <a:bodyPr bIns="182880" anchor="b" anchorCtr="0"/>
          <a:lstStyle>
            <a:lvl1pPr algn="l">
              <a:defRPr sz="1800" baseline="0">
                <a:solidFill>
                  <a:schemeClr val="bg1"/>
                </a:solidFill>
              </a:defRPr>
            </a:lvl1pPr>
            <a:lvl2pPr marL="230187" indent="0">
              <a:buNone/>
              <a:defRPr/>
            </a:lvl2pPr>
            <a:lvl3pPr marL="457200" indent="0">
              <a:buNone/>
              <a:defRPr/>
            </a:lvl3pPr>
            <a:lvl4pPr marL="685800" indent="0">
              <a:buNone/>
              <a:defRPr/>
            </a:lvl4pPr>
          </a:lstStyle>
          <a:p>
            <a:pPr lvl="0"/>
            <a:r>
              <a:rPr lang="en-US"/>
              <a:t>Name of group, unit or event</a:t>
            </a:r>
          </a:p>
        </p:txBody>
      </p:sp>
      <p:sp>
        <p:nvSpPr>
          <p:cNvPr id="11" name="Text Placeholder 10">
            <a:extLst>
              <a:ext uri="{FF2B5EF4-FFF2-40B4-BE49-F238E27FC236}">
                <a16:creationId xmlns:a16="http://schemas.microsoft.com/office/drawing/2014/main" id="{3FD4873C-B02B-4948-B2F5-1093CA8B35A0}"/>
              </a:ext>
            </a:extLst>
          </p:cNvPr>
          <p:cNvSpPr>
            <a:spLocks noGrp="1"/>
          </p:cNvSpPr>
          <p:nvPr>
            <p:ph type="body" sz="quarter" idx="12" hasCustomPrompt="1"/>
          </p:nvPr>
        </p:nvSpPr>
        <p:spPr>
          <a:xfrm>
            <a:off x="9144001" y="6284914"/>
            <a:ext cx="3048000" cy="573087"/>
          </a:xfrm>
        </p:spPr>
        <p:txBody>
          <a:bodyPr lIns="0" bIns="182880" anchor="b" anchorCtr="0"/>
          <a:lstStyle>
            <a:lvl1pPr algn="r">
              <a:defRPr sz="1300" b="1">
                <a:solidFill>
                  <a:schemeClr val="accent2">
                    <a:lumMod val="40000"/>
                    <a:lumOff val="60000"/>
                  </a:schemeClr>
                </a:solidFill>
                <a:latin typeface="+mn-lt"/>
              </a:defRPr>
            </a:lvl1pPr>
          </a:lstStyle>
          <a:p>
            <a:pPr lvl="0"/>
            <a:r>
              <a:rPr lang="en-US"/>
              <a:t>Month XX, XXXX</a:t>
            </a:r>
          </a:p>
        </p:txBody>
      </p:sp>
      <p:pic>
        <p:nvPicPr>
          <p:cNvPr id="12" name="Picture 11">
            <a:extLst>
              <a:ext uri="{FF2B5EF4-FFF2-40B4-BE49-F238E27FC236}">
                <a16:creationId xmlns:a16="http://schemas.microsoft.com/office/drawing/2014/main" id="{38835B24-DB65-4D36-9CF2-6198116B5FE3}"/>
              </a:ext>
            </a:extLst>
          </p:cNvPr>
          <p:cNvPicPr>
            <a:picLocks/>
          </p:cNvPicPr>
          <p:nvPr userDrawn="1"/>
        </p:nvPicPr>
        <p:blipFill rotWithShape="1">
          <a:blip r:embed="rId4" cstate="hqprint">
            <a:extLst>
              <a:ext uri="{28A0092B-C50C-407E-A947-70E740481C1C}">
                <a14:useLocalDpi xmlns:a14="http://schemas.microsoft.com/office/drawing/2010/main"/>
              </a:ext>
            </a:extLst>
          </a:blip>
          <a:srcRect/>
          <a:stretch/>
        </p:blipFill>
        <p:spPr>
          <a:xfrm>
            <a:off x="0" y="533400"/>
            <a:ext cx="12192000" cy="4381500"/>
          </a:xfrm>
          <a:prstGeom prst="rect">
            <a:avLst/>
          </a:prstGeom>
        </p:spPr>
      </p:pic>
    </p:spTree>
    <p:extLst>
      <p:ext uri="{BB962C8B-B14F-4D97-AF65-F5344CB8AC3E}">
        <p14:creationId xmlns:p14="http://schemas.microsoft.com/office/powerpoint/2010/main" val="3413202163"/>
      </p:ext>
    </p:extLst>
  </p:cSld>
  <p:clrMapOvr>
    <a:masterClrMapping/>
  </p:clrMapOvr>
  <p:extLst>
    <p:ext uri="{DCECCB84-F9BA-43D5-87BE-67443E8EF086}">
      <p15:sldGuideLst xmlns:p15="http://schemas.microsoft.com/office/powerpoint/2012/main">
        <p15:guide id="1" orient="horz" pos="336" userDrawn="1">
          <p15:clr>
            <a:srgbClr val="FBAE40"/>
          </p15:clr>
        </p15:guide>
        <p15:guide id="2" orient="horz" pos="3096"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theme" Target="../theme/theme10.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slideLayout" Target="../slideLayouts/slideLayout64.xml"/><Relationship Id="rId1" Type="http://schemas.openxmlformats.org/officeDocument/2006/relationships/slideLayout" Target="../slideLayouts/slideLayout63.xml"/><Relationship Id="rId5" Type="http://schemas.openxmlformats.org/officeDocument/2006/relationships/theme" Target="../theme/theme11.xml"/><Relationship Id="rId4" Type="http://schemas.openxmlformats.org/officeDocument/2006/relationships/slideLayout" Target="../slideLayouts/slideLayout66.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theme" Target="../theme/theme3.xml"/><Relationship Id="rId4" Type="http://schemas.openxmlformats.org/officeDocument/2006/relationships/slideLayout" Target="../slideLayouts/slideLayout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theme" Target="../theme/theme4.xml"/><Relationship Id="rId4" Type="http://schemas.openxmlformats.org/officeDocument/2006/relationships/slideLayout" Target="../slideLayouts/slideLayout1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theme" Target="../theme/theme5.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32.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5" Type="http://schemas.openxmlformats.org/officeDocument/2006/relationships/theme" Target="../theme/theme7.xml"/><Relationship Id="rId4" Type="http://schemas.openxmlformats.org/officeDocument/2006/relationships/slideLayout" Target="../slideLayouts/slideLayout36.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37.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0D66DF-D4E3-4208-BE2F-C907A56C5767}"/>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Autofit/>
          </a:bodyPr>
          <a:lstStyle/>
          <a:p>
            <a:r>
              <a:rPr lang="en-US"/>
              <a:t>Click to edit Master title</a:t>
            </a:r>
          </a:p>
        </p:txBody>
      </p:sp>
      <p:sp>
        <p:nvSpPr>
          <p:cNvPr id="3" name="Text Placeholder 2">
            <a:extLst>
              <a:ext uri="{FF2B5EF4-FFF2-40B4-BE49-F238E27FC236}">
                <a16:creationId xmlns:a16="http://schemas.microsoft.com/office/drawing/2014/main" id="{DFF899D2-75B4-4C13-A599-A6B1CF25E594}"/>
              </a:ext>
            </a:extLst>
          </p:cNvPr>
          <p:cNvSpPr>
            <a:spLocks noGrp="1"/>
          </p:cNvSpPr>
          <p:nvPr>
            <p:ph type="body" idx="1"/>
          </p:nvPr>
        </p:nvSpPr>
        <p:spPr>
          <a:xfrm>
            <a:off x="838200" y="1825625"/>
            <a:ext cx="10515600" cy="4351338"/>
          </a:xfrm>
          <a:prstGeom prst="rect">
            <a:avLst/>
          </a:prstGeom>
        </p:spPr>
        <p:txBody>
          <a:bodyPr vert="horz" lIns="91440" tIns="45720" rIns="91440" bIns="45720" rtlCol="0" anchor="ctr" anchorCtr="0">
            <a:noAutofit/>
          </a:bodyPr>
          <a:lstStyle/>
          <a:p>
            <a:pPr lvl="0"/>
            <a:r>
              <a:rPr lang="en-US"/>
              <a:t>Click to edit Master text styles</a:t>
            </a:r>
          </a:p>
        </p:txBody>
      </p:sp>
    </p:spTree>
    <p:extLst>
      <p:ext uri="{BB962C8B-B14F-4D97-AF65-F5344CB8AC3E}">
        <p14:creationId xmlns:p14="http://schemas.microsoft.com/office/powerpoint/2010/main" val="3750429683"/>
      </p:ext>
    </p:extLst>
  </p:cSld>
  <p:clrMap bg1="lt1" tx1="dk1" bg2="lt2" tx2="dk2" accent1="accent1" accent2="accent2" accent3="accent3" accent4="accent4" accent5="accent5" accent6="accent6" hlink="hlink" folHlink="folHlink"/>
  <p:sldLayoutIdLst>
    <p:sldLayoutId id="2147483785" r:id="rId1"/>
    <p:sldLayoutId id="2147483786" r:id="rId2"/>
  </p:sldLayoutIdLst>
  <p:hf hdr="0" ftr="0" dt="0"/>
  <p:txStyles>
    <p:titleStyle>
      <a:lvl1pPr algn="ctr" defTabSz="685800" rtl="0" eaLnBrk="1" latinLnBrk="0" hangingPunct="1">
        <a:lnSpc>
          <a:spcPct val="80000"/>
        </a:lnSpc>
        <a:spcBef>
          <a:spcPct val="0"/>
        </a:spcBef>
        <a:buNone/>
        <a:defRPr sz="4500" b="0" kern="2200" cap="all" spc="30" baseline="0">
          <a:solidFill>
            <a:schemeClr val="accent2"/>
          </a:solidFill>
          <a:latin typeface="Knockout 30 Junior Welterwt" pitchFamily="50"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ctr" defTabSz="685800" rtl="0" eaLnBrk="1" latinLnBrk="0" hangingPunct="1">
        <a:lnSpc>
          <a:spcPct val="95000"/>
        </a:lnSpc>
        <a:spcBef>
          <a:spcPts val="1800"/>
        </a:spcBef>
        <a:buClr>
          <a:schemeClr val="accent2"/>
        </a:buClr>
        <a:buFont typeface="Wingdings" panose="05000000000000000000" pitchFamily="2" charset="2"/>
        <a:buNone/>
        <a:defRPr sz="2800" kern="2400" spc="30" baseline="0">
          <a:solidFill>
            <a:schemeClr val="accent1"/>
          </a:solidFill>
          <a:latin typeface="Knockout 30 Junior Welterwt" pitchFamily="50" charset="0"/>
          <a:ea typeface="+mn-ea"/>
          <a:cs typeface="+mn-cs"/>
        </a:defRPr>
      </a:lvl1pPr>
      <a:lvl2pPr marL="230187" indent="0" algn="l" defTabSz="685800" rtl="0" eaLnBrk="1" latinLnBrk="0" hangingPunct="1">
        <a:lnSpc>
          <a:spcPct val="95000"/>
        </a:lnSpc>
        <a:spcBef>
          <a:spcPts val="1800"/>
        </a:spcBef>
        <a:buClr>
          <a:schemeClr val="accent1">
            <a:lumMod val="60000"/>
            <a:lumOff val="40000"/>
          </a:schemeClr>
        </a:buClr>
        <a:buSzPct val="95000"/>
        <a:buFont typeface="Wingdings" panose="05000000000000000000" pitchFamily="2" charset="2"/>
        <a:buNone/>
        <a:tabLst/>
        <a:defRPr sz="2800" kern="1200">
          <a:solidFill>
            <a:schemeClr val="accent1"/>
          </a:solidFill>
          <a:latin typeface="+mn-lt"/>
          <a:ea typeface="+mn-ea"/>
          <a:cs typeface="+mn-cs"/>
        </a:defRPr>
      </a:lvl2pPr>
      <a:lvl3pPr marL="685800" indent="-228600" algn="l" defTabSz="685800" rtl="0" eaLnBrk="1" latinLnBrk="0" hangingPunct="1">
        <a:lnSpc>
          <a:spcPct val="95000"/>
        </a:lnSpc>
        <a:spcBef>
          <a:spcPts val="1800"/>
        </a:spcBef>
        <a:buClr>
          <a:schemeClr val="accent1">
            <a:lumMod val="60000"/>
            <a:lumOff val="40000"/>
          </a:schemeClr>
        </a:buClr>
        <a:buSzPct val="66000"/>
        <a:buFont typeface="Wingdings" panose="05000000000000000000" pitchFamily="2" charset="2"/>
        <a:buChar char="§"/>
        <a:defRPr sz="2800" kern="1200">
          <a:solidFill>
            <a:schemeClr val="accent1"/>
          </a:solidFill>
          <a:latin typeface="+mn-lt"/>
          <a:ea typeface="+mn-ea"/>
          <a:cs typeface="+mn-cs"/>
        </a:defRPr>
      </a:lvl3pPr>
      <a:lvl4pPr marL="914400" indent="-228600" algn="l" defTabSz="685800" rtl="0" eaLnBrk="1" latinLnBrk="0" hangingPunct="1">
        <a:lnSpc>
          <a:spcPct val="95000"/>
        </a:lnSpc>
        <a:spcBef>
          <a:spcPts val="1800"/>
        </a:spcBef>
        <a:buClr>
          <a:schemeClr val="accent1">
            <a:lumMod val="60000"/>
            <a:lumOff val="40000"/>
          </a:schemeClr>
        </a:buClr>
        <a:buSzPct val="66000"/>
        <a:buFont typeface="Wingdings" panose="05000000000000000000" pitchFamily="2" charset="2"/>
        <a:buChar char="§"/>
        <a:tabLst/>
        <a:defRPr sz="2800" kern="1200">
          <a:solidFill>
            <a:schemeClr val="accent1"/>
          </a:solidFill>
          <a:latin typeface="+mn-lt"/>
          <a:ea typeface="+mn-ea"/>
          <a:cs typeface="+mn-cs"/>
        </a:defRPr>
      </a:lvl4pPr>
      <a:lvl5pPr marL="1143000" indent="-228600" algn="l" defTabSz="685800" rtl="0" eaLnBrk="1" latinLnBrk="0" hangingPunct="1">
        <a:lnSpc>
          <a:spcPct val="95000"/>
        </a:lnSpc>
        <a:spcBef>
          <a:spcPts val="1800"/>
        </a:spcBef>
        <a:buClr>
          <a:schemeClr val="accent1">
            <a:lumMod val="60000"/>
            <a:lumOff val="40000"/>
          </a:schemeClr>
        </a:buClr>
        <a:buSzPct val="66000"/>
        <a:buFont typeface="Wingdings" panose="05000000000000000000" pitchFamily="2" charset="2"/>
        <a:buChar char="§"/>
        <a:tabLst/>
        <a:defRPr sz="28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85097"/>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B57A71-75BD-2B49-A6B8-979AD023AF20}"/>
              </a:ext>
            </a:extLst>
          </p:cNvPr>
          <p:cNvSpPr>
            <a:spLocks noGrp="1"/>
          </p:cNvSpPr>
          <p:nvPr>
            <p:ph type="title"/>
          </p:nvPr>
        </p:nvSpPr>
        <p:spPr>
          <a:xfrm>
            <a:off x="838200" y="495300"/>
            <a:ext cx="10515600" cy="865188"/>
          </a:xfrm>
          <a:prstGeom prst="rect">
            <a:avLst/>
          </a:prstGeom>
          <a:ln>
            <a:noFill/>
          </a:ln>
        </p:spPr>
        <p:txBody>
          <a:bodyPr vert="horz" lIns="0" tIns="45720" rIns="91440" bIns="45720" rtlCol="0" anchor="ctr" anchorCtr="0">
            <a:noAutofit/>
          </a:bodyPr>
          <a:lstStyle/>
          <a:p>
            <a:endParaRPr lang="en-US"/>
          </a:p>
        </p:txBody>
      </p:sp>
      <p:sp>
        <p:nvSpPr>
          <p:cNvPr id="17411" name="Text Placeholder 2">
            <a:extLst>
              <a:ext uri="{FF2B5EF4-FFF2-40B4-BE49-F238E27FC236}">
                <a16:creationId xmlns:a16="http://schemas.microsoft.com/office/drawing/2014/main" id="{7BFA6337-3EC9-BD4F-AF20-BFBC21E3C9E3}"/>
              </a:ext>
            </a:extLst>
          </p:cNvPr>
          <p:cNvSpPr>
            <a:spLocks noGrp="1" noChangeArrowheads="1"/>
          </p:cNvSpPr>
          <p:nvPr>
            <p:ph type="body" idx="1"/>
          </p:nvPr>
        </p:nvSpPr>
        <p:spPr bwMode="auto">
          <a:xfrm>
            <a:off x="838200" y="1646238"/>
            <a:ext cx="10515600" cy="466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a:extLst>
              <a:ext uri="{FF2B5EF4-FFF2-40B4-BE49-F238E27FC236}">
                <a16:creationId xmlns:a16="http://schemas.microsoft.com/office/drawing/2014/main" id="{B97B64DC-5C01-1645-A531-A8D2F331DB3A}"/>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rgbClr val="9A9A9A"/>
                </a:solidFill>
              </a:defRPr>
            </a:lvl1pPr>
          </a:lstStyle>
          <a:p>
            <a:pPr>
              <a:defRPr/>
            </a:pPr>
            <a:fld id="{73CC3D3B-7FCC-5645-B2D9-19759E5C2BF5}" type="slidenum">
              <a:rPr lang="en-US" altLang="en-US"/>
              <a:pPr>
                <a:defRPr/>
              </a:pPr>
              <a:t>‹#›</a:t>
            </a:fld>
            <a:endParaRPr lang="en-US" altLang="en-US"/>
          </a:p>
        </p:txBody>
      </p:sp>
      <p:cxnSp>
        <p:nvCxnSpPr>
          <p:cNvPr id="5" name="Straight Connector 4">
            <a:extLst>
              <a:ext uri="{FF2B5EF4-FFF2-40B4-BE49-F238E27FC236}">
                <a16:creationId xmlns:a16="http://schemas.microsoft.com/office/drawing/2014/main" id="{522BC005-C61D-3F41-A1E0-95807E8B1958}"/>
              </a:ext>
            </a:extLst>
          </p:cNvPr>
          <p:cNvCxnSpPr>
            <a:cxnSpLocks/>
          </p:cNvCxnSpPr>
          <p:nvPr userDrawn="1"/>
        </p:nvCxnSpPr>
        <p:spPr>
          <a:xfrm>
            <a:off x="838200" y="1411288"/>
            <a:ext cx="10515600" cy="0"/>
          </a:xfrm>
          <a:prstGeom prst="line">
            <a:avLst/>
          </a:prstGeom>
          <a:ln w="19050">
            <a:solidFill>
              <a:schemeClr val="accent1">
                <a:lumMod val="40000"/>
                <a:lumOff val="6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9561100"/>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 id="2147483813" r:id="rId14"/>
    <p:sldLayoutId id="2147483814" r:id="rId15"/>
    <p:sldLayoutId id="2147483815" r:id="rId16"/>
    <p:sldLayoutId id="2147483816" r:id="rId17"/>
    <p:sldLayoutId id="2147483817" r:id="rId18"/>
    <p:sldLayoutId id="2147483818" r:id="rId19"/>
    <p:sldLayoutId id="2147483819" r:id="rId20"/>
    <p:sldLayoutId id="2147483820" r:id="rId21"/>
    <p:sldLayoutId id="2147483821" r:id="rId22"/>
  </p:sldLayoutIdLst>
  <p:hf hdr="0" ftr="0" dt="0"/>
  <p:txStyles>
    <p:titleStyle>
      <a:lvl1pPr algn="l" defTabSz="685800" rtl="0" eaLnBrk="0" fontAlgn="base" hangingPunct="0">
        <a:lnSpc>
          <a:spcPct val="87000"/>
        </a:lnSpc>
        <a:spcBef>
          <a:spcPct val="0"/>
        </a:spcBef>
        <a:spcAft>
          <a:spcPct val="0"/>
        </a:spcAft>
        <a:defRPr sz="3300" b="1" kern="2200" spc="30">
          <a:solidFill>
            <a:schemeClr val="accent2"/>
          </a:solidFill>
          <a:latin typeface="+mj-lt"/>
          <a:ea typeface="ＭＳ Ｐゴシック" pitchFamily="9" charset="-128"/>
          <a:cs typeface="ＭＳ Ｐゴシック" pitchFamily="9" charset="-128"/>
        </a:defRPr>
      </a:lvl1pPr>
      <a:lvl2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pitchFamily="9" charset="-128"/>
          <a:cs typeface="ＭＳ Ｐゴシック" pitchFamily="9" charset="-128"/>
        </a:defRPr>
      </a:lvl2pPr>
      <a:lvl3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pitchFamily="9" charset="-128"/>
          <a:cs typeface="ＭＳ Ｐゴシック" pitchFamily="9" charset="-128"/>
        </a:defRPr>
      </a:lvl3pPr>
      <a:lvl4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pitchFamily="9" charset="-128"/>
          <a:cs typeface="ＭＳ Ｐゴシック" pitchFamily="9" charset="-128"/>
        </a:defRPr>
      </a:lvl4pPr>
      <a:lvl5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pitchFamily="9" charset="-128"/>
          <a:cs typeface="ＭＳ Ｐゴシック" pitchFamily="9"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685800" rtl="0" eaLnBrk="0" fontAlgn="base" hangingPunct="0">
        <a:lnSpc>
          <a:spcPct val="105000"/>
        </a:lnSpc>
        <a:spcBef>
          <a:spcPts val="1800"/>
        </a:spcBef>
        <a:spcAft>
          <a:spcPct val="0"/>
        </a:spcAft>
        <a:buClr>
          <a:schemeClr val="accent2"/>
        </a:buClr>
        <a:buFont typeface="Wingdings" pitchFamily="2" charset="2"/>
        <a:buChar char="§"/>
        <a:defRPr sz="2800" kern="2400">
          <a:solidFill>
            <a:schemeClr val="accent1"/>
          </a:solidFill>
          <a:latin typeface="+mn-lt"/>
          <a:ea typeface="ＭＳ Ｐゴシック" pitchFamily="9" charset="-128"/>
          <a:cs typeface="ＭＳ Ｐゴシック" pitchFamily="9" charset="-128"/>
        </a:defRPr>
      </a:lvl1pPr>
      <a:lvl2pPr marL="457200" indent="-228600" algn="l" defTabSz="685800" rtl="0" eaLnBrk="0" fontAlgn="base" hangingPunct="0">
        <a:lnSpc>
          <a:spcPct val="105000"/>
        </a:lnSpc>
        <a:spcBef>
          <a:spcPts val="1800"/>
        </a:spcBef>
        <a:spcAft>
          <a:spcPct val="0"/>
        </a:spcAft>
        <a:buClr>
          <a:srgbClr val="9B9B9B"/>
        </a:buClr>
        <a:buSzPct val="95000"/>
        <a:buFont typeface="Wingdings" pitchFamily="2" charset="2"/>
        <a:buChar char="§"/>
        <a:defRPr sz="2800" kern="1200">
          <a:solidFill>
            <a:schemeClr val="accent1"/>
          </a:solidFill>
          <a:latin typeface="+mn-lt"/>
          <a:ea typeface="ＭＳ Ｐゴシック" charset="-128"/>
          <a:cs typeface="+mn-cs"/>
        </a:defRPr>
      </a:lvl2pPr>
      <a:lvl3pPr marL="685800" indent="-228600" algn="l" defTabSz="685800" rtl="0" eaLnBrk="0" fontAlgn="base" hangingPunct="0">
        <a:lnSpc>
          <a:spcPct val="10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3pPr>
      <a:lvl4pPr marL="914400" indent="-228600" algn="l" defTabSz="685800" rtl="0" eaLnBrk="0" fontAlgn="base" hangingPunct="0">
        <a:lnSpc>
          <a:spcPct val="10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4pPr>
      <a:lvl5pPr marL="1143000" indent="-228600" algn="l" defTabSz="685800" rtl="0" eaLnBrk="0" fontAlgn="base" hangingPunct="0">
        <a:lnSpc>
          <a:spcPct val="10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07E173-1889-DD40-8AD8-EC589D7CF2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a:t>
            </a:r>
          </a:p>
        </p:txBody>
      </p:sp>
      <p:sp>
        <p:nvSpPr>
          <p:cNvPr id="3" name="Text Placeholder 2">
            <a:extLst>
              <a:ext uri="{FF2B5EF4-FFF2-40B4-BE49-F238E27FC236}">
                <a16:creationId xmlns:a16="http://schemas.microsoft.com/office/drawing/2014/main" id="{7CCE2130-0850-9048-A09C-BD6B57FA6AEF}"/>
              </a:ext>
            </a:extLst>
          </p:cNvPr>
          <p:cNvSpPr>
            <a:spLocks noGrp="1"/>
          </p:cNvSpPr>
          <p:nvPr>
            <p:ph type="body" idx="1"/>
          </p:nvPr>
        </p:nvSpPr>
        <p:spPr>
          <a:xfrm>
            <a:off x="838200" y="1825625"/>
            <a:ext cx="10515600" cy="4351338"/>
          </a:xfrm>
          <a:prstGeom prst="rect">
            <a:avLst/>
          </a:prstGeom>
        </p:spPr>
        <p:txBody>
          <a:bodyPr vert="horz" wrap="square" lIns="91440" tIns="45720" rIns="91440" bIns="45720" numCol="1" anchor="ctr" anchorCtr="0" compatLnSpc="1">
            <a:prstTxWarp prst="textNoShape">
              <a:avLst/>
            </a:prstTxWarp>
            <a:noAutofit/>
          </a:bodyPr>
          <a:lstStyle/>
          <a:p>
            <a:pPr lvl="0"/>
            <a:r>
              <a:rPr lang="en-US" altLang="en-US"/>
              <a:t>Click to edit Master text styles</a:t>
            </a:r>
          </a:p>
        </p:txBody>
      </p:sp>
    </p:spTree>
    <p:extLst>
      <p:ext uri="{BB962C8B-B14F-4D97-AF65-F5344CB8AC3E}">
        <p14:creationId xmlns:p14="http://schemas.microsoft.com/office/powerpoint/2010/main" val="2194984748"/>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Lst>
  <p:hf hdr="0" ftr="0" dt="0"/>
  <p:txStyles>
    <p:titleStyle>
      <a:lvl1pPr algn="ctr" defTabSz="685800" rtl="0" eaLnBrk="0" fontAlgn="base" hangingPunct="0">
        <a:lnSpc>
          <a:spcPct val="80000"/>
        </a:lnSpc>
        <a:spcBef>
          <a:spcPct val="0"/>
        </a:spcBef>
        <a:spcAft>
          <a:spcPct val="0"/>
        </a:spcAft>
        <a:defRPr sz="4000" b="1" kern="2200" spc="30">
          <a:solidFill>
            <a:schemeClr val="accent2"/>
          </a:solidFill>
          <a:latin typeface="+mj-lt"/>
          <a:ea typeface="ＭＳ Ｐゴシック" panose="020B0600070205080204" pitchFamily="34" charset="-128"/>
          <a:cs typeface="+mj-cs"/>
        </a:defRPr>
      </a:lvl1pPr>
      <a:lvl2pPr algn="ctr" defTabSz="685800" rtl="0" eaLnBrk="0" fontAlgn="base" hangingPunct="0">
        <a:lnSpc>
          <a:spcPct val="80000"/>
        </a:lnSpc>
        <a:spcBef>
          <a:spcPct val="0"/>
        </a:spcBef>
        <a:spcAft>
          <a:spcPct val="0"/>
        </a:spcAft>
        <a:defRPr sz="4000" b="1">
          <a:solidFill>
            <a:schemeClr val="accent2"/>
          </a:solidFill>
          <a:latin typeface="Arial Narrow" charset="0"/>
          <a:ea typeface="ＭＳ Ｐゴシック" panose="020B0600070205080204" pitchFamily="34" charset="-128"/>
        </a:defRPr>
      </a:lvl2pPr>
      <a:lvl3pPr algn="ctr" defTabSz="685800" rtl="0" eaLnBrk="0" fontAlgn="base" hangingPunct="0">
        <a:lnSpc>
          <a:spcPct val="80000"/>
        </a:lnSpc>
        <a:spcBef>
          <a:spcPct val="0"/>
        </a:spcBef>
        <a:spcAft>
          <a:spcPct val="0"/>
        </a:spcAft>
        <a:defRPr sz="4000" b="1">
          <a:solidFill>
            <a:schemeClr val="accent2"/>
          </a:solidFill>
          <a:latin typeface="Arial Narrow" charset="0"/>
          <a:ea typeface="ＭＳ Ｐゴシック" panose="020B0600070205080204" pitchFamily="34" charset="-128"/>
        </a:defRPr>
      </a:lvl3pPr>
      <a:lvl4pPr algn="ctr" defTabSz="685800" rtl="0" eaLnBrk="0" fontAlgn="base" hangingPunct="0">
        <a:lnSpc>
          <a:spcPct val="80000"/>
        </a:lnSpc>
        <a:spcBef>
          <a:spcPct val="0"/>
        </a:spcBef>
        <a:spcAft>
          <a:spcPct val="0"/>
        </a:spcAft>
        <a:defRPr sz="4000" b="1">
          <a:solidFill>
            <a:schemeClr val="accent2"/>
          </a:solidFill>
          <a:latin typeface="Arial Narrow" charset="0"/>
          <a:ea typeface="ＭＳ Ｐゴシック" panose="020B0600070205080204" pitchFamily="34" charset="-128"/>
        </a:defRPr>
      </a:lvl4pPr>
      <a:lvl5pPr algn="ctr" defTabSz="685800" rtl="0" eaLnBrk="0" fontAlgn="base" hangingPunct="0">
        <a:lnSpc>
          <a:spcPct val="80000"/>
        </a:lnSpc>
        <a:spcBef>
          <a:spcPct val="0"/>
        </a:spcBef>
        <a:spcAft>
          <a:spcPct val="0"/>
        </a:spcAft>
        <a:defRPr sz="4000" b="1">
          <a:solidFill>
            <a:schemeClr val="accent2"/>
          </a:solidFill>
          <a:latin typeface="Arial Narrow" charset="0"/>
          <a:ea typeface="ＭＳ Ｐゴシック" panose="020B0600070205080204" pitchFamily="34"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ctr" defTabSz="685800" rtl="0" eaLnBrk="0" fontAlgn="base" hangingPunct="0">
        <a:lnSpc>
          <a:spcPct val="90000"/>
        </a:lnSpc>
        <a:spcBef>
          <a:spcPts val="1800"/>
        </a:spcBef>
        <a:spcAft>
          <a:spcPct val="0"/>
        </a:spcAft>
        <a:buClr>
          <a:schemeClr val="accent2"/>
        </a:buClr>
        <a:buFont typeface="Wingdings" pitchFamily="2" charset="2"/>
        <a:defRPr sz="2200" kern="2400" spc="30">
          <a:solidFill>
            <a:schemeClr val="accent1"/>
          </a:solidFill>
          <a:latin typeface="+mj-lt"/>
          <a:ea typeface="ＭＳ Ｐゴシック" panose="020B0600070205080204" pitchFamily="34" charset="-128"/>
          <a:cs typeface="+mn-cs"/>
        </a:defRPr>
      </a:lvl1pPr>
      <a:lvl2pPr marL="457200" indent="-227013" algn="l" defTabSz="685800" rtl="0" eaLnBrk="0" fontAlgn="base" hangingPunct="0">
        <a:lnSpc>
          <a:spcPct val="90000"/>
        </a:lnSpc>
        <a:spcBef>
          <a:spcPts val="1800"/>
        </a:spcBef>
        <a:spcAft>
          <a:spcPct val="0"/>
        </a:spcAft>
        <a:buClr>
          <a:srgbClr val="9B9B9B"/>
        </a:buClr>
        <a:buSzPct val="95000"/>
        <a:buFont typeface="Wingdings" pitchFamily="2" charset="2"/>
        <a:buChar char="§"/>
        <a:defRPr sz="2800" kern="1200">
          <a:solidFill>
            <a:schemeClr val="accent1"/>
          </a:solidFill>
          <a:latin typeface="+mn-lt"/>
          <a:ea typeface="ＭＳ Ｐゴシック" charset="-128"/>
          <a:cs typeface="+mn-cs"/>
        </a:defRPr>
      </a:lvl2pPr>
      <a:lvl3pPr marL="685800" indent="-228600" algn="l" defTabSz="685800" rtl="0" eaLnBrk="0" fontAlgn="base" hangingPunct="0">
        <a:lnSpc>
          <a:spcPct val="90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3pPr>
      <a:lvl4pPr marL="914400" indent="-228600" algn="l" defTabSz="685800" rtl="0" eaLnBrk="0" fontAlgn="base" hangingPunct="0">
        <a:lnSpc>
          <a:spcPct val="90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4pPr>
      <a:lvl5pPr marL="1143000" indent="-228600" algn="l" defTabSz="685800" rtl="0" eaLnBrk="0" fontAlgn="base" hangingPunct="0">
        <a:lnSpc>
          <a:spcPct val="90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0D66DF-D4E3-4208-BE2F-C907A56C5767}"/>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Autofit/>
          </a:bodyPr>
          <a:lstStyle/>
          <a:p>
            <a:r>
              <a:rPr lang="en-US"/>
              <a:t>Click to edit Master title</a:t>
            </a:r>
          </a:p>
        </p:txBody>
      </p:sp>
      <p:sp>
        <p:nvSpPr>
          <p:cNvPr id="3" name="Text Placeholder 2">
            <a:extLst>
              <a:ext uri="{FF2B5EF4-FFF2-40B4-BE49-F238E27FC236}">
                <a16:creationId xmlns:a16="http://schemas.microsoft.com/office/drawing/2014/main" id="{DFF899D2-75B4-4C13-A599-A6B1CF25E594}"/>
              </a:ext>
            </a:extLst>
          </p:cNvPr>
          <p:cNvSpPr>
            <a:spLocks noGrp="1"/>
          </p:cNvSpPr>
          <p:nvPr>
            <p:ph type="body" idx="1"/>
          </p:nvPr>
        </p:nvSpPr>
        <p:spPr>
          <a:xfrm>
            <a:off x="838200" y="1825625"/>
            <a:ext cx="10515600" cy="4351338"/>
          </a:xfrm>
          <a:prstGeom prst="rect">
            <a:avLst/>
          </a:prstGeom>
        </p:spPr>
        <p:txBody>
          <a:bodyPr vert="horz" lIns="91440" tIns="45720" rIns="91440" bIns="45720" rtlCol="0" anchor="ctr" anchorCtr="0">
            <a:noAutofit/>
          </a:bodyPr>
          <a:lstStyle/>
          <a:p>
            <a:pPr lvl="0"/>
            <a:r>
              <a:rPr lang="en-US"/>
              <a:t>Click to edit Master text styles</a:t>
            </a:r>
          </a:p>
        </p:txBody>
      </p:sp>
    </p:spTree>
    <p:extLst>
      <p:ext uri="{BB962C8B-B14F-4D97-AF65-F5344CB8AC3E}">
        <p14:creationId xmlns:p14="http://schemas.microsoft.com/office/powerpoint/2010/main" val="2724518666"/>
      </p:ext>
    </p:extLst>
  </p:cSld>
  <p:clrMap bg1="lt1" tx1="dk1" bg2="lt2" tx2="dk2" accent1="accent1" accent2="accent2" accent3="accent3" accent4="accent4" accent5="accent5" accent6="accent6" hlink="hlink" folHlink="folHlink"/>
  <p:sldLayoutIdLst>
    <p:sldLayoutId id="2147483673" r:id="rId1"/>
    <p:sldLayoutId id="2147483674" r:id="rId2"/>
  </p:sldLayoutIdLst>
  <p:hf hdr="0" ftr="0" dt="0"/>
  <p:txStyles>
    <p:titleStyle>
      <a:lvl1pPr algn="ctr" defTabSz="685800" rtl="0" eaLnBrk="1" latinLnBrk="0" hangingPunct="1">
        <a:lnSpc>
          <a:spcPct val="80000"/>
        </a:lnSpc>
        <a:spcBef>
          <a:spcPct val="0"/>
        </a:spcBef>
        <a:buNone/>
        <a:defRPr sz="4500" b="1" kern="2200" cap="all" spc="0" baseline="0">
          <a:solidFill>
            <a:schemeClr val="accent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ctr" defTabSz="685800" rtl="0" eaLnBrk="1" latinLnBrk="0" hangingPunct="1">
        <a:lnSpc>
          <a:spcPct val="95000"/>
        </a:lnSpc>
        <a:spcBef>
          <a:spcPts val="1800"/>
        </a:spcBef>
        <a:buClr>
          <a:schemeClr val="accent2"/>
        </a:buClr>
        <a:buFont typeface="Wingdings" panose="05000000000000000000" pitchFamily="2" charset="2"/>
        <a:buNone/>
        <a:defRPr sz="2800" kern="2400" spc="30" baseline="0">
          <a:solidFill>
            <a:schemeClr val="accent1"/>
          </a:solidFill>
          <a:latin typeface="+mj-lt"/>
          <a:ea typeface="+mn-ea"/>
          <a:cs typeface="+mn-cs"/>
        </a:defRPr>
      </a:lvl1pPr>
      <a:lvl2pPr marL="230187" indent="0" algn="l" defTabSz="685800" rtl="0" eaLnBrk="1" latinLnBrk="0" hangingPunct="1">
        <a:lnSpc>
          <a:spcPct val="95000"/>
        </a:lnSpc>
        <a:spcBef>
          <a:spcPts val="1800"/>
        </a:spcBef>
        <a:buClr>
          <a:schemeClr val="accent1">
            <a:lumMod val="60000"/>
            <a:lumOff val="40000"/>
          </a:schemeClr>
        </a:buClr>
        <a:buSzPct val="95000"/>
        <a:buFont typeface="Wingdings" panose="05000000000000000000" pitchFamily="2" charset="2"/>
        <a:buNone/>
        <a:tabLst/>
        <a:defRPr sz="2800" kern="1200">
          <a:solidFill>
            <a:schemeClr val="accent1"/>
          </a:solidFill>
          <a:latin typeface="+mn-lt"/>
          <a:ea typeface="+mn-ea"/>
          <a:cs typeface="+mn-cs"/>
        </a:defRPr>
      </a:lvl2pPr>
      <a:lvl3pPr marL="685800" indent="-228600" algn="l" defTabSz="685800" rtl="0" eaLnBrk="1" latinLnBrk="0" hangingPunct="1">
        <a:lnSpc>
          <a:spcPct val="95000"/>
        </a:lnSpc>
        <a:spcBef>
          <a:spcPts val="1800"/>
        </a:spcBef>
        <a:buClr>
          <a:schemeClr val="accent1">
            <a:lumMod val="60000"/>
            <a:lumOff val="40000"/>
          </a:schemeClr>
        </a:buClr>
        <a:buSzPct val="66000"/>
        <a:buFont typeface="Wingdings" panose="05000000000000000000" pitchFamily="2" charset="2"/>
        <a:buChar char="§"/>
        <a:defRPr sz="2800" kern="1200">
          <a:solidFill>
            <a:schemeClr val="accent1"/>
          </a:solidFill>
          <a:latin typeface="+mn-lt"/>
          <a:ea typeface="+mn-ea"/>
          <a:cs typeface="+mn-cs"/>
        </a:defRPr>
      </a:lvl3pPr>
      <a:lvl4pPr marL="914400" indent="-228600" algn="l" defTabSz="685800" rtl="0" eaLnBrk="1" latinLnBrk="0" hangingPunct="1">
        <a:lnSpc>
          <a:spcPct val="95000"/>
        </a:lnSpc>
        <a:spcBef>
          <a:spcPts val="1800"/>
        </a:spcBef>
        <a:buClr>
          <a:schemeClr val="accent1">
            <a:lumMod val="60000"/>
            <a:lumOff val="40000"/>
          </a:schemeClr>
        </a:buClr>
        <a:buSzPct val="66000"/>
        <a:buFont typeface="Wingdings" panose="05000000000000000000" pitchFamily="2" charset="2"/>
        <a:buChar char="§"/>
        <a:tabLst/>
        <a:defRPr sz="2800" kern="1200">
          <a:solidFill>
            <a:schemeClr val="accent1"/>
          </a:solidFill>
          <a:latin typeface="+mn-lt"/>
          <a:ea typeface="+mn-ea"/>
          <a:cs typeface="+mn-cs"/>
        </a:defRPr>
      </a:lvl4pPr>
      <a:lvl5pPr marL="1143000" indent="-228600" algn="l" defTabSz="685800" rtl="0" eaLnBrk="1" latinLnBrk="0" hangingPunct="1">
        <a:lnSpc>
          <a:spcPct val="95000"/>
        </a:lnSpc>
        <a:spcBef>
          <a:spcPts val="1800"/>
        </a:spcBef>
        <a:buClr>
          <a:schemeClr val="accent1">
            <a:lumMod val="60000"/>
            <a:lumOff val="40000"/>
          </a:schemeClr>
        </a:buClr>
        <a:buSzPct val="66000"/>
        <a:buFont typeface="Wingdings" panose="05000000000000000000" pitchFamily="2" charset="2"/>
        <a:buChar char="§"/>
        <a:tabLst/>
        <a:defRPr sz="28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0D66DF-D4E3-4208-BE2F-C907A56C5767}"/>
              </a:ext>
            </a:extLst>
          </p:cNvPr>
          <p:cNvSpPr>
            <a:spLocks noGrp="1"/>
          </p:cNvSpPr>
          <p:nvPr>
            <p:ph type="title"/>
          </p:nvPr>
        </p:nvSpPr>
        <p:spPr>
          <a:xfrm>
            <a:off x="0" y="5029200"/>
            <a:ext cx="12192000" cy="640080"/>
          </a:xfrm>
          <a:prstGeom prst="rect">
            <a:avLst/>
          </a:prstGeom>
        </p:spPr>
        <p:txBody>
          <a:bodyPr vert="horz" lIns="91440" tIns="45720" rIns="91440" bIns="45720" rtlCol="0" anchor="ctr">
            <a:noAutofit/>
          </a:bodyPr>
          <a:lstStyle/>
          <a:p>
            <a:endParaRPr lang="en-US"/>
          </a:p>
        </p:txBody>
      </p:sp>
      <p:sp>
        <p:nvSpPr>
          <p:cNvPr id="3" name="Text Placeholder 2">
            <a:extLst>
              <a:ext uri="{FF2B5EF4-FFF2-40B4-BE49-F238E27FC236}">
                <a16:creationId xmlns:a16="http://schemas.microsoft.com/office/drawing/2014/main" id="{DFF899D2-75B4-4C13-A599-A6B1CF25E594}"/>
              </a:ext>
            </a:extLst>
          </p:cNvPr>
          <p:cNvSpPr>
            <a:spLocks noGrp="1"/>
          </p:cNvSpPr>
          <p:nvPr>
            <p:ph type="body" idx="1"/>
          </p:nvPr>
        </p:nvSpPr>
        <p:spPr>
          <a:xfrm>
            <a:off x="0" y="5670817"/>
            <a:ext cx="12192000" cy="591670"/>
          </a:xfrm>
          <a:prstGeom prst="rect">
            <a:avLst/>
          </a:prstGeom>
        </p:spPr>
        <p:txBody>
          <a:bodyPr vert="horz" lIns="457200" tIns="0" rIns="457200" bIns="0" rtlCol="0" anchor="ctr" anchorCtr="0">
            <a:noAutofit/>
          </a:bodyPr>
          <a:lstStyle/>
          <a:p>
            <a:pPr lvl="0"/>
            <a:endParaRPr lang="en-US"/>
          </a:p>
        </p:txBody>
      </p:sp>
    </p:spTree>
    <p:extLst>
      <p:ext uri="{BB962C8B-B14F-4D97-AF65-F5344CB8AC3E}">
        <p14:creationId xmlns:p14="http://schemas.microsoft.com/office/powerpoint/2010/main" val="195011437"/>
      </p:ext>
    </p:extLst>
  </p:cSld>
  <p:clrMap bg1="lt1" tx1="dk1" bg2="lt2" tx2="dk2" accent1="accent1" accent2="accent2" accent3="accent3" accent4="accent4" accent5="accent5" accent6="accent6" hlink="hlink" folHlink="folHlink"/>
  <p:sldLayoutIdLst>
    <p:sldLayoutId id="2147483788" r:id="rId1"/>
    <p:sldLayoutId id="2147483782" r:id="rId2"/>
    <p:sldLayoutId id="2147483790" r:id="rId3"/>
    <p:sldLayoutId id="2147483791" r:id="rId4"/>
  </p:sldLayoutIdLst>
  <p:hf hdr="0" ftr="0" dt="0"/>
  <p:txStyles>
    <p:titleStyle>
      <a:lvl1pPr algn="ctr" defTabSz="685800" rtl="0" eaLnBrk="1" latinLnBrk="0" hangingPunct="1">
        <a:lnSpc>
          <a:spcPct val="80000"/>
        </a:lnSpc>
        <a:spcBef>
          <a:spcPct val="0"/>
        </a:spcBef>
        <a:buNone/>
        <a:defRPr sz="4000" b="0" kern="2200" cap="all" spc="0" baseline="0">
          <a:solidFill>
            <a:schemeClr val="bg1"/>
          </a:solidFill>
          <a:latin typeface="Knockout 30 Junior Welterwt" pitchFamily="50"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ctr" defTabSz="685800" rtl="0" eaLnBrk="1" latinLnBrk="0" hangingPunct="1">
        <a:lnSpc>
          <a:spcPct val="90000"/>
        </a:lnSpc>
        <a:spcBef>
          <a:spcPts val="1800"/>
        </a:spcBef>
        <a:buClr>
          <a:schemeClr val="accent2"/>
        </a:buClr>
        <a:buFont typeface="Wingdings" panose="05000000000000000000" pitchFamily="2" charset="2"/>
        <a:buNone/>
        <a:defRPr sz="2200" b="0" kern="2400" spc="30" baseline="0">
          <a:solidFill>
            <a:schemeClr val="accent2">
              <a:lumMod val="40000"/>
              <a:lumOff val="60000"/>
            </a:schemeClr>
          </a:solidFill>
          <a:latin typeface="Knockout 30 Junior Welterwt" pitchFamily="50" charset="0"/>
          <a:ea typeface="+mn-ea"/>
          <a:cs typeface="+mn-cs"/>
        </a:defRPr>
      </a:lvl1pPr>
      <a:lvl2pPr marL="457200" indent="-227013" algn="l" defTabSz="685800" rtl="0" eaLnBrk="1" latinLnBrk="0" hangingPunct="1">
        <a:lnSpc>
          <a:spcPct val="95000"/>
        </a:lnSpc>
        <a:spcBef>
          <a:spcPts val="1800"/>
        </a:spcBef>
        <a:buClr>
          <a:schemeClr val="accent1">
            <a:lumMod val="60000"/>
            <a:lumOff val="40000"/>
          </a:schemeClr>
        </a:buClr>
        <a:buSzPct val="95000"/>
        <a:buFont typeface="Wingdings" panose="05000000000000000000" pitchFamily="2" charset="2"/>
        <a:buChar char="§"/>
        <a:tabLst/>
        <a:defRPr sz="2800" kern="1200">
          <a:solidFill>
            <a:schemeClr val="accent1"/>
          </a:solidFill>
          <a:latin typeface="+mn-lt"/>
          <a:ea typeface="+mn-ea"/>
          <a:cs typeface="+mn-cs"/>
        </a:defRPr>
      </a:lvl2pPr>
      <a:lvl3pPr marL="685800" indent="-228600" algn="l" defTabSz="685800" rtl="0" eaLnBrk="1" latinLnBrk="0" hangingPunct="1">
        <a:lnSpc>
          <a:spcPct val="95000"/>
        </a:lnSpc>
        <a:spcBef>
          <a:spcPts val="1800"/>
        </a:spcBef>
        <a:buClr>
          <a:schemeClr val="accent1">
            <a:lumMod val="60000"/>
            <a:lumOff val="40000"/>
          </a:schemeClr>
        </a:buClr>
        <a:buSzPct val="66000"/>
        <a:buFont typeface="Wingdings" panose="05000000000000000000" pitchFamily="2" charset="2"/>
        <a:buChar char="§"/>
        <a:defRPr sz="2800" kern="1200">
          <a:solidFill>
            <a:schemeClr val="accent1"/>
          </a:solidFill>
          <a:latin typeface="+mn-lt"/>
          <a:ea typeface="+mn-ea"/>
          <a:cs typeface="+mn-cs"/>
        </a:defRPr>
      </a:lvl3pPr>
      <a:lvl4pPr marL="914400" indent="-228600" algn="l" defTabSz="685800" rtl="0" eaLnBrk="1" latinLnBrk="0" hangingPunct="1">
        <a:lnSpc>
          <a:spcPct val="95000"/>
        </a:lnSpc>
        <a:spcBef>
          <a:spcPts val="1800"/>
        </a:spcBef>
        <a:buClr>
          <a:schemeClr val="accent1">
            <a:lumMod val="60000"/>
            <a:lumOff val="40000"/>
          </a:schemeClr>
        </a:buClr>
        <a:buSzPct val="66000"/>
        <a:buFont typeface="Wingdings" panose="05000000000000000000" pitchFamily="2" charset="2"/>
        <a:buChar char="§"/>
        <a:tabLst/>
        <a:defRPr sz="2800" kern="1200">
          <a:solidFill>
            <a:schemeClr val="accent1"/>
          </a:solidFill>
          <a:latin typeface="+mn-lt"/>
          <a:ea typeface="+mn-ea"/>
          <a:cs typeface="+mn-cs"/>
        </a:defRPr>
      </a:lvl4pPr>
      <a:lvl5pPr marL="1143000" indent="-228600" algn="l" defTabSz="685800" rtl="0" eaLnBrk="1" latinLnBrk="0" hangingPunct="1">
        <a:lnSpc>
          <a:spcPct val="95000"/>
        </a:lnSpc>
        <a:spcBef>
          <a:spcPts val="1800"/>
        </a:spcBef>
        <a:buClr>
          <a:schemeClr val="accent1">
            <a:lumMod val="60000"/>
            <a:lumOff val="40000"/>
          </a:schemeClr>
        </a:buClr>
        <a:buSzPct val="66000"/>
        <a:buFont typeface="Wingdings" panose="05000000000000000000" pitchFamily="2" charset="2"/>
        <a:buChar char="§"/>
        <a:tabLst/>
        <a:defRPr sz="28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0D66DF-D4E3-4208-BE2F-C907A56C5767}"/>
              </a:ext>
            </a:extLst>
          </p:cNvPr>
          <p:cNvSpPr>
            <a:spLocks noGrp="1"/>
          </p:cNvSpPr>
          <p:nvPr>
            <p:ph type="title"/>
          </p:nvPr>
        </p:nvSpPr>
        <p:spPr>
          <a:xfrm>
            <a:off x="0" y="5029200"/>
            <a:ext cx="12192000" cy="640080"/>
          </a:xfrm>
          <a:prstGeom prst="rect">
            <a:avLst/>
          </a:prstGeom>
        </p:spPr>
        <p:txBody>
          <a:bodyPr vert="horz" lIns="91440" tIns="45720" rIns="91440" bIns="45720" rtlCol="0" anchor="ctr">
            <a:noAutofit/>
          </a:bodyPr>
          <a:lstStyle/>
          <a:p>
            <a:r>
              <a:rPr lang="en-US"/>
              <a:t>Click to edit Master title</a:t>
            </a:r>
          </a:p>
        </p:txBody>
      </p:sp>
      <p:sp>
        <p:nvSpPr>
          <p:cNvPr id="3" name="Text Placeholder 2">
            <a:extLst>
              <a:ext uri="{FF2B5EF4-FFF2-40B4-BE49-F238E27FC236}">
                <a16:creationId xmlns:a16="http://schemas.microsoft.com/office/drawing/2014/main" id="{DFF899D2-75B4-4C13-A599-A6B1CF25E594}"/>
              </a:ext>
            </a:extLst>
          </p:cNvPr>
          <p:cNvSpPr>
            <a:spLocks noGrp="1"/>
          </p:cNvSpPr>
          <p:nvPr>
            <p:ph type="body" idx="1"/>
          </p:nvPr>
        </p:nvSpPr>
        <p:spPr>
          <a:xfrm>
            <a:off x="0" y="5670817"/>
            <a:ext cx="12192000" cy="591670"/>
          </a:xfrm>
          <a:prstGeom prst="rect">
            <a:avLst/>
          </a:prstGeom>
        </p:spPr>
        <p:txBody>
          <a:bodyPr vert="horz" lIns="457200" tIns="0" rIns="457200" bIns="0" rtlCol="0" anchor="ctr" anchorCtr="0">
            <a:noAutofit/>
          </a:bodyPr>
          <a:lstStyle/>
          <a:p>
            <a:pPr lvl="0"/>
            <a:r>
              <a:rPr lang="en-US"/>
              <a:t>Click to edit Master text styles</a:t>
            </a:r>
          </a:p>
        </p:txBody>
      </p:sp>
    </p:spTree>
    <p:extLst>
      <p:ext uri="{BB962C8B-B14F-4D97-AF65-F5344CB8AC3E}">
        <p14:creationId xmlns:p14="http://schemas.microsoft.com/office/powerpoint/2010/main" val="3937703874"/>
      </p:ext>
    </p:extLst>
  </p:cSld>
  <p:clrMap bg1="lt1" tx1="dk1" bg2="lt2" tx2="dk2" accent1="accent1" accent2="accent2" accent3="accent3" accent4="accent4" accent5="accent5" accent6="accent6" hlink="hlink" folHlink="folHlink"/>
  <p:sldLayoutIdLst>
    <p:sldLayoutId id="2147483789" r:id="rId1"/>
    <p:sldLayoutId id="2147483773" r:id="rId2"/>
    <p:sldLayoutId id="2147483792" r:id="rId3"/>
    <p:sldLayoutId id="2147483793" r:id="rId4"/>
  </p:sldLayoutIdLst>
  <p:hf hdr="0" ftr="0" dt="0"/>
  <p:txStyles>
    <p:titleStyle>
      <a:lvl1pPr algn="ctr" defTabSz="685800" rtl="0" eaLnBrk="1" latinLnBrk="0" hangingPunct="1">
        <a:lnSpc>
          <a:spcPct val="80000"/>
        </a:lnSpc>
        <a:spcBef>
          <a:spcPct val="0"/>
        </a:spcBef>
        <a:buNone/>
        <a:defRPr sz="4000" b="1" kern="2200" cap="all" spc="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ctr" defTabSz="685800" rtl="0" eaLnBrk="1" latinLnBrk="0" hangingPunct="1">
        <a:lnSpc>
          <a:spcPct val="90000"/>
        </a:lnSpc>
        <a:spcBef>
          <a:spcPts val="1800"/>
        </a:spcBef>
        <a:buClr>
          <a:schemeClr val="accent2"/>
        </a:buClr>
        <a:buFont typeface="Wingdings" panose="05000000000000000000" pitchFamily="2" charset="2"/>
        <a:buNone/>
        <a:defRPr sz="2200" b="0" kern="2400" spc="30" baseline="0">
          <a:solidFill>
            <a:schemeClr val="accent2">
              <a:lumMod val="40000"/>
              <a:lumOff val="60000"/>
            </a:schemeClr>
          </a:solidFill>
          <a:latin typeface="+mj-lt"/>
          <a:ea typeface="+mn-ea"/>
          <a:cs typeface="+mn-cs"/>
        </a:defRPr>
      </a:lvl1pPr>
      <a:lvl2pPr marL="457200" indent="-227013" algn="l" defTabSz="685800" rtl="0" eaLnBrk="1" latinLnBrk="0" hangingPunct="1">
        <a:lnSpc>
          <a:spcPct val="95000"/>
        </a:lnSpc>
        <a:spcBef>
          <a:spcPts val="1800"/>
        </a:spcBef>
        <a:buClr>
          <a:schemeClr val="accent1">
            <a:lumMod val="60000"/>
            <a:lumOff val="40000"/>
          </a:schemeClr>
        </a:buClr>
        <a:buSzPct val="95000"/>
        <a:buFont typeface="Wingdings" panose="05000000000000000000" pitchFamily="2" charset="2"/>
        <a:buChar char="§"/>
        <a:tabLst/>
        <a:defRPr sz="2800" kern="1200">
          <a:solidFill>
            <a:schemeClr val="accent1"/>
          </a:solidFill>
          <a:latin typeface="+mn-lt"/>
          <a:ea typeface="+mn-ea"/>
          <a:cs typeface="+mn-cs"/>
        </a:defRPr>
      </a:lvl2pPr>
      <a:lvl3pPr marL="685800" indent="-228600" algn="l" defTabSz="685800" rtl="0" eaLnBrk="1" latinLnBrk="0" hangingPunct="1">
        <a:lnSpc>
          <a:spcPct val="95000"/>
        </a:lnSpc>
        <a:spcBef>
          <a:spcPts val="1800"/>
        </a:spcBef>
        <a:buClr>
          <a:schemeClr val="accent1">
            <a:lumMod val="60000"/>
            <a:lumOff val="40000"/>
          </a:schemeClr>
        </a:buClr>
        <a:buSzPct val="66000"/>
        <a:buFont typeface="Wingdings" panose="05000000000000000000" pitchFamily="2" charset="2"/>
        <a:buChar char="§"/>
        <a:defRPr sz="2800" kern="1200">
          <a:solidFill>
            <a:schemeClr val="accent1"/>
          </a:solidFill>
          <a:latin typeface="+mn-lt"/>
          <a:ea typeface="+mn-ea"/>
          <a:cs typeface="+mn-cs"/>
        </a:defRPr>
      </a:lvl3pPr>
      <a:lvl4pPr marL="914400" indent="-228600" algn="l" defTabSz="685800" rtl="0" eaLnBrk="1" latinLnBrk="0" hangingPunct="1">
        <a:lnSpc>
          <a:spcPct val="95000"/>
        </a:lnSpc>
        <a:spcBef>
          <a:spcPts val="1800"/>
        </a:spcBef>
        <a:buClr>
          <a:schemeClr val="accent1">
            <a:lumMod val="60000"/>
            <a:lumOff val="40000"/>
          </a:schemeClr>
        </a:buClr>
        <a:buSzPct val="66000"/>
        <a:buFont typeface="Wingdings" panose="05000000000000000000" pitchFamily="2" charset="2"/>
        <a:buChar char="§"/>
        <a:tabLst/>
        <a:defRPr sz="2800" kern="1200">
          <a:solidFill>
            <a:schemeClr val="accent1"/>
          </a:solidFill>
          <a:latin typeface="+mn-lt"/>
          <a:ea typeface="+mn-ea"/>
          <a:cs typeface="+mn-cs"/>
        </a:defRPr>
      </a:lvl4pPr>
      <a:lvl5pPr marL="1143000" indent="-228600" algn="l" defTabSz="685800" rtl="0" eaLnBrk="1" latinLnBrk="0" hangingPunct="1">
        <a:lnSpc>
          <a:spcPct val="95000"/>
        </a:lnSpc>
        <a:spcBef>
          <a:spcPts val="1800"/>
        </a:spcBef>
        <a:buClr>
          <a:schemeClr val="accent1">
            <a:lumMod val="60000"/>
            <a:lumOff val="40000"/>
          </a:schemeClr>
        </a:buClr>
        <a:buSzPct val="66000"/>
        <a:buFont typeface="Wingdings" panose="05000000000000000000" pitchFamily="2" charset="2"/>
        <a:buChar char="§"/>
        <a:tabLst/>
        <a:defRPr sz="28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8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0D66DF-D4E3-4208-BE2F-C907A56C5767}"/>
              </a:ext>
            </a:extLst>
          </p:cNvPr>
          <p:cNvSpPr>
            <a:spLocks noGrp="1"/>
          </p:cNvSpPr>
          <p:nvPr>
            <p:ph type="title"/>
          </p:nvPr>
        </p:nvSpPr>
        <p:spPr>
          <a:xfrm>
            <a:off x="838200" y="494853"/>
            <a:ext cx="10515600" cy="865222"/>
          </a:xfrm>
          <a:prstGeom prst="rect">
            <a:avLst/>
          </a:prstGeom>
          <a:ln>
            <a:noFill/>
          </a:ln>
        </p:spPr>
        <p:txBody>
          <a:bodyPr vert="horz" lIns="0" tIns="45720" rIns="91440" bIns="45720" rtlCol="0" anchor="ctr" anchorCtr="0">
            <a:noAutofit/>
          </a:bodyPr>
          <a:lstStyle/>
          <a:p>
            <a:endParaRPr lang="en-US"/>
          </a:p>
        </p:txBody>
      </p:sp>
      <p:sp>
        <p:nvSpPr>
          <p:cNvPr id="3" name="Text Placeholder 2">
            <a:extLst>
              <a:ext uri="{FF2B5EF4-FFF2-40B4-BE49-F238E27FC236}">
                <a16:creationId xmlns:a16="http://schemas.microsoft.com/office/drawing/2014/main" id="{DFF899D2-75B4-4C13-A599-A6B1CF25E594}"/>
              </a:ext>
            </a:extLst>
          </p:cNvPr>
          <p:cNvSpPr>
            <a:spLocks noGrp="1"/>
          </p:cNvSpPr>
          <p:nvPr>
            <p:ph type="body" idx="1"/>
          </p:nvPr>
        </p:nvSpPr>
        <p:spPr>
          <a:xfrm>
            <a:off x="838200" y="1645920"/>
            <a:ext cx="10515600" cy="4663439"/>
          </a:xfrm>
          <a:prstGeom prst="rect">
            <a:avLst/>
          </a:prstGeom>
        </p:spPr>
        <p:txBody>
          <a:bodyPr vert="horz" lIns="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D21F57E0-BA0A-4F66-96B6-C79094ECC08A}"/>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FF31650-33A0-41F4-A40A-6CB69A9709AF}" type="slidenum">
              <a:rPr lang="en-US" smtClean="0"/>
              <a:pPr/>
              <a:t>‹#›</a:t>
            </a:fld>
            <a:endParaRPr lang="en-US"/>
          </a:p>
        </p:txBody>
      </p:sp>
      <p:cxnSp>
        <p:nvCxnSpPr>
          <p:cNvPr id="5" name="Straight Connector 4">
            <a:extLst>
              <a:ext uri="{FF2B5EF4-FFF2-40B4-BE49-F238E27FC236}">
                <a16:creationId xmlns:a16="http://schemas.microsoft.com/office/drawing/2014/main" id="{97BB0C43-8A2B-074E-8690-7083D75B81A2}"/>
              </a:ext>
            </a:extLst>
          </p:cNvPr>
          <p:cNvCxnSpPr>
            <a:cxnSpLocks/>
          </p:cNvCxnSpPr>
          <p:nvPr userDrawn="1"/>
        </p:nvCxnSpPr>
        <p:spPr>
          <a:xfrm>
            <a:off x="838200" y="1411885"/>
            <a:ext cx="10515600" cy="0"/>
          </a:xfrm>
          <a:prstGeom prst="line">
            <a:avLst/>
          </a:prstGeom>
          <a:ln w="19050">
            <a:solidFill>
              <a:schemeClr val="accent1">
                <a:lumMod val="40000"/>
                <a:lumOff val="6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858930652"/>
      </p:ext>
    </p:extLst>
  </p:cSld>
  <p:clrMap bg1="lt1" tx1="dk1" bg2="lt2" tx2="dk2" accent1="accent1" accent2="accent2" accent3="accent3" accent4="accent4" accent5="accent5" accent6="accent6" hlink="hlink" folHlink="folHlink"/>
  <p:sldLayoutIdLst>
    <p:sldLayoutId id="2147483686" r:id="rId1"/>
    <p:sldLayoutId id="2147483696" r:id="rId2"/>
    <p:sldLayoutId id="2147483698" r:id="rId3"/>
    <p:sldLayoutId id="2147483697" r:id="rId4"/>
    <p:sldLayoutId id="2147483700" r:id="rId5"/>
    <p:sldLayoutId id="2147483706" r:id="rId6"/>
    <p:sldLayoutId id="2147483702" r:id="rId7"/>
    <p:sldLayoutId id="2147483703" r:id="rId8"/>
    <p:sldLayoutId id="2147483705" r:id="rId9"/>
    <p:sldLayoutId id="2147483707" r:id="rId10"/>
    <p:sldLayoutId id="2147483708" r:id="rId11"/>
    <p:sldLayoutId id="2147483709" r:id="rId12"/>
    <p:sldLayoutId id="2147483710" r:id="rId13"/>
    <p:sldLayoutId id="2147483704" r:id="rId14"/>
    <p:sldLayoutId id="2147483787" r:id="rId15"/>
    <p:sldLayoutId id="2147483714" r:id="rId16"/>
    <p:sldLayoutId id="2147483713" r:id="rId17"/>
    <p:sldLayoutId id="2147483712" r:id="rId18"/>
    <p:sldLayoutId id="2147483690" r:id="rId19"/>
  </p:sldLayoutIdLst>
  <p:hf hdr="0" ftr="0" dt="0"/>
  <p:txStyles>
    <p:titleStyle>
      <a:lvl1pPr algn="l" defTabSz="685800" rtl="0" eaLnBrk="1" latinLnBrk="0" hangingPunct="1">
        <a:lnSpc>
          <a:spcPct val="87000"/>
        </a:lnSpc>
        <a:spcBef>
          <a:spcPct val="0"/>
        </a:spcBef>
        <a:buNone/>
        <a:defRPr sz="3300" b="1" kern="2200" cap="none" spc="30" baseline="0">
          <a:solidFill>
            <a:schemeClr val="accent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685800" rtl="0" eaLnBrk="1" latinLnBrk="0" hangingPunct="1">
        <a:lnSpc>
          <a:spcPct val="105000"/>
        </a:lnSpc>
        <a:spcBef>
          <a:spcPts val="1800"/>
        </a:spcBef>
        <a:buClr>
          <a:schemeClr val="accent2"/>
        </a:buClr>
        <a:buFont typeface="Wingdings" panose="05000000000000000000" pitchFamily="2" charset="2"/>
        <a:buChar char="§"/>
        <a:defRPr sz="2800" kern="2400" baseline="0">
          <a:solidFill>
            <a:schemeClr val="accent1"/>
          </a:solidFill>
          <a:latin typeface="+mn-lt"/>
          <a:ea typeface="+mn-ea"/>
          <a:cs typeface="+mn-cs"/>
        </a:defRPr>
      </a:lvl1pPr>
      <a:lvl2pPr marL="457200" indent="-228600" algn="l" defTabSz="685800" rtl="0" eaLnBrk="1" latinLnBrk="0" hangingPunct="1">
        <a:lnSpc>
          <a:spcPct val="105000"/>
        </a:lnSpc>
        <a:spcBef>
          <a:spcPts val="1800"/>
        </a:spcBef>
        <a:buClr>
          <a:schemeClr val="accent1">
            <a:lumMod val="60000"/>
            <a:lumOff val="40000"/>
          </a:schemeClr>
        </a:buClr>
        <a:buSzPct val="95000"/>
        <a:buFont typeface="Wingdings" panose="05000000000000000000" pitchFamily="2" charset="2"/>
        <a:buChar char="§"/>
        <a:tabLst/>
        <a:defRPr sz="2800" kern="1200">
          <a:solidFill>
            <a:schemeClr val="accent1"/>
          </a:solidFill>
          <a:latin typeface="+mn-lt"/>
          <a:ea typeface="+mn-ea"/>
          <a:cs typeface="+mn-cs"/>
        </a:defRPr>
      </a:lvl2pPr>
      <a:lvl3pPr marL="685800" indent="-228600" algn="l" defTabSz="685800" rtl="0" eaLnBrk="1" latinLnBrk="0" hangingPunct="1">
        <a:lnSpc>
          <a:spcPct val="105000"/>
        </a:lnSpc>
        <a:spcBef>
          <a:spcPts val="1800"/>
        </a:spcBef>
        <a:buClr>
          <a:schemeClr val="accent1">
            <a:lumMod val="60000"/>
            <a:lumOff val="40000"/>
          </a:schemeClr>
        </a:buClr>
        <a:buSzPct val="66000"/>
        <a:buFont typeface="Wingdings" panose="05000000000000000000" pitchFamily="2" charset="2"/>
        <a:buChar char="§"/>
        <a:defRPr sz="2800" kern="1200">
          <a:solidFill>
            <a:schemeClr val="accent1"/>
          </a:solidFill>
          <a:latin typeface="+mn-lt"/>
          <a:ea typeface="+mn-ea"/>
          <a:cs typeface="+mn-cs"/>
        </a:defRPr>
      </a:lvl3pPr>
      <a:lvl4pPr marL="914400" indent="-228600" algn="l" defTabSz="685800" rtl="0" eaLnBrk="1" latinLnBrk="0" hangingPunct="1">
        <a:lnSpc>
          <a:spcPct val="105000"/>
        </a:lnSpc>
        <a:spcBef>
          <a:spcPts val="1800"/>
        </a:spcBef>
        <a:buClr>
          <a:schemeClr val="accent1">
            <a:lumMod val="60000"/>
            <a:lumOff val="40000"/>
          </a:schemeClr>
        </a:buClr>
        <a:buSzPct val="66000"/>
        <a:buFont typeface="Wingdings" panose="05000000000000000000" pitchFamily="2" charset="2"/>
        <a:buChar char="§"/>
        <a:tabLst/>
        <a:defRPr sz="2800" kern="1200">
          <a:solidFill>
            <a:schemeClr val="accent1"/>
          </a:solidFill>
          <a:latin typeface="+mn-lt"/>
          <a:ea typeface="+mn-ea"/>
          <a:cs typeface="+mn-cs"/>
        </a:defRPr>
      </a:lvl4pPr>
      <a:lvl5pPr marL="1143000" indent="-228600" algn="l" defTabSz="685800" rtl="0" eaLnBrk="1" latinLnBrk="0" hangingPunct="1">
        <a:lnSpc>
          <a:spcPct val="105000"/>
        </a:lnSpc>
        <a:spcBef>
          <a:spcPts val="1800"/>
        </a:spcBef>
        <a:buClr>
          <a:schemeClr val="accent1">
            <a:lumMod val="60000"/>
            <a:lumOff val="40000"/>
          </a:schemeClr>
        </a:buClr>
        <a:buSzPct val="66000"/>
        <a:buFont typeface="Wingdings" panose="05000000000000000000" pitchFamily="2" charset="2"/>
        <a:buChar char="§"/>
        <a:tabLst/>
        <a:defRPr sz="28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85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21F57E0-BA0A-4F66-96B6-C79094ECC08A}"/>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FF31650-33A0-41F4-A40A-6CB69A9709AF}" type="slidenum">
              <a:rPr lang="en-US" smtClean="0"/>
              <a:pPr/>
              <a:t>‹#›</a:t>
            </a:fld>
            <a:endParaRPr lang="en-US"/>
          </a:p>
        </p:txBody>
      </p:sp>
    </p:spTree>
    <p:extLst>
      <p:ext uri="{BB962C8B-B14F-4D97-AF65-F5344CB8AC3E}">
        <p14:creationId xmlns:p14="http://schemas.microsoft.com/office/powerpoint/2010/main" val="3774987349"/>
      </p:ext>
    </p:extLst>
  </p:cSld>
  <p:clrMap bg1="lt1" tx1="dk1" bg2="lt2" tx2="dk2" accent1="accent1" accent2="accent2" accent3="accent3" accent4="accent4" accent5="accent5" accent6="accent6" hlink="hlink" folHlink="folHlink"/>
  <p:sldLayoutIdLst>
    <p:sldLayoutId id="2147483766" r:id="rId1"/>
  </p:sldLayoutIdLst>
  <p:hf hdr="0" ftr="0" dt="0"/>
  <p:txStyles>
    <p:titleStyle>
      <a:lvl1pPr algn="l" defTabSz="685800" rtl="0" eaLnBrk="1" latinLnBrk="0" hangingPunct="1">
        <a:lnSpc>
          <a:spcPct val="87000"/>
        </a:lnSpc>
        <a:spcBef>
          <a:spcPct val="0"/>
        </a:spcBef>
        <a:buNone/>
        <a:defRPr sz="3300" b="1" kern="2200" cap="none" spc="0" baseline="0">
          <a:solidFill>
            <a:schemeClr val="accent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685800" rtl="0" eaLnBrk="1" latinLnBrk="0" hangingPunct="1">
        <a:lnSpc>
          <a:spcPct val="95000"/>
        </a:lnSpc>
        <a:spcBef>
          <a:spcPts val="1800"/>
        </a:spcBef>
        <a:buClr>
          <a:schemeClr val="accent2"/>
        </a:buClr>
        <a:buFont typeface="Wingdings" panose="05000000000000000000" pitchFamily="2" charset="2"/>
        <a:buChar char="§"/>
        <a:defRPr sz="2800" kern="2400" baseline="0">
          <a:solidFill>
            <a:schemeClr val="accent1"/>
          </a:solidFill>
          <a:latin typeface="+mn-lt"/>
          <a:ea typeface="+mn-ea"/>
          <a:cs typeface="+mn-cs"/>
        </a:defRPr>
      </a:lvl1pPr>
      <a:lvl2pPr marL="457200" indent="-228600" algn="l" defTabSz="685800" rtl="0" eaLnBrk="1" latinLnBrk="0" hangingPunct="1">
        <a:lnSpc>
          <a:spcPct val="95000"/>
        </a:lnSpc>
        <a:spcBef>
          <a:spcPts val="1800"/>
        </a:spcBef>
        <a:buClr>
          <a:schemeClr val="accent1">
            <a:lumMod val="60000"/>
            <a:lumOff val="40000"/>
          </a:schemeClr>
        </a:buClr>
        <a:buSzPct val="95000"/>
        <a:buFont typeface="Wingdings" panose="05000000000000000000" pitchFamily="2" charset="2"/>
        <a:buChar char="§"/>
        <a:tabLst/>
        <a:defRPr sz="2800" kern="1200">
          <a:solidFill>
            <a:schemeClr val="accent1"/>
          </a:solidFill>
          <a:latin typeface="+mn-lt"/>
          <a:ea typeface="+mn-ea"/>
          <a:cs typeface="+mn-cs"/>
        </a:defRPr>
      </a:lvl2pPr>
      <a:lvl3pPr marL="685800" indent="-228600" algn="l" defTabSz="685800" rtl="0" eaLnBrk="1" latinLnBrk="0" hangingPunct="1">
        <a:lnSpc>
          <a:spcPct val="95000"/>
        </a:lnSpc>
        <a:spcBef>
          <a:spcPts val="1800"/>
        </a:spcBef>
        <a:buClr>
          <a:schemeClr val="accent1">
            <a:lumMod val="60000"/>
            <a:lumOff val="40000"/>
          </a:schemeClr>
        </a:buClr>
        <a:buSzPct val="66000"/>
        <a:buFont typeface="Wingdings" panose="05000000000000000000" pitchFamily="2" charset="2"/>
        <a:buChar char="§"/>
        <a:defRPr sz="2800" kern="1200">
          <a:solidFill>
            <a:schemeClr val="accent1"/>
          </a:solidFill>
          <a:latin typeface="+mn-lt"/>
          <a:ea typeface="+mn-ea"/>
          <a:cs typeface="+mn-cs"/>
        </a:defRPr>
      </a:lvl3pPr>
      <a:lvl4pPr marL="914400" indent="-228600" algn="l" defTabSz="685800" rtl="0" eaLnBrk="1" latinLnBrk="0" hangingPunct="1">
        <a:lnSpc>
          <a:spcPct val="95000"/>
        </a:lnSpc>
        <a:spcBef>
          <a:spcPts val="1800"/>
        </a:spcBef>
        <a:buClr>
          <a:schemeClr val="accent1">
            <a:lumMod val="60000"/>
            <a:lumOff val="40000"/>
          </a:schemeClr>
        </a:buClr>
        <a:buSzPct val="66000"/>
        <a:buFont typeface="Wingdings" panose="05000000000000000000" pitchFamily="2" charset="2"/>
        <a:buChar char="§"/>
        <a:tabLst/>
        <a:defRPr sz="2800" kern="1200">
          <a:solidFill>
            <a:schemeClr val="accent1"/>
          </a:solidFill>
          <a:latin typeface="+mn-lt"/>
          <a:ea typeface="+mn-ea"/>
          <a:cs typeface="+mn-cs"/>
        </a:defRPr>
      </a:lvl4pPr>
      <a:lvl5pPr marL="1143000" indent="-228600" algn="l" defTabSz="685800" rtl="0" eaLnBrk="1" latinLnBrk="0" hangingPunct="1">
        <a:lnSpc>
          <a:spcPct val="95000"/>
        </a:lnSpc>
        <a:spcBef>
          <a:spcPts val="1800"/>
        </a:spcBef>
        <a:buClr>
          <a:schemeClr val="accent1">
            <a:lumMod val="60000"/>
            <a:lumOff val="40000"/>
          </a:schemeClr>
        </a:buClr>
        <a:buSzPct val="66000"/>
        <a:buFont typeface="Wingdings" panose="05000000000000000000" pitchFamily="2" charset="2"/>
        <a:buChar char="§"/>
        <a:tabLst/>
        <a:defRPr sz="28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0D66DF-D4E3-4208-BE2F-C907A56C5767}"/>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Autofit/>
          </a:bodyPr>
          <a:lstStyle/>
          <a:p>
            <a:r>
              <a:rPr lang="en-US"/>
              <a:t>Click to edit Master title</a:t>
            </a:r>
          </a:p>
        </p:txBody>
      </p:sp>
      <p:sp>
        <p:nvSpPr>
          <p:cNvPr id="3" name="Text Placeholder 2">
            <a:extLst>
              <a:ext uri="{FF2B5EF4-FFF2-40B4-BE49-F238E27FC236}">
                <a16:creationId xmlns:a16="http://schemas.microsoft.com/office/drawing/2014/main" id="{DFF899D2-75B4-4C13-A599-A6B1CF25E594}"/>
              </a:ext>
            </a:extLst>
          </p:cNvPr>
          <p:cNvSpPr>
            <a:spLocks noGrp="1"/>
          </p:cNvSpPr>
          <p:nvPr>
            <p:ph type="body" idx="1"/>
          </p:nvPr>
        </p:nvSpPr>
        <p:spPr>
          <a:xfrm>
            <a:off x="838200" y="1825625"/>
            <a:ext cx="10515600" cy="4351338"/>
          </a:xfrm>
          <a:prstGeom prst="rect">
            <a:avLst/>
          </a:prstGeom>
        </p:spPr>
        <p:txBody>
          <a:bodyPr vert="horz" lIns="91440" tIns="45720" rIns="91440" bIns="45720" rtlCol="0" anchor="ctr" anchorCtr="0">
            <a:noAutofit/>
          </a:bodyPr>
          <a:lstStyle/>
          <a:p>
            <a:pPr lvl="0"/>
            <a:r>
              <a:rPr lang="en-US"/>
              <a:t>Click to edit Master text styles</a:t>
            </a:r>
          </a:p>
        </p:txBody>
      </p:sp>
    </p:spTree>
    <p:extLst>
      <p:ext uri="{BB962C8B-B14F-4D97-AF65-F5344CB8AC3E}">
        <p14:creationId xmlns:p14="http://schemas.microsoft.com/office/powerpoint/2010/main" val="2231129513"/>
      </p:ext>
    </p:extLst>
  </p:cSld>
  <p:clrMap bg1="lt1" tx1="dk1" bg2="lt2" tx2="dk2" accent1="accent1" accent2="accent2" accent3="accent3" accent4="accent4" accent5="accent5" accent6="accent6" hlink="hlink" folHlink="folHlink"/>
  <p:sldLayoutIdLst>
    <p:sldLayoutId id="2147483743" r:id="rId1"/>
    <p:sldLayoutId id="2147483740" r:id="rId2"/>
    <p:sldLayoutId id="2147483741" r:id="rId3"/>
    <p:sldLayoutId id="2147483742" r:id="rId4"/>
  </p:sldLayoutIdLst>
  <p:hf hdr="0" ftr="0" dt="0"/>
  <p:txStyles>
    <p:titleStyle>
      <a:lvl1pPr algn="ctr" defTabSz="685800" rtl="0" eaLnBrk="1" latinLnBrk="0" hangingPunct="1">
        <a:lnSpc>
          <a:spcPct val="80000"/>
        </a:lnSpc>
        <a:spcBef>
          <a:spcPct val="0"/>
        </a:spcBef>
        <a:buNone/>
        <a:defRPr sz="4000" b="1" kern="2200" cap="none" spc="30" baseline="0">
          <a:solidFill>
            <a:schemeClr val="accent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ctr" defTabSz="685800" rtl="0" eaLnBrk="1" latinLnBrk="0" hangingPunct="1">
        <a:lnSpc>
          <a:spcPct val="90000"/>
        </a:lnSpc>
        <a:spcBef>
          <a:spcPts val="1800"/>
        </a:spcBef>
        <a:buClr>
          <a:schemeClr val="accent2"/>
        </a:buClr>
        <a:buFont typeface="Wingdings" panose="05000000000000000000" pitchFamily="2" charset="2"/>
        <a:buNone/>
        <a:defRPr sz="2200" kern="2400" spc="30" baseline="0">
          <a:solidFill>
            <a:schemeClr val="accent1"/>
          </a:solidFill>
          <a:latin typeface="+mj-lt"/>
          <a:ea typeface="+mn-ea"/>
          <a:cs typeface="+mn-cs"/>
        </a:defRPr>
      </a:lvl1pPr>
      <a:lvl2pPr marL="457200" indent="-227013" algn="l" defTabSz="685800" rtl="0" eaLnBrk="1" latinLnBrk="0" hangingPunct="1">
        <a:lnSpc>
          <a:spcPct val="90000"/>
        </a:lnSpc>
        <a:spcBef>
          <a:spcPts val="1800"/>
        </a:spcBef>
        <a:buClr>
          <a:schemeClr val="accent1">
            <a:lumMod val="60000"/>
            <a:lumOff val="40000"/>
          </a:schemeClr>
        </a:buClr>
        <a:buSzPct val="95000"/>
        <a:buFont typeface="Wingdings" panose="05000000000000000000" pitchFamily="2" charset="2"/>
        <a:buChar char="§"/>
        <a:tabLst/>
        <a:defRPr sz="2800" kern="1200">
          <a:solidFill>
            <a:schemeClr val="accent1"/>
          </a:solidFill>
          <a:latin typeface="+mn-lt"/>
          <a:ea typeface="+mn-ea"/>
          <a:cs typeface="+mn-cs"/>
        </a:defRPr>
      </a:lvl2pPr>
      <a:lvl3pPr marL="685800" indent="-228600" algn="l" defTabSz="685800" rtl="0" eaLnBrk="1" latinLnBrk="0" hangingPunct="1">
        <a:lnSpc>
          <a:spcPct val="90000"/>
        </a:lnSpc>
        <a:spcBef>
          <a:spcPts val="1800"/>
        </a:spcBef>
        <a:buClr>
          <a:schemeClr val="accent1">
            <a:lumMod val="60000"/>
            <a:lumOff val="40000"/>
          </a:schemeClr>
        </a:buClr>
        <a:buSzPct val="66000"/>
        <a:buFont typeface="Wingdings" panose="05000000000000000000" pitchFamily="2" charset="2"/>
        <a:buChar char="§"/>
        <a:defRPr sz="2800" kern="1200">
          <a:solidFill>
            <a:schemeClr val="accent1"/>
          </a:solidFill>
          <a:latin typeface="+mn-lt"/>
          <a:ea typeface="+mn-ea"/>
          <a:cs typeface="+mn-cs"/>
        </a:defRPr>
      </a:lvl3pPr>
      <a:lvl4pPr marL="914400" indent="-228600" algn="l" defTabSz="685800" rtl="0" eaLnBrk="1" latinLnBrk="0" hangingPunct="1">
        <a:lnSpc>
          <a:spcPct val="90000"/>
        </a:lnSpc>
        <a:spcBef>
          <a:spcPts val="1800"/>
        </a:spcBef>
        <a:buClr>
          <a:schemeClr val="accent1">
            <a:lumMod val="60000"/>
            <a:lumOff val="40000"/>
          </a:schemeClr>
        </a:buClr>
        <a:buSzPct val="66000"/>
        <a:buFont typeface="Wingdings" panose="05000000000000000000" pitchFamily="2" charset="2"/>
        <a:buChar char="§"/>
        <a:tabLst/>
        <a:defRPr sz="2800" kern="1200">
          <a:solidFill>
            <a:schemeClr val="accent1"/>
          </a:solidFill>
          <a:latin typeface="+mn-lt"/>
          <a:ea typeface="+mn-ea"/>
          <a:cs typeface="+mn-cs"/>
        </a:defRPr>
      </a:lvl4pPr>
      <a:lvl5pPr marL="1143000" indent="-228600" algn="l" defTabSz="685800" rtl="0" eaLnBrk="1" latinLnBrk="0" hangingPunct="1">
        <a:lnSpc>
          <a:spcPct val="90000"/>
        </a:lnSpc>
        <a:spcBef>
          <a:spcPts val="1800"/>
        </a:spcBef>
        <a:buClr>
          <a:schemeClr val="accent1">
            <a:lumMod val="60000"/>
            <a:lumOff val="40000"/>
          </a:schemeClr>
        </a:buClr>
        <a:buSzPct val="66000"/>
        <a:buFont typeface="Wingdings" panose="05000000000000000000" pitchFamily="2" charset="2"/>
        <a:buChar char="§"/>
        <a:tabLst/>
        <a:defRPr sz="28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8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0D66DF-D4E3-4208-BE2F-C907A56C5767}"/>
              </a:ext>
            </a:extLst>
          </p:cNvPr>
          <p:cNvSpPr>
            <a:spLocks noGrp="1"/>
          </p:cNvSpPr>
          <p:nvPr>
            <p:ph type="title"/>
          </p:nvPr>
        </p:nvSpPr>
        <p:spPr>
          <a:xfrm>
            <a:off x="838200" y="493776"/>
            <a:ext cx="10515600" cy="865222"/>
          </a:xfrm>
          <a:prstGeom prst="rect">
            <a:avLst/>
          </a:prstGeom>
          <a:ln>
            <a:noFill/>
          </a:ln>
        </p:spPr>
        <p:txBody>
          <a:bodyPr vert="horz" lIns="0" tIns="45720" rIns="91440" bIns="45720" rtlCol="0" anchor="ctr" anchorCtr="0">
            <a:noAutofit/>
          </a:bodyPr>
          <a:lstStyle/>
          <a:p>
            <a:r>
              <a:rPr lang="en-US"/>
              <a:t>Click to edit Master title</a:t>
            </a:r>
          </a:p>
        </p:txBody>
      </p:sp>
      <p:sp>
        <p:nvSpPr>
          <p:cNvPr id="3" name="Text Placeholder 2">
            <a:extLst>
              <a:ext uri="{FF2B5EF4-FFF2-40B4-BE49-F238E27FC236}">
                <a16:creationId xmlns:a16="http://schemas.microsoft.com/office/drawing/2014/main" id="{DFF899D2-75B4-4C13-A599-A6B1CF25E594}"/>
              </a:ext>
            </a:extLst>
          </p:cNvPr>
          <p:cNvSpPr>
            <a:spLocks noGrp="1"/>
          </p:cNvSpPr>
          <p:nvPr>
            <p:ph type="body" idx="1"/>
          </p:nvPr>
        </p:nvSpPr>
        <p:spPr>
          <a:xfrm>
            <a:off x="838200" y="1645920"/>
            <a:ext cx="10515600" cy="4663439"/>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D21F57E0-BA0A-4F66-96B6-C79094ECC08A}"/>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FF31650-33A0-41F4-A40A-6CB69A9709AF}" type="slidenum">
              <a:rPr lang="en-US" smtClean="0"/>
              <a:pPr/>
              <a:t>‹#›</a:t>
            </a:fld>
            <a:endParaRPr lang="en-US"/>
          </a:p>
        </p:txBody>
      </p:sp>
    </p:spTree>
    <p:extLst>
      <p:ext uri="{BB962C8B-B14F-4D97-AF65-F5344CB8AC3E}">
        <p14:creationId xmlns:p14="http://schemas.microsoft.com/office/powerpoint/2010/main" val="2904359839"/>
      </p:ext>
    </p:extLst>
  </p:cSld>
  <p:clrMap bg1="lt1" tx1="dk1" bg2="lt2" tx2="dk2" accent1="accent1" accent2="accent2" accent3="accent3" accent4="accent4" accent5="accent5" accent6="accent6" hlink="hlink" folHlink="folHlink"/>
  <p:sldLayoutIdLst>
    <p:sldLayoutId id="2147483738" r:id="rId1"/>
  </p:sldLayoutIdLst>
  <p:hf hdr="0" ftr="0" dt="0"/>
  <p:txStyles>
    <p:titleStyle>
      <a:lvl1pPr algn="l" defTabSz="685800" rtl="0" eaLnBrk="1" latinLnBrk="0" hangingPunct="1">
        <a:lnSpc>
          <a:spcPct val="87000"/>
        </a:lnSpc>
        <a:spcBef>
          <a:spcPct val="0"/>
        </a:spcBef>
        <a:buNone/>
        <a:defRPr sz="3300" b="1" kern="2200" cap="none" spc="30" baseline="0">
          <a:solidFill>
            <a:schemeClr val="accent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685800" rtl="0" eaLnBrk="1" latinLnBrk="0" hangingPunct="1">
        <a:lnSpc>
          <a:spcPct val="105000"/>
        </a:lnSpc>
        <a:spcBef>
          <a:spcPts val="1800"/>
        </a:spcBef>
        <a:buClr>
          <a:schemeClr val="accent2"/>
        </a:buClr>
        <a:buFont typeface="Wingdings" panose="05000000000000000000" pitchFamily="2" charset="2"/>
        <a:buChar char="§"/>
        <a:defRPr sz="2800" kern="2400" baseline="0">
          <a:solidFill>
            <a:schemeClr val="accent1"/>
          </a:solidFill>
          <a:latin typeface="+mn-lt"/>
          <a:ea typeface="+mn-ea"/>
          <a:cs typeface="+mn-cs"/>
        </a:defRPr>
      </a:lvl1pPr>
      <a:lvl2pPr marL="548640" indent="-274320" algn="l" defTabSz="685800" rtl="0" eaLnBrk="1" latinLnBrk="0" hangingPunct="1">
        <a:lnSpc>
          <a:spcPct val="105000"/>
        </a:lnSpc>
        <a:spcBef>
          <a:spcPts val="1800"/>
        </a:spcBef>
        <a:buClr>
          <a:schemeClr val="accent1">
            <a:lumMod val="60000"/>
            <a:lumOff val="40000"/>
          </a:schemeClr>
        </a:buClr>
        <a:buSzPct val="95000"/>
        <a:buFont typeface="Wingdings" panose="05000000000000000000" pitchFamily="2" charset="2"/>
        <a:buChar char="§"/>
        <a:tabLst/>
        <a:defRPr sz="2800" kern="1200">
          <a:solidFill>
            <a:schemeClr val="accent1"/>
          </a:solidFill>
          <a:latin typeface="+mn-lt"/>
          <a:ea typeface="+mn-ea"/>
          <a:cs typeface="+mn-cs"/>
        </a:defRPr>
      </a:lvl2pPr>
      <a:lvl3pPr marL="822960" indent="-274320" algn="l" defTabSz="685800" rtl="0" eaLnBrk="1" latinLnBrk="0" hangingPunct="1">
        <a:lnSpc>
          <a:spcPct val="105000"/>
        </a:lnSpc>
        <a:spcBef>
          <a:spcPts val="1800"/>
        </a:spcBef>
        <a:buClr>
          <a:schemeClr val="accent1">
            <a:lumMod val="60000"/>
            <a:lumOff val="40000"/>
          </a:schemeClr>
        </a:buClr>
        <a:buSzPct val="66000"/>
        <a:buFont typeface="Wingdings" panose="05000000000000000000" pitchFamily="2" charset="2"/>
        <a:buChar char="§"/>
        <a:defRPr sz="2800" kern="1200">
          <a:solidFill>
            <a:schemeClr val="accent1"/>
          </a:solidFill>
          <a:latin typeface="+mn-lt"/>
          <a:ea typeface="+mn-ea"/>
          <a:cs typeface="+mn-cs"/>
        </a:defRPr>
      </a:lvl3pPr>
      <a:lvl4pPr marL="1097280" indent="-274320" algn="l" defTabSz="685800" rtl="0" eaLnBrk="1" latinLnBrk="0" hangingPunct="1">
        <a:lnSpc>
          <a:spcPct val="105000"/>
        </a:lnSpc>
        <a:spcBef>
          <a:spcPts val="1800"/>
        </a:spcBef>
        <a:buClr>
          <a:schemeClr val="accent1">
            <a:lumMod val="60000"/>
            <a:lumOff val="40000"/>
          </a:schemeClr>
        </a:buClr>
        <a:buSzPct val="66000"/>
        <a:buFont typeface="Wingdings" panose="05000000000000000000" pitchFamily="2" charset="2"/>
        <a:buChar char="§"/>
        <a:tabLst/>
        <a:defRPr sz="2800" kern="1200">
          <a:solidFill>
            <a:schemeClr val="accent1"/>
          </a:solidFill>
          <a:latin typeface="+mn-lt"/>
          <a:ea typeface="+mn-ea"/>
          <a:cs typeface="+mn-cs"/>
        </a:defRPr>
      </a:lvl4pPr>
      <a:lvl5pPr marL="1371600" indent="-274320" algn="l" defTabSz="685800" rtl="0" eaLnBrk="1" latinLnBrk="0" hangingPunct="1">
        <a:lnSpc>
          <a:spcPct val="105000"/>
        </a:lnSpc>
        <a:spcBef>
          <a:spcPts val="1800"/>
        </a:spcBef>
        <a:buClr>
          <a:schemeClr val="accent1">
            <a:lumMod val="60000"/>
            <a:lumOff val="40000"/>
          </a:schemeClr>
        </a:buClr>
        <a:buSzPct val="66000"/>
        <a:buFont typeface="Wingdings" panose="05000000000000000000" pitchFamily="2" charset="2"/>
        <a:buChar char="§"/>
        <a:tabLst/>
        <a:defRPr sz="28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E88E91-FA25-1A45-BA9E-691830EF7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a:t>
            </a:r>
          </a:p>
        </p:txBody>
      </p:sp>
      <p:sp>
        <p:nvSpPr>
          <p:cNvPr id="3" name="Text Placeholder 2">
            <a:extLst>
              <a:ext uri="{FF2B5EF4-FFF2-40B4-BE49-F238E27FC236}">
                <a16:creationId xmlns:a16="http://schemas.microsoft.com/office/drawing/2014/main" id="{E3FF41AB-43D3-184C-A18F-0291CAC5F132}"/>
              </a:ext>
            </a:extLst>
          </p:cNvPr>
          <p:cNvSpPr>
            <a:spLocks noGrp="1"/>
          </p:cNvSpPr>
          <p:nvPr>
            <p:ph type="body" idx="1"/>
          </p:nvPr>
        </p:nvSpPr>
        <p:spPr>
          <a:xfrm>
            <a:off x="838200" y="1825625"/>
            <a:ext cx="10515600" cy="4351338"/>
          </a:xfrm>
          <a:prstGeom prst="rect">
            <a:avLst/>
          </a:prstGeom>
        </p:spPr>
        <p:txBody>
          <a:bodyPr vert="horz" wrap="square" lIns="91440" tIns="45720" rIns="91440" bIns="45720" numCol="1" anchor="ctr" anchorCtr="0" compatLnSpc="1">
            <a:prstTxWarp prst="textNoShape">
              <a:avLst/>
            </a:prstTxWarp>
            <a:noAutofit/>
          </a:bodyPr>
          <a:lstStyle/>
          <a:p>
            <a:pPr lvl="0"/>
            <a:r>
              <a:rPr lang="en-US" altLang="en-US"/>
              <a:t>Click to edit Master text styles</a:t>
            </a:r>
          </a:p>
        </p:txBody>
      </p:sp>
    </p:spTree>
    <p:extLst>
      <p:ext uri="{BB962C8B-B14F-4D97-AF65-F5344CB8AC3E}">
        <p14:creationId xmlns:p14="http://schemas.microsoft.com/office/powerpoint/2010/main" val="1840558976"/>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822" r:id="rId3"/>
  </p:sldLayoutIdLst>
  <p:hf hdr="0" ftr="0" dt="0"/>
  <p:txStyles>
    <p:titleStyle>
      <a:lvl1pPr algn="ctr" defTabSz="685800" rtl="0" eaLnBrk="0" fontAlgn="base" hangingPunct="0">
        <a:lnSpc>
          <a:spcPct val="80000"/>
        </a:lnSpc>
        <a:spcBef>
          <a:spcPct val="0"/>
        </a:spcBef>
        <a:spcAft>
          <a:spcPct val="0"/>
        </a:spcAft>
        <a:defRPr sz="4500" b="1" kern="2200" cap="all">
          <a:solidFill>
            <a:schemeClr val="accent2"/>
          </a:solidFill>
          <a:latin typeface="+mj-lt"/>
          <a:ea typeface="ＭＳ Ｐゴシック" pitchFamily="9" charset="-128"/>
          <a:cs typeface="ＭＳ Ｐゴシック" pitchFamily="9" charset="-128"/>
        </a:defRPr>
      </a:lvl1pPr>
      <a:lvl2pPr algn="ctr" defTabSz="685800" rtl="0" eaLnBrk="0" fontAlgn="base" hangingPunct="0">
        <a:lnSpc>
          <a:spcPct val="80000"/>
        </a:lnSpc>
        <a:spcBef>
          <a:spcPct val="0"/>
        </a:spcBef>
        <a:spcAft>
          <a:spcPct val="0"/>
        </a:spcAft>
        <a:defRPr sz="4500" b="1">
          <a:solidFill>
            <a:schemeClr val="accent2"/>
          </a:solidFill>
          <a:latin typeface="Arial Narrow" charset="0"/>
          <a:ea typeface="ＭＳ Ｐゴシック" pitchFamily="9" charset="-128"/>
          <a:cs typeface="ＭＳ Ｐゴシック" pitchFamily="9" charset="-128"/>
        </a:defRPr>
      </a:lvl2pPr>
      <a:lvl3pPr algn="ctr" defTabSz="685800" rtl="0" eaLnBrk="0" fontAlgn="base" hangingPunct="0">
        <a:lnSpc>
          <a:spcPct val="80000"/>
        </a:lnSpc>
        <a:spcBef>
          <a:spcPct val="0"/>
        </a:spcBef>
        <a:spcAft>
          <a:spcPct val="0"/>
        </a:spcAft>
        <a:defRPr sz="4500" b="1">
          <a:solidFill>
            <a:schemeClr val="accent2"/>
          </a:solidFill>
          <a:latin typeface="Arial Narrow" charset="0"/>
          <a:ea typeface="ＭＳ Ｐゴシック" pitchFamily="9" charset="-128"/>
          <a:cs typeface="ＭＳ Ｐゴシック" pitchFamily="9" charset="-128"/>
        </a:defRPr>
      </a:lvl3pPr>
      <a:lvl4pPr algn="ctr" defTabSz="685800" rtl="0" eaLnBrk="0" fontAlgn="base" hangingPunct="0">
        <a:lnSpc>
          <a:spcPct val="80000"/>
        </a:lnSpc>
        <a:spcBef>
          <a:spcPct val="0"/>
        </a:spcBef>
        <a:spcAft>
          <a:spcPct val="0"/>
        </a:spcAft>
        <a:defRPr sz="4500" b="1">
          <a:solidFill>
            <a:schemeClr val="accent2"/>
          </a:solidFill>
          <a:latin typeface="Arial Narrow" charset="0"/>
          <a:ea typeface="ＭＳ Ｐゴシック" pitchFamily="9" charset="-128"/>
          <a:cs typeface="ＭＳ Ｐゴシック" pitchFamily="9" charset="-128"/>
        </a:defRPr>
      </a:lvl4pPr>
      <a:lvl5pPr algn="ctr" defTabSz="685800" rtl="0" eaLnBrk="0" fontAlgn="base" hangingPunct="0">
        <a:lnSpc>
          <a:spcPct val="80000"/>
        </a:lnSpc>
        <a:spcBef>
          <a:spcPct val="0"/>
        </a:spcBef>
        <a:spcAft>
          <a:spcPct val="0"/>
        </a:spcAft>
        <a:defRPr sz="4500" b="1">
          <a:solidFill>
            <a:schemeClr val="accent2"/>
          </a:solidFill>
          <a:latin typeface="Arial Narrow" charset="0"/>
          <a:ea typeface="ＭＳ Ｐゴシック" pitchFamily="9" charset="-128"/>
          <a:cs typeface="ＭＳ Ｐゴシック" pitchFamily="9"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ctr" defTabSz="685800" rtl="0" eaLnBrk="0" fontAlgn="base" hangingPunct="0">
        <a:lnSpc>
          <a:spcPct val="95000"/>
        </a:lnSpc>
        <a:spcBef>
          <a:spcPts val="1800"/>
        </a:spcBef>
        <a:spcAft>
          <a:spcPct val="0"/>
        </a:spcAft>
        <a:buClr>
          <a:schemeClr val="accent2"/>
        </a:buClr>
        <a:buFont typeface="Wingdings" pitchFamily="2" charset="2"/>
        <a:defRPr sz="2800" kern="2400" spc="30">
          <a:solidFill>
            <a:schemeClr val="accent1"/>
          </a:solidFill>
          <a:latin typeface="+mj-lt"/>
          <a:ea typeface="ＭＳ Ｐゴシック" pitchFamily="9" charset="-128"/>
          <a:cs typeface="ＭＳ Ｐゴシック" pitchFamily="9" charset="-128"/>
        </a:defRPr>
      </a:lvl1pPr>
      <a:lvl2pPr marL="228600" indent="228600" algn="l" defTabSz="685800" rtl="0" eaLnBrk="0" fontAlgn="base" hangingPunct="0">
        <a:lnSpc>
          <a:spcPct val="95000"/>
        </a:lnSpc>
        <a:spcBef>
          <a:spcPts val="1800"/>
        </a:spcBef>
        <a:spcAft>
          <a:spcPct val="0"/>
        </a:spcAft>
        <a:buClr>
          <a:srgbClr val="9B9B9B"/>
        </a:buClr>
        <a:buSzPct val="95000"/>
        <a:buFont typeface="Wingdings" pitchFamily="2" charset="2"/>
        <a:defRPr sz="2800" kern="1200">
          <a:solidFill>
            <a:schemeClr val="accent1"/>
          </a:solidFill>
          <a:latin typeface="+mn-lt"/>
          <a:ea typeface="ＭＳ Ｐゴシック" charset="-128"/>
          <a:cs typeface="+mn-cs"/>
        </a:defRPr>
      </a:lvl2pPr>
      <a:lvl3pPr marL="6858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3pPr>
      <a:lvl4pPr marL="9144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4pPr>
      <a:lvl5pPr marL="11430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6.xml"/><Relationship Id="rId5" Type="http://schemas.openxmlformats.org/officeDocument/2006/relationships/image" Target="../media/image22.png"/><Relationship Id="rId4" Type="http://schemas.openxmlformats.org/officeDocument/2006/relationships/image" Target="../media/image21.svg"/></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26.xml"/><Relationship Id="rId4" Type="http://schemas.openxmlformats.org/officeDocument/2006/relationships/hyperlink" Target="https://www.ftc.gov/exploredata"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ftc.gov/PassItOn" TargetMode="External"/><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video" Target="https://www.youtube.com/embed/kDFeSUUwRnA?feature=oembed" TargetMode="External"/><Relationship Id="rId5" Type="http://schemas.openxmlformats.org/officeDocument/2006/relationships/hyperlink" Target="https://youtu.be/kDFeSUUwRnA?si=C2AHygOCSdkVSF1G" TargetMode="Externa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hyperlink" Target="http://www.personalconfirmation.com/goto/update/login894kf/order%20or%20call%20555-1234" TargetMode="Externa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3.xml"/><Relationship Id="rId1" Type="http://schemas.openxmlformats.org/officeDocument/2006/relationships/video" Target="https://www.youtube.com/embed/H0I7jQb37bo?feature=oembed" TargetMode="External"/><Relationship Id="rId5" Type="http://schemas.openxmlformats.org/officeDocument/2006/relationships/hyperlink" Target="https://mpt.pbslearningmedia.org/resource/nvcy-sci-parable/a-cyber-privacy-parable/" TargetMode="Externa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hyperlink" Target="http://www.optoutprescreen.com/" TargetMode="External"/><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hyperlink" Target="http://www.consumer.ftc.gov/articles/0148-prescreened-credit-and-insurance-offers"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8.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15.xml"/><Relationship Id="rId4" Type="http://schemas.openxmlformats.org/officeDocument/2006/relationships/image" Target="../media/image30.svg"/></Relationships>
</file>

<file path=ppt/slides/_rels/slide23.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41.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15.sv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5.xml"/><Relationship Id="rId1" Type="http://schemas.openxmlformats.org/officeDocument/2006/relationships/video" Target="https://www.youtube.com/embed/k3yh9hjnE44?feature=oembed" TargetMode="External"/><Relationship Id="rId5" Type="http://schemas.openxmlformats.org/officeDocument/2006/relationships/hyperlink" Target="https://youtu.be/k3yh9hjnE44?si=OmTP1vT5Wa8S12nC" TargetMode="Externa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08FB4-1A21-7241-A332-42AA81608A36}"/>
              </a:ext>
            </a:extLst>
          </p:cNvPr>
          <p:cNvSpPr>
            <a:spLocks noGrp="1"/>
          </p:cNvSpPr>
          <p:nvPr>
            <p:ph type="title"/>
          </p:nvPr>
        </p:nvSpPr>
        <p:spPr>
          <a:xfrm>
            <a:off x="838200" y="494853"/>
            <a:ext cx="10515600" cy="865222"/>
          </a:xfrm>
        </p:spPr>
        <p:txBody>
          <a:bodyPr wrap="square" numCol="1" compatLnSpc="1">
            <a:prstTxWarp prst="textNoShape">
              <a:avLst/>
            </a:prstTxWarp>
          </a:bodyPr>
          <a:lstStyle/>
          <a:p>
            <a:r>
              <a:rPr lang="en-US" altLang="en-US" dirty="0"/>
              <a:t>Agenda: List of training activities</a:t>
            </a:r>
          </a:p>
        </p:txBody>
      </p:sp>
      <p:graphicFrame>
        <p:nvGraphicFramePr>
          <p:cNvPr id="3" name="Table 4">
            <a:extLst>
              <a:ext uri="{FF2B5EF4-FFF2-40B4-BE49-F238E27FC236}">
                <a16:creationId xmlns:a16="http://schemas.microsoft.com/office/drawing/2014/main" id="{A9D8A9E6-7432-73FB-1E22-0231B3325F05}"/>
              </a:ext>
            </a:extLst>
          </p:cNvPr>
          <p:cNvGraphicFramePr>
            <a:graphicFrameLocks noGrp="1"/>
          </p:cNvGraphicFramePr>
          <p:nvPr>
            <p:ph sz="half" idx="1"/>
            <p:extLst>
              <p:ext uri="{D42A27DB-BD31-4B8C-83A1-F6EECF244321}">
                <p14:modId xmlns:p14="http://schemas.microsoft.com/office/powerpoint/2010/main" val="3263095187"/>
              </p:ext>
            </p:extLst>
          </p:nvPr>
        </p:nvGraphicFramePr>
        <p:xfrm>
          <a:off x="838199" y="1627150"/>
          <a:ext cx="10515601" cy="4069883"/>
        </p:xfrm>
        <a:graphic>
          <a:graphicData uri="http://schemas.openxmlformats.org/drawingml/2006/table">
            <a:tbl>
              <a:tblPr firstRow="1" bandRow="1">
                <a:tableStyleId>{9D7B26C5-4107-4FEC-AEDC-1716B250A1EF}</a:tableStyleId>
              </a:tblPr>
              <a:tblGrid>
                <a:gridCol w="2648374">
                  <a:extLst>
                    <a:ext uri="{9D8B030D-6E8A-4147-A177-3AD203B41FA5}">
                      <a16:colId xmlns:a16="http://schemas.microsoft.com/office/drawing/2014/main" val="1648639371"/>
                    </a:ext>
                  </a:extLst>
                </a:gridCol>
                <a:gridCol w="5733627">
                  <a:extLst>
                    <a:ext uri="{9D8B030D-6E8A-4147-A177-3AD203B41FA5}">
                      <a16:colId xmlns:a16="http://schemas.microsoft.com/office/drawing/2014/main" val="2622832553"/>
                    </a:ext>
                  </a:extLst>
                </a:gridCol>
                <a:gridCol w="2133600">
                  <a:extLst>
                    <a:ext uri="{9D8B030D-6E8A-4147-A177-3AD203B41FA5}">
                      <a16:colId xmlns:a16="http://schemas.microsoft.com/office/drawing/2014/main" val="3122767967"/>
                    </a:ext>
                  </a:extLst>
                </a:gridCol>
              </a:tblGrid>
              <a:tr h="371568">
                <a:tc>
                  <a:txBody>
                    <a:bodyPr/>
                    <a:lstStyle/>
                    <a:p>
                      <a:r>
                        <a:rPr lang="en-US" sz="1800" dirty="0"/>
                        <a:t>TRAINING METHOD</a:t>
                      </a:r>
                    </a:p>
                  </a:txBody>
                  <a:tcPr/>
                </a:tc>
                <a:tc>
                  <a:txBody>
                    <a:bodyPr/>
                    <a:lstStyle/>
                    <a:p>
                      <a:r>
                        <a:rPr lang="en-US" sz="1800" dirty="0"/>
                        <a:t>TOPIC (SLIDE TITLE)</a:t>
                      </a:r>
                    </a:p>
                  </a:txBody>
                  <a:tcPr/>
                </a:tc>
                <a:tc>
                  <a:txBody>
                    <a:bodyPr/>
                    <a:lstStyle/>
                    <a:p>
                      <a:r>
                        <a:rPr lang="en-US" sz="1800" dirty="0"/>
                        <a:t>TIME ESTIMATED</a:t>
                      </a:r>
                    </a:p>
                  </a:txBody>
                  <a:tcPr/>
                </a:tc>
                <a:extLst>
                  <a:ext uri="{0D108BD9-81ED-4DB2-BD59-A6C34878D82A}">
                    <a16:rowId xmlns:a16="http://schemas.microsoft.com/office/drawing/2014/main" val="879388456"/>
                  </a:ext>
                </a:extLst>
              </a:tr>
              <a:tr h="515882">
                <a:tc>
                  <a:txBody>
                    <a:bodyPr/>
                    <a:lstStyle/>
                    <a:p>
                      <a:r>
                        <a:rPr lang="en-US" sz="1400" dirty="0"/>
                        <a:t>Presentation</a:t>
                      </a:r>
                    </a:p>
                  </a:txBody>
                  <a:tcPr/>
                </a:tc>
                <a:tc>
                  <a:txBody>
                    <a:bodyPr/>
                    <a:lstStyle/>
                    <a:p>
                      <a:r>
                        <a:rPr lang="en-US" sz="1400" dirty="0"/>
                        <a:t>Welcome and Session Objectives; Icebreaker</a:t>
                      </a:r>
                    </a:p>
                  </a:txBody>
                  <a:tcPr/>
                </a:tc>
                <a:tc>
                  <a:txBody>
                    <a:bodyPr/>
                    <a:lstStyle/>
                    <a:p>
                      <a:r>
                        <a:rPr lang="en-US" sz="1400" dirty="0"/>
                        <a:t>5 minutes</a:t>
                      </a:r>
                    </a:p>
                  </a:txBody>
                  <a:tcPr/>
                </a:tc>
                <a:extLst>
                  <a:ext uri="{0D108BD9-81ED-4DB2-BD59-A6C34878D82A}">
                    <a16:rowId xmlns:a16="http://schemas.microsoft.com/office/drawing/2014/main" val="34277529"/>
                  </a:ext>
                </a:extLst>
              </a:tr>
              <a:tr h="458097">
                <a:tc>
                  <a:txBody>
                    <a:bodyPr/>
                    <a:lstStyle/>
                    <a:p>
                      <a:r>
                        <a:rPr lang="en-US" sz="1400" dirty="0"/>
                        <a:t>Presentation and Large Group Exercise</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en-US" sz="1400" dirty="0"/>
                        <a:t>Key to Your Financial Future: Your Identification and Critical Documents and </a:t>
                      </a:r>
                      <a:r>
                        <a:rPr lang="en-US" altLang="en-US" sz="1400" b="1" dirty="0"/>
                        <a:t>Key Activity</a:t>
                      </a:r>
                      <a:r>
                        <a:rPr lang="en-US" altLang="en-US" sz="1400" dirty="0"/>
                        <a:t>: Your Identification and Critical Documents Scavenger Hunt</a:t>
                      </a:r>
                    </a:p>
                  </a:txBody>
                  <a:tcPr/>
                </a:tc>
                <a:tc>
                  <a:txBody>
                    <a:bodyPr/>
                    <a:lstStyle/>
                    <a:p>
                      <a:r>
                        <a:rPr lang="en-US" sz="1400" dirty="0"/>
                        <a:t>15 minutes</a:t>
                      </a:r>
                    </a:p>
                  </a:txBody>
                  <a:tcPr/>
                </a:tc>
                <a:extLst>
                  <a:ext uri="{0D108BD9-81ED-4DB2-BD59-A6C34878D82A}">
                    <a16:rowId xmlns:a16="http://schemas.microsoft.com/office/drawing/2014/main" val="4216262225"/>
                  </a:ext>
                </a:extLst>
              </a:tr>
              <a:tr h="458097">
                <a:tc>
                  <a:txBody>
                    <a:bodyPr/>
                    <a:lstStyle/>
                    <a:p>
                      <a:r>
                        <a:rPr lang="en-US" sz="1400" dirty="0"/>
                        <a:t>Presentation, Open Discussion and Pair Exercise</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en-US" sz="1400" dirty="0"/>
                        <a:t>Identity Theft and </a:t>
                      </a:r>
                      <a:r>
                        <a:rPr lang="en-US" altLang="en-US" sz="1400" b="1" dirty="0"/>
                        <a:t>Key Activity</a:t>
                      </a:r>
                      <a:r>
                        <a:rPr lang="en-US" altLang="en-US" sz="1400" dirty="0"/>
                        <a:t>: Signs Your Identity May Have Been Stolen</a:t>
                      </a:r>
                    </a:p>
                  </a:txBody>
                  <a:tcPr/>
                </a:tc>
                <a:tc>
                  <a:txBody>
                    <a:bodyPr/>
                    <a:lstStyle/>
                    <a:p>
                      <a:r>
                        <a:rPr lang="en-US" sz="1400" dirty="0"/>
                        <a:t>10 minutes</a:t>
                      </a:r>
                    </a:p>
                  </a:txBody>
                  <a:tcPr/>
                </a:tc>
                <a:extLst>
                  <a:ext uri="{0D108BD9-81ED-4DB2-BD59-A6C34878D82A}">
                    <a16:rowId xmlns:a16="http://schemas.microsoft.com/office/drawing/2014/main" val="2314416220"/>
                  </a:ext>
                </a:extLst>
              </a:tr>
              <a:tr h="458097">
                <a:tc>
                  <a:txBody>
                    <a:bodyPr/>
                    <a:lstStyle/>
                    <a:p>
                      <a:r>
                        <a:rPr lang="en-US" sz="1400" dirty="0"/>
                        <a:t>Presentation and Small Group Exercise</a:t>
                      </a:r>
                    </a:p>
                  </a:txBody>
                  <a:tcPr/>
                </a:tc>
                <a:tc>
                  <a:txBody>
                    <a:bodyPr/>
                    <a:lstStyle/>
                    <a:p>
                      <a:r>
                        <a:rPr lang="en-US" sz="1400" b="0" dirty="0"/>
                        <a:t>Getting Help; Key to Your Financial Future: Steps to Take When Your Identity Has Been Stolen; and </a:t>
                      </a:r>
                      <a:r>
                        <a:rPr lang="en-US" sz="1400" b="1" dirty="0"/>
                        <a:t>Key Activity</a:t>
                      </a:r>
                      <a:r>
                        <a:rPr lang="en-US" sz="1400" b="0" dirty="0"/>
                        <a:t>: Nola Has Her Identity Stolen</a:t>
                      </a:r>
                    </a:p>
                  </a:txBody>
                  <a:tcPr/>
                </a:tc>
                <a:tc>
                  <a:txBody>
                    <a:bodyPr/>
                    <a:lstStyle/>
                    <a:p>
                      <a:r>
                        <a:rPr lang="en-US" sz="1400" dirty="0"/>
                        <a:t>10 minutes</a:t>
                      </a:r>
                    </a:p>
                  </a:txBody>
                  <a:tcPr/>
                </a:tc>
                <a:extLst>
                  <a:ext uri="{0D108BD9-81ED-4DB2-BD59-A6C34878D82A}">
                    <a16:rowId xmlns:a16="http://schemas.microsoft.com/office/drawing/2014/main" val="2318212957"/>
                  </a:ext>
                </a:extLst>
              </a:tr>
              <a:tr h="458097">
                <a:tc>
                  <a:txBody>
                    <a:bodyPr/>
                    <a:lstStyle/>
                    <a:p>
                      <a:r>
                        <a:rPr lang="en-US" sz="1400" dirty="0"/>
                        <a:t>Presentation and Pair Exercise</a:t>
                      </a:r>
                    </a:p>
                  </a:txBody>
                  <a:tcPr/>
                </a:tc>
                <a:tc>
                  <a:txBody>
                    <a:bodyPr/>
                    <a:lstStyle/>
                    <a:p>
                      <a:r>
                        <a:rPr lang="en-US" sz="1400" b="1" dirty="0"/>
                        <a:t>Key Activity</a:t>
                      </a:r>
                      <a:r>
                        <a:rPr lang="en-US" sz="1400" b="0" dirty="0"/>
                        <a:t>: Ways to Prevent Identity Theft</a:t>
                      </a:r>
                    </a:p>
                  </a:txBody>
                  <a:tcPr/>
                </a:tc>
                <a:tc>
                  <a:txBody>
                    <a:bodyPr/>
                    <a:lstStyle/>
                    <a:p>
                      <a:r>
                        <a:rPr lang="en-US" sz="1400" dirty="0"/>
                        <a:t>10 minutes</a:t>
                      </a:r>
                    </a:p>
                  </a:txBody>
                  <a:tcPr/>
                </a:tc>
                <a:extLst>
                  <a:ext uri="{0D108BD9-81ED-4DB2-BD59-A6C34878D82A}">
                    <a16:rowId xmlns:a16="http://schemas.microsoft.com/office/drawing/2014/main" val="2081143006"/>
                  </a:ext>
                </a:extLst>
              </a:tr>
              <a:tr h="371568">
                <a:tc>
                  <a:txBody>
                    <a:bodyPr/>
                    <a:lstStyle/>
                    <a:p>
                      <a:r>
                        <a:rPr lang="en-US" sz="1400" dirty="0"/>
                        <a:t>Closing</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t>Questions? What is one thing learned? Next training date and time</a:t>
                      </a:r>
                    </a:p>
                  </a:txBody>
                  <a:tcPr/>
                </a:tc>
                <a:tc>
                  <a:txBody>
                    <a:bodyPr/>
                    <a:lstStyle/>
                    <a:p>
                      <a:r>
                        <a:rPr lang="en-US" sz="1400" dirty="0"/>
                        <a:t>5 minutes</a:t>
                      </a:r>
                    </a:p>
                  </a:txBody>
                  <a:tcPr/>
                </a:tc>
                <a:extLst>
                  <a:ext uri="{0D108BD9-81ED-4DB2-BD59-A6C34878D82A}">
                    <a16:rowId xmlns:a16="http://schemas.microsoft.com/office/drawing/2014/main" val="252550614"/>
                  </a:ext>
                </a:extLst>
              </a:tr>
              <a:tr h="371568">
                <a:tc gridSpan="2">
                  <a:txBody>
                    <a:bodyPr/>
                    <a:lstStyle/>
                    <a:p>
                      <a:pPr algn="r"/>
                      <a:r>
                        <a:rPr lang="en-US" sz="1400" b="1" dirty="0"/>
                        <a:t>TOTAL TIME ESTIMATE</a:t>
                      </a:r>
                    </a:p>
                  </a:txBody>
                  <a:tcPr>
                    <a:solidFill>
                      <a:schemeClr val="accent3">
                        <a:lumMod val="60000"/>
                        <a:lumOff val="40000"/>
                      </a:schemeClr>
                    </a:solidFill>
                  </a:tcPr>
                </a:tc>
                <a:tc hMerge="1">
                  <a:txBody>
                    <a:bodyPr/>
                    <a:lstStyle/>
                    <a:p>
                      <a:endParaRPr lang="en-US" dirty="0"/>
                    </a:p>
                  </a:txBody>
                  <a:tcPr/>
                </a:tc>
                <a:tc>
                  <a:txBody>
                    <a:bodyPr/>
                    <a:lstStyle/>
                    <a:p>
                      <a:r>
                        <a:rPr lang="en-US" sz="1400" b="1" dirty="0"/>
                        <a:t>Approx 1 hour</a:t>
                      </a:r>
                    </a:p>
                  </a:txBody>
                  <a:tcPr>
                    <a:solidFill>
                      <a:schemeClr val="accent3">
                        <a:lumMod val="60000"/>
                        <a:lumOff val="40000"/>
                      </a:schemeClr>
                    </a:solidFill>
                  </a:tcPr>
                </a:tc>
                <a:extLst>
                  <a:ext uri="{0D108BD9-81ED-4DB2-BD59-A6C34878D82A}">
                    <a16:rowId xmlns:a16="http://schemas.microsoft.com/office/drawing/2014/main" val="3885357077"/>
                  </a:ext>
                </a:extLst>
              </a:tr>
            </a:tbl>
          </a:graphicData>
        </a:graphic>
      </p:graphicFrame>
      <p:sp>
        <p:nvSpPr>
          <p:cNvPr id="6" name="Slide Number Placeholder 3">
            <a:extLst>
              <a:ext uri="{FF2B5EF4-FFF2-40B4-BE49-F238E27FC236}">
                <a16:creationId xmlns:a16="http://schemas.microsoft.com/office/drawing/2014/main" id="{85700B7E-A0A1-4049-9636-297881A50128}"/>
              </a:ext>
            </a:extLst>
          </p:cNvPr>
          <p:cNvSpPr>
            <a:spLocks noGrp="1"/>
          </p:cNvSpPr>
          <p:nvPr>
            <p:ph type="sldNum" sz="quarter" idx="10"/>
          </p:nvPr>
        </p:nvSpPr>
        <p:spPr>
          <a:xfrm>
            <a:off x="8610600" y="6356350"/>
            <a:ext cx="2743200" cy="365125"/>
          </a:xfrm>
        </p:spPr>
        <p:txBody>
          <a:bodyPr/>
          <a:lstStyle/>
          <a:p>
            <a:pPr algn="r"/>
            <a:fld id="{1103CFA8-974B-0447-A530-7264BC7D73A8}" type="slidenum">
              <a:rPr lang="en-US" altLang="en-US" smtClean="0"/>
              <a:pPr algn="r"/>
              <a:t>1</a:t>
            </a:fld>
            <a:endParaRPr lang="en-US" altLang="en-US" dirty="0"/>
          </a:p>
        </p:txBody>
      </p:sp>
    </p:spTree>
    <p:extLst>
      <p:ext uri="{BB962C8B-B14F-4D97-AF65-F5344CB8AC3E}">
        <p14:creationId xmlns:p14="http://schemas.microsoft.com/office/powerpoint/2010/main" val="40296273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63612-FD64-9F47-B968-9AB5E9620FA0}"/>
              </a:ext>
            </a:extLst>
          </p:cNvPr>
          <p:cNvSpPr>
            <a:spLocks noGrp="1"/>
          </p:cNvSpPr>
          <p:nvPr>
            <p:ph type="title"/>
          </p:nvPr>
        </p:nvSpPr>
        <p:spPr/>
        <p:txBody>
          <a:bodyPr/>
          <a:lstStyle/>
          <a:p>
            <a:pPr>
              <a:lnSpc>
                <a:spcPct val="90000"/>
              </a:lnSpc>
              <a:spcAft>
                <a:spcPts val="600"/>
              </a:spcAft>
            </a:pPr>
            <a:r>
              <a:rPr lang="en-US" sz="3400" spc="10" dirty="0"/>
              <a:t>Fraud and Consumer Issues </a:t>
            </a:r>
            <a:endParaRPr lang="en-US" sz="3400" dirty="0"/>
          </a:p>
        </p:txBody>
      </p:sp>
      <p:sp>
        <p:nvSpPr>
          <p:cNvPr id="4" name="Slide Number Placeholder 3">
            <a:extLst>
              <a:ext uri="{FF2B5EF4-FFF2-40B4-BE49-F238E27FC236}">
                <a16:creationId xmlns:a16="http://schemas.microsoft.com/office/drawing/2014/main" id="{7FCF1D23-048A-AB4A-8D53-339A8B0E4A07}"/>
              </a:ext>
            </a:extLst>
          </p:cNvPr>
          <p:cNvSpPr>
            <a:spLocks noGrp="1"/>
          </p:cNvSpPr>
          <p:nvPr>
            <p:ph type="sldNum" sz="quarter" idx="10"/>
          </p:nvPr>
        </p:nvSpPr>
        <p:spPr/>
        <p:txBody>
          <a:bodyPr/>
          <a:lstStyle/>
          <a:p>
            <a:fld id="{2FF31650-33A0-41F4-A40A-6CB69A9709AF}" type="slidenum">
              <a:rPr lang="en-US" smtClean="0"/>
              <a:pPr/>
              <a:t>10</a:t>
            </a:fld>
            <a:endParaRPr lang="en-US"/>
          </a:p>
        </p:txBody>
      </p:sp>
      <p:sp>
        <p:nvSpPr>
          <p:cNvPr id="23" name="Cross 22"/>
          <p:cNvSpPr/>
          <p:nvPr/>
        </p:nvSpPr>
        <p:spPr>
          <a:xfrm>
            <a:off x="9532084" y="3760485"/>
            <a:ext cx="366832" cy="784830"/>
          </a:xfrm>
          <a:prstGeom prst="plus">
            <a:avLst/>
          </a:prstGeom>
          <a:noFill/>
          <a:effectLst>
            <a:outerShdw sx="1000" sy="1000" algn="ctr" rotWithShape="0">
              <a:schemeClr val="bg1"/>
            </a:outerShdw>
          </a:effectLst>
        </p:spPr>
        <p:txBody>
          <a:bodyPr wrap="none" lIns="91440" tIns="45720" rIns="91440" bIns="45720" rtlCol="0" anchor="ctr">
            <a:spAutoFit/>
          </a:bodyPr>
          <a:lstStyle/>
          <a:p>
            <a:pPr algn="ctr"/>
            <a:endParaRPr lang="en-US" sz="4500" b="1" cap="none" spc="0">
              <a:ln w="0"/>
              <a:solidFill>
                <a:schemeClr val="accent5"/>
              </a:solidFill>
              <a:latin typeface="+mj-lt"/>
            </a:endParaRPr>
          </a:p>
        </p:txBody>
      </p:sp>
      <p:pic>
        <p:nvPicPr>
          <p:cNvPr id="3" name="Graphic 2">
            <a:extLst>
              <a:ext uri="{FF2B5EF4-FFF2-40B4-BE49-F238E27FC236}">
                <a16:creationId xmlns:a16="http://schemas.microsoft.com/office/drawing/2014/main" id="{D30A6AFF-4DA4-597F-2C98-F38C3681EC37}"/>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2051099" y="2250235"/>
            <a:ext cx="3172326" cy="3216442"/>
          </a:xfrm>
          <a:prstGeom prst="rect">
            <a:avLst/>
          </a:prstGeom>
          <a:effectLst>
            <a:outerShdw blurRad="38100" dist="25400" dir="2700000" algn="tl" rotWithShape="0">
              <a:prstClr val="black">
                <a:alpha val="14807"/>
              </a:prstClr>
            </a:outerShdw>
          </a:effectLst>
        </p:spPr>
      </p:pic>
      <p:pic>
        <p:nvPicPr>
          <p:cNvPr id="7" name="Picture 6" descr="A screenshot of a computer&#10;&#10;AI-generated content may be incorrect.">
            <a:extLst>
              <a:ext uri="{FF2B5EF4-FFF2-40B4-BE49-F238E27FC236}">
                <a16:creationId xmlns:a16="http://schemas.microsoft.com/office/drawing/2014/main" id="{FACB668B-087D-CB0A-37DC-87559B95EAD4}"/>
              </a:ext>
            </a:extLst>
          </p:cNvPr>
          <p:cNvPicPr>
            <a:picLocks noChangeAspect="1"/>
          </p:cNvPicPr>
          <p:nvPr/>
        </p:nvPicPr>
        <p:blipFill>
          <a:blip r:embed="rId5"/>
          <a:stretch>
            <a:fillRect/>
          </a:stretch>
        </p:blipFill>
        <p:spPr>
          <a:xfrm>
            <a:off x="7133545" y="1550534"/>
            <a:ext cx="3803195" cy="4976132"/>
          </a:xfrm>
          <a:prstGeom prst="rect">
            <a:avLst/>
          </a:prstGeom>
        </p:spPr>
      </p:pic>
      <p:sp>
        <p:nvSpPr>
          <p:cNvPr id="8" name="Arrow: Right 7">
            <a:extLst>
              <a:ext uri="{FF2B5EF4-FFF2-40B4-BE49-F238E27FC236}">
                <a16:creationId xmlns:a16="http://schemas.microsoft.com/office/drawing/2014/main" id="{B5109086-1370-45BB-157D-4CBA51ADB67D}"/>
              </a:ext>
            </a:extLst>
          </p:cNvPr>
          <p:cNvSpPr/>
          <p:nvPr/>
        </p:nvSpPr>
        <p:spPr>
          <a:xfrm>
            <a:off x="6096653" y="2250512"/>
            <a:ext cx="978408" cy="484632"/>
          </a:xfrm>
          <a:prstGeom prst="rightArrow">
            <a:avLst/>
          </a:prstGeom>
          <a:solidFill>
            <a:schemeClr val="tx1"/>
          </a:solidFill>
          <a:effectLst>
            <a:outerShdw sx="1000" sy="1000" algn="ctr" rotWithShape="0">
              <a:schemeClr val="bg1"/>
            </a:outerShdw>
          </a:effectLst>
        </p:spPr>
        <p:txBody>
          <a:bodyPr wrap="none" lIns="91440" tIns="45720" rIns="91440" bIns="45720" rtlCol="0" anchor="ctr">
            <a:spAutoFit/>
          </a:bodyPr>
          <a:lstStyle/>
          <a:p>
            <a:pPr algn="ctr"/>
            <a:endParaRPr lang="en-US" sz="4500" b="1" cap="none" spc="0" dirty="0">
              <a:ln w="0"/>
              <a:solidFill>
                <a:schemeClr val="accent2"/>
              </a:solidFill>
              <a:latin typeface="+mj-lt"/>
            </a:endParaRPr>
          </a:p>
        </p:txBody>
      </p:sp>
      <p:sp>
        <p:nvSpPr>
          <p:cNvPr id="9" name="Arrow: Right 8">
            <a:extLst>
              <a:ext uri="{FF2B5EF4-FFF2-40B4-BE49-F238E27FC236}">
                <a16:creationId xmlns:a16="http://schemas.microsoft.com/office/drawing/2014/main" id="{ADEDEED8-DCE6-5E34-0F4E-1616C416AAE1}"/>
              </a:ext>
            </a:extLst>
          </p:cNvPr>
          <p:cNvSpPr/>
          <p:nvPr/>
        </p:nvSpPr>
        <p:spPr>
          <a:xfrm>
            <a:off x="6096034" y="4033831"/>
            <a:ext cx="978408" cy="484632"/>
          </a:xfrm>
          <a:prstGeom prst="rightArrow">
            <a:avLst/>
          </a:prstGeom>
          <a:solidFill>
            <a:schemeClr val="tx1"/>
          </a:solidFill>
          <a:effectLst>
            <a:outerShdw sx="1000" sy="1000" algn="ctr" rotWithShape="0">
              <a:schemeClr val="bg1"/>
            </a:outerShdw>
          </a:effectLst>
        </p:spPr>
        <p:txBody>
          <a:bodyPr wrap="none" lIns="91440" tIns="45720" rIns="91440" bIns="45720" rtlCol="0" anchor="ctr">
            <a:spAutoFit/>
          </a:bodyPr>
          <a:lstStyle/>
          <a:p>
            <a:pPr algn="ctr"/>
            <a:endParaRPr lang="en-US" sz="4500" b="1" cap="none" spc="0" dirty="0">
              <a:ln w="0"/>
              <a:solidFill>
                <a:schemeClr val="accent2"/>
              </a:solidFill>
              <a:latin typeface="+mj-lt"/>
            </a:endParaRPr>
          </a:p>
        </p:txBody>
      </p:sp>
      <p:sp>
        <p:nvSpPr>
          <p:cNvPr id="10" name="Arrow: Left 9">
            <a:extLst>
              <a:ext uri="{FF2B5EF4-FFF2-40B4-BE49-F238E27FC236}">
                <a16:creationId xmlns:a16="http://schemas.microsoft.com/office/drawing/2014/main" id="{95DDB58C-6D18-A73B-C53B-B8EF2AA705D7}"/>
              </a:ext>
            </a:extLst>
          </p:cNvPr>
          <p:cNvSpPr/>
          <p:nvPr/>
        </p:nvSpPr>
        <p:spPr>
          <a:xfrm>
            <a:off x="10926364" y="5458252"/>
            <a:ext cx="978408" cy="484632"/>
          </a:xfrm>
          <a:prstGeom prst="leftArrow">
            <a:avLst/>
          </a:prstGeom>
          <a:solidFill>
            <a:schemeClr val="tx1"/>
          </a:solidFill>
          <a:effectLst>
            <a:outerShdw sx="1000" sy="1000" algn="ctr" rotWithShape="0">
              <a:schemeClr val="bg1"/>
            </a:outerShdw>
          </a:effectLst>
        </p:spPr>
        <p:txBody>
          <a:bodyPr wrap="none" lIns="91440" tIns="45720" rIns="91440" bIns="45720" rtlCol="0" anchor="ctr">
            <a:spAutoFit/>
          </a:bodyPr>
          <a:lstStyle/>
          <a:p>
            <a:pPr algn="ctr"/>
            <a:endParaRPr lang="en-US" sz="4500" b="1" cap="none" spc="0" dirty="0">
              <a:ln w="0"/>
              <a:solidFill>
                <a:schemeClr val="accent2"/>
              </a:solidFill>
              <a:latin typeface="+mj-lt"/>
            </a:endParaRPr>
          </a:p>
        </p:txBody>
      </p:sp>
    </p:spTree>
    <p:extLst>
      <p:ext uri="{BB962C8B-B14F-4D97-AF65-F5344CB8AC3E}">
        <p14:creationId xmlns:p14="http://schemas.microsoft.com/office/powerpoint/2010/main" val="116752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96AAE-44A1-6C0B-3A90-F691511F33F7}"/>
              </a:ext>
            </a:extLst>
          </p:cNvPr>
          <p:cNvSpPr>
            <a:spLocks noGrp="1"/>
          </p:cNvSpPr>
          <p:nvPr>
            <p:ph type="title"/>
          </p:nvPr>
        </p:nvSpPr>
        <p:spPr/>
        <p:txBody>
          <a:bodyPr/>
          <a:lstStyle/>
          <a:p>
            <a:r>
              <a:rPr lang="en-US" dirty="0"/>
              <a:t>Identity Theft Reports by Age (2022)</a:t>
            </a:r>
          </a:p>
        </p:txBody>
      </p:sp>
      <p:sp>
        <p:nvSpPr>
          <p:cNvPr id="5" name="Slide Number Placeholder 4">
            <a:extLst>
              <a:ext uri="{FF2B5EF4-FFF2-40B4-BE49-F238E27FC236}">
                <a16:creationId xmlns:a16="http://schemas.microsoft.com/office/drawing/2014/main" id="{7AE44534-7E31-6401-2486-FCA3F57303CB}"/>
              </a:ext>
            </a:extLst>
          </p:cNvPr>
          <p:cNvSpPr>
            <a:spLocks noGrp="1"/>
          </p:cNvSpPr>
          <p:nvPr>
            <p:ph type="sldNum" sz="quarter" idx="10"/>
          </p:nvPr>
        </p:nvSpPr>
        <p:spPr/>
        <p:txBody>
          <a:bodyPr/>
          <a:lstStyle/>
          <a:p>
            <a:fld id="{2FF31650-33A0-41F4-A40A-6CB69A9709AF}" type="slidenum">
              <a:rPr lang="en-US" smtClean="0"/>
              <a:pPr/>
              <a:t>11</a:t>
            </a:fld>
            <a:endParaRPr lang="en-US"/>
          </a:p>
        </p:txBody>
      </p:sp>
      <p:graphicFrame>
        <p:nvGraphicFramePr>
          <p:cNvPr id="3" name="Chart 2">
            <a:extLst>
              <a:ext uri="{FF2B5EF4-FFF2-40B4-BE49-F238E27FC236}">
                <a16:creationId xmlns:a16="http://schemas.microsoft.com/office/drawing/2014/main" id="{D380D3C9-C101-6F6C-1A00-C63AB8CF170B}"/>
              </a:ext>
            </a:extLst>
          </p:cNvPr>
          <p:cNvGraphicFramePr/>
          <p:nvPr>
            <p:extLst>
              <p:ext uri="{D42A27DB-BD31-4B8C-83A1-F6EECF244321}">
                <p14:modId xmlns:p14="http://schemas.microsoft.com/office/powerpoint/2010/main" val="1547502338"/>
              </p:ext>
            </p:extLst>
          </p:nvPr>
        </p:nvGraphicFramePr>
        <p:xfrm>
          <a:off x="839789" y="1763485"/>
          <a:ext cx="10263640" cy="3827417"/>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34710555-8C93-05A9-F21A-EBD57B39B5EE}"/>
              </a:ext>
            </a:extLst>
          </p:cNvPr>
          <p:cNvSpPr txBox="1"/>
          <p:nvPr/>
        </p:nvSpPr>
        <p:spPr>
          <a:xfrm>
            <a:off x="839788" y="5723460"/>
            <a:ext cx="10096862" cy="267766"/>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defTabSz="685800">
              <a:lnSpc>
                <a:spcPct val="95000"/>
              </a:lnSpc>
              <a:spcBef>
                <a:spcPts val="1400"/>
              </a:spcBef>
              <a:buClr>
                <a:srgbClr val="DA5521"/>
              </a:buClr>
            </a:pPr>
            <a:r>
              <a:rPr lang="en-US" sz="1200" kern="2400" dirty="0">
                <a:solidFill>
                  <a:srgbClr val="595959"/>
                </a:solidFill>
              </a:rPr>
              <a:t>Of the 1,107,209 total identity theft reports in 2022, 87% included consumer age information.</a:t>
            </a:r>
          </a:p>
        </p:txBody>
      </p:sp>
      <p:sp>
        <p:nvSpPr>
          <p:cNvPr id="10" name="TextBox 9">
            <a:extLst>
              <a:ext uri="{FF2B5EF4-FFF2-40B4-BE49-F238E27FC236}">
                <a16:creationId xmlns:a16="http://schemas.microsoft.com/office/drawing/2014/main" id="{1D9AC884-C533-0F5B-5DEB-5EC21E4D3B2C}"/>
              </a:ext>
            </a:extLst>
          </p:cNvPr>
          <p:cNvSpPr txBox="1"/>
          <p:nvPr/>
        </p:nvSpPr>
        <p:spPr>
          <a:xfrm>
            <a:off x="839787" y="6356352"/>
            <a:ext cx="10096863" cy="238527"/>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defTabSz="685800">
              <a:lnSpc>
                <a:spcPct val="95000"/>
              </a:lnSpc>
              <a:spcBef>
                <a:spcPts val="1400"/>
              </a:spcBef>
              <a:buClr>
                <a:srgbClr val="DA5521"/>
              </a:buClr>
            </a:pPr>
            <a:r>
              <a:rPr lang="en-US" sz="1000" i="1" kern="2400" dirty="0">
                <a:solidFill>
                  <a:schemeClr val="bg1">
                    <a:lumMod val="50000"/>
                  </a:schemeClr>
                </a:solidFill>
              </a:rPr>
              <a:t>SOURCE: Federal Trade Commission. (n.d.). Explore data. </a:t>
            </a:r>
            <a:r>
              <a:rPr lang="en-US" sz="1000" i="1" kern="2400" dirty="0">
                <a:solidFill>
                  <a:schemeClr val="bg1">
                    <a:lumMod val="50000"/>
                  </a:schemeClr>
                </a:solidFill>
                <a:hlinkClick r:id="rId4"/>
              </a:rPr>
              <a:t>https://www.ftc.gov/exploredata</a:t>
            </a:r>
            <a:r>
              <a:rPr lang="en-US" sz="1000" i="1" kern="2400" dirty="0">
                <a:solidFill>
                  <a:schemeClr val="bg1">
                    <a:lumMod val="50000"/>
                  </a:schemeClr>
                </a:solidFill>
              </a:rPr>
              <a:t> </a:t>
            </a:r>
          </a:p>
        </p:txBody>
      </p:sp>
    </p:spTree>
    <p:extLst>
      <p:ext uri="{BB962C8B-B14F-4D97-AF65-F5344CB8AC3E}">
        <p14:creationId xmlns:p14="http://schemas.microsoft.com/office/powerpoint/2010/main" val="21556449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Oval 36">
            <a:extLst>
              <a:ext uri="{FF2B5EF4-FFF2-40B4-BE49-F238E27FC236}">
                <a16:creationId xmlns:a16="http://schemas.microsoft.com/office/drawing/2014/main" id="{3AA1A044-EA47-C0D6-1486-0483209598F5}"/>
              </a:ext>
            </a:extLst>
          </p:cNvPr>
          <p:cNvSpPr/>
          <p:nvPr/>
        </p:nvSpPr>
        <p:spPr>
          <a:xfrm>
            <a:off x="9758265" y="3328800"/>
            <a:ext cx="977282" cy="977282"/>
          </a:xfrm>
          <a:prstGeom prst="ellipse">
            <a:avLst/>
          </a:prstGeom>
          <a:solidFill>
            <a:schemeClr val="bg1">
              <a:lumMod val="50000"/>
            </a:schemeClr>
          </a:solidFill>
          <a:effectLst>
            <a:outerShdw sx="1000" sy="1000" algn="ctr" rotWithShape="0">
              <a:schemeClr val="bg1"/>
            </a:outerShdw>
          </a:effectLst>
        </p:spPr>
        <p:txBody>
          <a:bodyPr wrap="square" lIns="91440" tIns="45720" rIns="91440" bIns="45720" rtlCol="0" anchor="ctr">
            <a:spAutoFit/>
          </a:bodyPr>
          <a:lstStyle/>
          <a:p>
            <a:pPr algn="ctr"/>
            <a:endParaRPr lang="en-US" sz="4500" b="1" cap="none" spc="0" dirty="0">
              <a:ln w="0"/>
              <a:solidFill>
                <a:schemeClr val="accent2"/>
              </a:solidFill>
              <a:latin typeface="+mj-lt"/>
            </a:endParaRPr>
          </a:p>
        </p:txBody>
      </p:sp>
      <p:sp>
        <p:nvSpPr>
          <p:cNvPr id="38" name="Oval 37">
            <a:extLst>
              <a:ext uri="{FF2B5EF4-FFF2-40B4-BE49-F238E27FC236}">
                <a16:creationId xmlns:a16="http://schemas.microsoft.com/office/drawing/2014/main" id="{B03ABE30-2193-0463-26F6-A0E4E01998C3}"/>
              </a:ext>
            </a:extLst>
          </p:cNvPr>
          <p:cNvSpPr/>
          <p:nvPr/>
        </p:nvSpPr>
        <p:spPr>
          <a:xfrm>
            <a:off x="9522831" y="2950802"/>
            <a:ext cx="532406" cy="532406"/>
          </a:xfrm>
          <a:prstGeom prst="ellipse">
            <a:avLst/>
          </a:prstGeom>
          <a:solidFill>
            <a:schemeClr val="bg1">
              <a:lumMod val="50000"/>
            </a:schemeClr>
          </a:solidFill>
          <a:effectLst>
            <a:outerShdw sx="1000" sy="1000" algn="ctr" rotWithShape="0">
              <a:schemeClr val="bg1"/>
            </a:outerShdw>
          </a:effectLst>
        </p:spPr>
        <p:txBody>
          <a:bodyPr wrap="square" lIns="91440" tIns="45720" rIns="91440" bIns="45720" rtlCol="0" anchor="ctr">
            <a:spAutoFit/>
          </a:bodyPr>
          <a:lstStyle/>
          <a:p>
            <a:pPr algn="ctr"/>
            <a:endParaRPr lang="en-US" sz="4500" b="1" cap="none" spc="0" dirty="0">
              <a:ln w="0"/>
              <a:solidFill>
                <a:schemeClr val="accent2"/>
              </a:solidFill>
              <a:latin typeface="+mj-lt"/>
            </a:endParaRPr>
          </a:p>
        </p:txBody>
      </p:sp>
      <p:sp>
        <p:nvSpPr>
          <p:cNvPr id="39" name="Oval 38">
            <a:extLst>
              <a:ext uri="{FF2B5EF4-FFF2-40B4-BE49-F238E27FC236}">
                <a16:creationId xmlns:a16="http://schemas.microsoft.com/office/drawing/2014/main" id="{1C7BC1BB-8C36-5E22-05D3-CFDEDEF57D3B}"/>
              </a:ext>
            </a:extLst>
          </p:cNvPr>
          <p:cNvSpPr/>
          <p:nvPr/>
        </p:nvSpPr>
        <p:spPr>
          <a:xfrm>
            <a:off x="10030437" y="2793830"/>
            <a:ext cx="532406" cy="532406"/>
          </a:xfrm>
          <a:prstGeom prst="ellipse">
            <a:avLst/>
          </a:prstGeom>
          <a:solidFill>
            <a:schemeClr val="bg1">
              <a:lumMod val="50000"/>
            </a:schemeClr>
          </a:solidFill>
          <a:effectLst>
            <a:outerShdw sx="1000" sy="1000" algn="ctr" rotWithShape="0">
              <a:schemeClr val="bg1"/>
            </a:outerShdw>
          </a:effectLst>
        </p:spPr>
        <p:txBody>
          <a:bodyPr wrap="square" lIns="91440" tIns="45720" rIns="91440" bIns="45720" rtlCol="0" anchor="ctr">
            <a:spAutoFit/>
          </a:bodyPr>
          <a:lstStyle/>
          <a:p>
            <a:pPr algn="ctr"/>
            <a:endParaRPr lang="en-US" sz="4500" b="1" cap="none" spc="0" dirty="0">
              <a:ln w="0"/>
              <a:solidFill>
                <a:schemeClr val="accent2"/>
              </a:solidFill>
              <a:latin typeface="+mj-lt"/>
            </a:endParaRPr>
          </a:p>
        </p:txBody>
      </p:sp>
      <p:sp>
        <p:nvSpPr>
          <p:cNvPr id="40" name="Oval 39">
            <a:extLst>
              <a:ext uri="{FF2B5EF4-FFF2-40B4-BE49-F238E27FC236}">
                <a16:creationId xmlns:a16="http://schemas.microsoft.com/office/drawing/2014/main" id="{9DF58F40-A3C3-1764-6974-696E382F9818}"/>
              </a:ext>
            </a:extLst>
          </p:cNvPr>
          <p:cNvSpPr/>
          <p:nvPr/>
        </p:nvSpPr>
        <p:spPr>
          <a:xfrm>
            <a:off x="10497941" y="3056607"/>
            <a:ext cx="454770" cy="454770"/>
          </a:xfrm>
          <a:prstGeom prst="ellipse">
            <a:avLst/>
          </a:prstGeom>
          <a:solidFill>
            <a:schemeClr val="bg1">
              <a:lumMod val="50000"/>
            </a:schemeClr>
          </a:solidFill>
          <a:effectLst>
            <a:outerShdw sx="1000" sy="1000" algn="ctr" rotWithShape="0">
              <a:schemeClr val="bg1"/>
            </a:outerShdw>
          </a:effectLst>
        </p:spPr>
        <p:txBody>
          <a:bodyPr wrap="square" lIns="91440" tIns="45720" rIns="91440" bIns="45720" rtlCol="0" anchor="ctr">
            <a:spAutoFit/>
          </a:bodyPr>
          <a:lstStyle/>
          <a:p>
            <a:pPr algn="ctr"/>
            <a:endParaRPr lang="en-US" sz="4500" b="1" cap="none" spc="0" dirty="0">
              <a:ln w="0"/>
              <a:solidFill>
                <a:schemeClr val="accent2"/>
              </a:solidFill>
              <a:latin typeface="+mj-lt"/>
            </a:endParaRPr>
          </a:p>
        </p:txBody>
      </p:sp>
      <p:sp>
        <p:nvSpPr>
          <p:cNvPr id="41" name="Oval 40">
            <a:extLst>
              <a:ext uri="{FF2B5EF4-FFF2-40B4-BE49-F238E27FC236}">
                <a16:creationId xmlns:a16="http://schemas.microsoft.com/office/drawing/2014/main" id="{9592237B-4638-E9DF-674C-0655C686C1D2}"/>
              </a:ext>
            </a:extLst>
          </p:cNvPr>
          <p:cNvSpPr/>
          <p:nvPr/>
        </p:nvSpPr>
        <p:spPr>
          <a:xfrm>
            <a:off x="10720684" y="3464585"/>
            <a:ext cx="387583" cy="387583"/>
          </a:xfrm>
          <a:prstGeom prst="ellipse">
            <a:avLst/>
          </a:prstGeom>
          <a:solidFill>
            <a:schemeClr val="bg1">
              <a:lumMod val="50000"/>
            </a:schemeClr>
          </a:solidFill>
          <a:effectLst>
            <a:outerShdw sx="1000" sy="1000" algn="ctr" rotWithShape="0">
              <a:schemeClr val="bg1"/>
            </a:outerShdw>
          </a:effectLst>
        </p:spPr>
        <p:txBody>
          <a:bodyPr wrap="square" lIns="91440" tIns="45720" rIns="91440" bIns="45720" rtlCol="0" anchor="ctr">
            <a:spAutoFit/>
          </a:bodyPr>
          <a:lstStyle/>
          <a:p>
            <a:pPr algn="ctr"/>
            <a:endParaRPr lang="en-US" sz="4500" b="1" cap="none" spc="0" dirty="0">
              <a:ln w="0"/>
              <a:solidFill>
                <a:schemeClr val="accent2"/>
              </a:solidFill>
              <a:latin typeface="+mj-lt"/>
            </a:endParaRPr>
          </a:p>
        </p:txBody>
      </p:sp>
      <p:sp>
        <p:nvSpPr>
          <p:cNvPr id="42" name="Oval 41">
            <a:extLst>
              <a:ext uri="{FF2B5EF4-FFF2-40B4-BE49-F238E27FC236}">
                <a16:creationId xmlns:a16="http://schemas.microsoft.com/office/drawing/2014/main" id="{08FBA143-EC41-11B3-379F-18FF81DB4FD6}"/>
              </a:ext>
            </a:extLst>
          </p:cNvPr>
          <p:cNvSpPr/>
          <p:nvPr/>
        </p:nvSpPr>
        <p:spPr>
          <a:xfrm>
            <a:off x="10720684" y="3837620"/>
            <a:ext cx="220760" cy="220760"/>
          </a:xfrm>
          <a:prstGeom prst="ellipse">
            <a:avLst/>
          </a:prstGeom>
          <a:solidFill>
            <a:schemeClr val="bg1">
              <a:lumMod val="50000"/>
            </a:schemeClr>
          </a:solidFill>
          <a:effectLst>
            <a:outerShdw sx="1000" sy="1000" algn="ctr" rotWithShape="0">
              <a:schemeClr val="bg1"/>
            </a:outerShdw>
          </a:effectLst>
        </p:spPr>
        <p:txBody>
          <a:bodyPr wrap="square" lIns="91440" tIns="45720" rIns="91440" bIns="45720" rtlCol="0" anchor="ctr">
            <a:spAutoFit/>
          </a:bodyPr>
          <a:lstStyle/>
          <a:p>
            <a:pPr algn="ctr"/>
            <a:endParaRPr lang="en-US" sz="4500" b="1" cap="none" spc="0" dirty="0">
              <a:ln w="0"/>
              <a:solidFill>
                <a:schemeClr val="accent2"/>
              </a:solidFill>
              <a:latin typeface="+mj-lt"/>
            </a:endParaRPr>
          </a:p>
        </p:txBody>
      </p:sp>
      <p:sp>
        <p:nvSpPr>
          <p:cNvPr id="2" name="Title 1">
            <a:extLst>
              <a:ext uri="{FF2B5EF4-FFF2-40B4-BE49-F238E27FC236}">
                <a16:creationId xmlns:a16="http://schemas.microsoft.com/office/drawing/2014/main" id="{C9463612-FD64-9F47-B968-9AB5E9620FA0}"/>
              </a:ext>
            </a:extLst>
          </p:cNvPr>
          <p:cNvSpPr>
            <a:spLocks noGrp="1"/>
          </p:cNvSpPr>
          <p:nvPr>
            <p:ph type="title"/>
          </p:nvPr>
        </p:nvSpPr>
        <p:spPr/>
        <p:txBody>
          <a:bodyPr/>
          <a:lstStyle/>
          <a:p>
            <a:pPr>
              <a:lnSpc>
                <a:spcPct val="90000"/>
              </a:lnSpc>
              <a:spcAft>
                <a:spcPts val="600"/>
              </a:spcAft>
            </a:pPr>
            <a:r>
              <a:rPr lang="en-US" sz="3400" dirty="0"/>
              <a:t>Top Median Losses for People Ages 20 to 29 (2022)</a:t>
            </a:r>
          </a:p>
        </p:txBody>
      </p:sp>
      <p:sp>
        <p:nvSpPr>
          <p:cNvPr id="4" name="Slide Number Placeholder 3">
            <a:extLst>
              <a:ext uri="{FF2B5EF4-FFF2-40B4-BE49-F238E27FC236}">
                <a16:creationId xmlns:a16="http://schemas.microsoft.com/office/drawing/2014/main" id="{7FCF1D23-048A-AB4A-8D53-339A8B0E4A07}"/>
              </a:ext>
            </a:extLst>
          </p:cNvPr>
          <p:cNvSpPr>
            <a:spLocks noGrp="1"/>
          </p:cNvSpPr>
          <p:nvPr>
            <p:ph type="sldNum" sz="quarter" idx="10"/>
          </p:nvPr>
        </p:nvSpPr>
        <p:spPr/>
        <p:txBody>
          <a:bodyPr/>
          <a:lstStyle/>
          <a:p>
            <a:fld id="{2FF31650-33A0-41F4-A40A-6CB69A9709AF}" type="slidenum">
              <a:rPr lang="en-US" smtClean="0"/>
              <a:pPr/>
              <a:t>12</a:t>
            </a:fld>
            <a:endParaRPr lang="en-US"/>
          </a:p>
        </p:txBody>
      </p:sp>
      <p:sp>
        <p:nvSpPr>
          <p:cNvPr id="23" name="Cross 22"/>
          <p:cNvSpPr/>
          <p:nvPr/>
        </p:nvSpPr>
        <p:spPr>
          <a:xfrm>
            <a:off x="9532084" y="3985335"/>
            <a:ext cx="366832" cy="784830"/>
          </a:xfrm>
          <a:prstGeom prst="plus">
            <a:avLst/>
          </a:prstGeom>
          <a:noFill/>
          <a:effectLst>
            <a:outerShdw sx="1000" sy="1000" algn="ctr" rotWithShape="0">
              <a:schemeClr val="bg1"/>
            </a:outerShdw>
          </a:effectLst>
        </p:spPr>
        <p:txBody>
          <a:bodyPr wrap="none" lIns="91440" tIns="45720" rIns="91440" bIns="45720" rtlCol="0" anchor="ctr">
            <a:spAutoFit/>
          </a:bodyPr>
          <a:lstStyle/>
          <a:p>
            <a:pPr algn="ctr"/>
            <a:endParaRPr lang="en-US" sz="4500" b="1" cap="none" spc="0">
              <a:ln w="0"/>
              <a:solidFill>
                <a:schemeClr val="accent5"/>
              </a:solidFill>
              <a:latin typeface="+mj-lt"/>
            </a:endParaRPr>
          </a:p>
        </p:txBody>
      </p:sp>
      <p:sp>
        <p:nvSpPr>
          <p:cNvPr id="7" name="TextBox 6">
            <a:extLst>
              <a:ext uri="{FF2B5EF4-FFF2-40B4-BE49-F238E27FC236}">
                <a16:creationId xmlns:a16="http://schemas.microsoft.com/office/drawing/2014/main" id="{88487F0E-FBE2-2125-D3B2-97DFCC637039}"/>
              </a:ext>
            </a:extLst>
          </p:cNvPr>
          <p:cNvSpPr txBox="1"/>
          <p:nvPr/>
        </p:nvSpPr>
        <p:spPr>
          <a:xfrm>
            <a:off x="838200" y="6364224"/>
            <a:ext cx="6178732" cy="238527"/>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defTabSz="685800">
              <a:lnSpc>
                <a:spcPct val="95000"/>
              </a:lnSpc>
              <a:spcBef>
                <a:spcPts val="1400"/>
              </a:spcBef>
              <a:buClr>
                <a:srgbClr val="DA5521"/>
              </a:buClr>
            </a:pPr>
            <a:r>
              <a:rPr lang="en-US" sz="1000" i="1" kern="2400" dirty="0">
                <a:solidFill>
                  <a:schemeClr val="bg1">
                    <a:lumMod val="50000"/>
                  </a:schemeClr>
                </a:solidFill>
              </a:rPr>
              <a:t>SOURCE: Federal Trade Commission. (n.d.). Pass it on. </a:t>
            </a:r>
            <a:r>
              <a:rPr lang="en-US" sz="1000" i="1" kern="2400" dirty="0">
                <a:solidFill>
                  <a:schemeClr val="bg1">
                    <a:lumMod val="50000"/>
                  </a:schemeClr>
                </a:solidFill>
                <a:hlinkClick r:id="rId3"/>
              </a:rPr>
              <a:t>https://www.ftc.gov/PassItOn</a:t>
            </a:r>
            <a:r>
              <a:rPr lang="en-US" sz="1000" i="1" kern="2400" dirty="0">
                <a:solidFill>
                  <a:schemeClr val="bg1">
                    <a:lumMod val="50000"/>
                  </a:schemeClr>
                </a:solidFill>
              </a:rPr>
              <a:t> </a:t>
            </a:r>
          </a:p>
        </p:txBody>
      </p:sp>
      <p:sp>
        <p:nvSpPr>
          <p:cNvPr id="8" name="TextBox 7">
            <a:extLst>
              <a:ext uri="{FF2B5EF4-FFF2-40B4-BE49-F238E27FC236}">
                <a16:creationId xmlns:a16="http://schemas.microsoft.com/office/drawing/2014/main" id="{B6D3DD36-725C-B19F-8CCD-40BADC7214A7}"/>
              </a:ext>
            </a:extLst>
          </p:cNvPr>
          <p:cNvSpPr txBox="1"/>
          <p:nvPr/>
        </p:nvSpPr>
        <p:spPr>
          <a:xfrm>
            <a:off x="854530" y="1573553"/>
            <a:ext cx="10497682" cy="355482"/>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685800">
              <a:lnSpc>
                <a:spcPct val="95000"/>
              </a:lnSpc>
              <a:spcBef>
                <a:spcPts val="1400"/>
              </a:spcBef>
              <a:buClr>
                <a:srgbClr val="DA5521"/>
              </a:buClr>
            </a:pPr>
            <a:r>
              <a:rPr lang="en-US" b="1" kern="2400" dirty="0">
                <a:solidFill>
                  <a:srgbClr val="595959"/>
                </a:solidFill>
                <a:latin typeface="+mj-lt"/>
              </a:rPr>
              <a:t>FRAUD AFFECTS EVERY GENERATION DIFFERENTLY</a:t>
            </a:r>
          </a:p>
        </p:txBody>
      </p:sp>
      <p:sp>
        <p:nvSpPr>
          <p:cNvPr id="9" name="TextBox 8">
            <a:extLst>
              <a:ext uri="{FF2B5EF4-FFF2-40B4-BE49-F238E27FC236}">
                <a16:creationId xmlns:a16="http://schemas.microsoft.com/office/drawing/2014/main" id="{8DC5CAA0-F30B-1944-DB56-0510049374F6}"/>
              </a:ext>
            </a:extLst>
          </p:cNvPr>
          <p:cNvSpPr txBox="1"/>
          <p:nvPr/>
        </p:nvSpPr>
        <p:spPr>
          <a:xfrm>
            <a:off x="854530" y="2503552"/>
            <a:ext cx="3040916" cy="2887970"/>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gn="l" defTabSz="685800">
              <a:spcAft>
                <a:spcPts val="1000"/>
              </a:spcAft>
              <a:buClr>
                <a:srgbClr val="DA5521"/>
              </a:buClr>
              <a:buFont typeface="+mj-lt"/>
              <a:buAutoNum type="arabicPeriod"/>
            </a:pPr>
            <a:r>
              <a:rPr lang="en-US" sz="1400" kern="2400" dirty="0">
                <a:solidFill>
                  <a:srgbClr val="595959"/>
                </a:solidFill>
              </a:rPr>
              <a:t>Fake Check Scams</a:t>
            </a:r>
          </a:p>
          <a:p>
            <a:pPr marL="342900" indent="-342900" algn="l" defTabSz="685800">
              <a:spcAft>
                <a:spcPts val="1000"/>
              </a:spcAft>
              <a:buClr>
                <a:srgbClr val="DA5521"/>
              </a:buClr>
              <a:buFont typeface="+mj-lt"/>
              <a:buAutoNum type="arabicPeriod"/>
            </a:pPr>
            <a:r>
              <a:rPr lang="en-US" sz="1400" kern="2400" dirty="0">
                <a:solidFill>
                  <a:srgbClr val="595959"/>
                </a:solidFill>
              </a:rPr>
              <a:t>Job Scams and Employment Agencies</a:t>
            </a:r>
          </a:p>
          <a:p>
            <a:pPr marL="342900" indent="-342900" algn="l" defTabSz="685800">
              <a:spcAft>
                <a:spcPts val="1000"/>
              </a:spcAft>
              <a:buClr>
                <a:srgbClr val="DA5521"/>
              </a:buClr>
              <a:buFont typeface="+mj-lt"/>
              <a:buAutoNum type="arabicPeriod"/>
            </a:pPr>
            <a:r>
              <a:rPr lang="en-US" sz="1400" kern="2400" dirty="0">
                <a:solidFill>
                  <a:srgbClr val="595959"/>
                </a:solidFill>
              </a:rPr>
              <a:t>Business and Work-at-Home Opportunities</a:t>
            </a:r>
          </a:p>
          <a:p>
            <a:pPr marL="342900" indent="-342900" algn="l" defTabSz="685800">
              <a:spcAft>
                <a:spcPts val="1000"/>
              </a:spcAft>
              <a:buClr>
                <a:srgbClr val="DA5521"/>
              </a:buClr>
              <a:buFont typeface="+mj-lt"/>
              <a:buAutoNum type="arabicPeriod"/>
            </a:pPr>
            <a:r>
              <a:rPr lang="en-US" sz="1400" kern="2400" dirty="0">
                <a:solidFill>
                  <a:srgbClr val="595959"/>
                </a:solidFill>
              </a:rPr>
              <a:t>Miscellaneous Investments and Investment Advice</a:t>
            </a:r>
          </a:p>
          <a:p>
            <a:pPr marL="342900" indent="-342900" algn="l" defTabSz="685800">
              <a:spcAft>
                <a:spcPts val="1000"/>
              </a:spcAft>
              <a:buClr>
                <a:srgbClr val="DA5521"/>
              </a:buClr>
              <a:buFont typeface="+mj-lt"/>
              <a:buAutoNum type="arabicPeriod"/>
            </a:pPr>
            <a:r>
              <a:rPr lang="en-US" sz="1400" kern="2400" dirty="0">
                <a:solidFill>
                  <a:srgbClr val="595959"/>
                </a:solidFill>
              </a:rPr>
              <a:t>Government Imposters</a:t>
            </a:r>
          </a:p>
          <a:p>
            <a:pPr marL="342900" indent="-342900" algn="l" defTabSz="685800">
              <a:spcAft>
                <a:spcPts val="1000"/>
              </a:spcAft>
              <a:buClr>
                <a:srgbClr val="DA5521"/>
              </a:buClr>
              <a:buFont typeface="+mj-lt"/>
              <a:buAutoNum type="arabicPeriod"/>
            </a:pPr>
            <a:r>
              <a:rPr lang="en-US" sz="1400" kern="2400" dirty="0">
                <a:solidFill>
                  <a:srgbClr val="595959"/>
                </a:solidFill>
              </a:rPr>
              <a:t>Pyramids and Multi-Level Marketing</a:t>
            </a:r>
          </a:p>
        </p:txBody>
      </p:sp>
      <p:sp>
        <p:nvSpPr>
          <p:cNvPr id="11" name="TextBox 10">
            <a:extLst>
              <a:ext uri="{FF2B5EF4-FFF2-40B4-BE49-F238E27FC236}">
                <a16:creationId xmlns:a16="http://schemas.microsoft.com/office/drawing/2014/main" id="{049A43BA-2C97-F15C-723A-9F7B4618F982}"/>
              </a:ext>
            </a:extLst>
          </p:cNvPr>
          <p:cNvSpPr txBox="1"/>
          <p:nvPr/>
        </p:nvSpPr>
        <p:spPr>
          <a:xfrm>
            <a:off x="854530" y="2107858"/>
            <a:ext cx="4161607" cy="326243"/>
          </a:xfrm>
          <a:prstGeom prst="rect">
            <a:avLst/>
          </a:prstGeom>
          <a:noFill/>
          <a:ln w="6350">
            <a:noFill/>
          </a:ln>
        </p:spPr>
        <p:txBody>
          <a:bodyPr wrap="square">
            <a:spAutoFit/>
          </a:bodyPr>
          <a:lstStyle/>
          <a:p>
            <a:pPr algn="l" defTabSz="685800">
              <a:lnSpc>
                <a:spcPct val="95000"/>
              </a:lnSpc>
              <a:spcBef>
                <a:spcPts val="1400"/>
              </a:spcBef>
              <a:buClr>
                <a:srgbClr val="DA5521"/>
              </a:buClr>
            </a:pPr>
            <a:r>
              <a:rPr lang="en-US" sz="1600" b="1" kern="2400" dirty="0">
                <a:solidFill>
                  <a:srgbClr val="595959"/>
                </a:solidFill>
                <a:latin typeface="+mj-lt"/>
              </a:rPr>
              <a:t>Top Median Losses for People Ages 20–29</a:t>
            </a:r>
          </a:p>
        </p:txBody>
      </p:sp>
      <p:sp>
        <p:nvSpPr>
          <p:cNvPr id="12" name="TextBox 11">
            <a:extLst>
              <a:ext uri="{FF2B5EF4-FFF2-40B4-BE49-F238E27FC236}">
                <a16:creationId xmlns:a16="http://schemas.microsoft.com/office/drawing/2014/main" id="{E101824D-50AC-FA5F-014B-DD3CCAA1623E}"/>
              </a:ext>
            </a:extLst>
          </p:cNvPr>
          <p:cNvSpPr txBox="1"/>
          <p:nvPr/>
        </p:nvSpPr>
        <p:spPr>
          <a:xfrm>
            <a:off x="3876674" y="2503552"/>
            <a:ext cx="1325291" cy="2672526"/>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defTabSz="685800">
              <a:spcAft>
                <a:spcPts val="1000"/>
              </a:spcAft>
              <a:buClr>
                <a:srgbClr val="DA5521"/>
              </a:buClr>
            </a:pPr>
            <a:r>
              <a:rPr lang="en-US" sz="1400" b="1" kern="2400" dirty="0">
                <a:solidFill>
                  <a:schemeClr val="accent2"/>
                </a:solidFill>
                <a:latin typeface="+mj-lt"/>
              </a:rPr>
              <a:t>$2,000</a:t>
            </a:r>
          </a:p>
          <a:p>
            <a:pPr algn="l" defTabSz="685800">
              <a:spcAft>
                <a:spcPts val="1000"/>
              </a:spcAft>
              <a:buClr>
                <a:srgbClr val="DA5521"/>
              </a:buClr>
            </a:pPr>
            <a:r>
              <a:rPr lang="en-US" sz="1400" b="1" kern="2400" dirty="0">
                <a:solidFill>
                  <a:schemeClr val="accent2"/>
                </a:solidFill>
                <a:latin typeface="+mj-lt"/>
              </a:rPr>
              <a:t>$1,875</a:t>
            </a:r>
          </a:p>
          <a:p>
            <a:pPr algn="l" defTabSz="685800">
              <a:spcAft>
                <a:spcPts val="1000"/>
              </a:spcAft>
              <a:buClr>
                <a:srgbClr val="DA5521"/>
              </a:buClr>
            </a:pPr>
            <a:br>
              <a:rPr lang="en-US" sz="1400" b="1" kern="2400" dirty="0">
                <a:solidFill>
                  <a:schemeClr val="accent2"/>
                </a:solidFill>
                <a:latin typeface="+mj-lt"/>
              </a:rPr>
            </a:br>
            <a:r>
              <a:rPr lang="en-US" sz="1400" b="1" kern="2400" dirty="0">
                <a:solidFill>
                  <a:schemeClr val="accent2"/>
                </a:solidFill>
                <a:latin typeface="+mj-lt"/>
              </a:rPr>
              <a:t>$1,800</a:t>
            </a:r>
          </a:p>
          <a:p>
            <a:pPr algn="l" defTabSz="685800">
              <a:spcAft>
                <a:spcPts val="1000"/>
              </a:spcAft>
              <a:buClr>
                <a:srgbClr val="DA5521"/>
              </a:buClr>
            </a:pPr>
            <a:br>
              <a:rPr lang="en-US" sz="1400" b="1" kern="2400" dirty="0">
                <a:solidFill>
                  <a:schemeClr val="accent2"/>
                </a:solidFill>
                <a:latin typeface="+mj-lt"/>
              </a:rPr>
            </a:br>
            <a:r>
              <a:rPr lang="en-US" sz="1400" b="1" kern="2400" dirty="0">
                <a:solidFill>
                  <a:schemeClr val="accent2"/>
                </a:solidFill>
                <a:latin typeface="+mj-lt"/>
              </a:rPr>
              <a:t>$1,438</a:t>
            </a:r>
          </a:p>
          <a:p>
            <a:pPr algn="l" defTabSz="685800">
              <a:spcAft>
                <a:spcPts val="1000"/>
              </a:spcAft>
              <a:buClr>
                <a:srgbClr val="DA5521"/>
              </a:buClr>
            </a:pPr>
            <a:br>
              <a:rPr lang="en-US" sz="1400" b="1" kern="2400" dirty="0">
                <a:solidFill>
                  <a:schemeClr val="accent2"/>
                </a:solidFill>
                <a:latin typeface="+mj-lt"/>
              </a:rPr>
            </a:br>
            <a:r>
              <a:rPr lang="en-US" sz="1400" b="1" kern="2400" dirty="0">
                <a:solidFill>
                  <a:schemeClr val="accent2"/>
                </a:solidFill>
                <a:latin typeface="+mj-lt"/>
              </a:rPr>
              <a:t>$1,000</a:t>
            </a:r>
          </a:p>
          <a:p>
            <a:pPr algn="l" defTabSz="685800">
              <a:spcAft>
                <a:spcPts val="1000"/>
              </a:spcAft>
              <a:buClr>
                <a:srgbClr val="DA5521"/>
              </a:buClr>
            </a:pPr>
            <a:r>
              <a:rPr lang="en-US" sz="1400" b="1" kern="2400" dirty="0">
                <a:solidFill>
                  <a:schemeClr val="accent2"/>
                </a:solidFill>
                <a:latin typeface="+mj-lt"/>
              </a:rPr>
              <a:t>$1,000</a:t>
            </a:r>
          </a:p>
        </p:txBody>
      </p:sp>
      <p:sp>
        <p:nvSpPr>
          <p:cNvPr id="13" name="TextBox 12">
            <a:extLst>
              <a:ext uri="{FF2B5EF4-FFF2-40B4-BE49-F238E27FC236}">
                <a16:creationId xmlns:a16="http://schemas.microsoft.com/office/drawing/2014/main" id="{A2204D5B-9DD9-A378-C1DC-C441B8C69A9E}"/>
              </a:ext>
            </a:extLst>
          </p:cNvPr>
          <p:cNvSpPr txBox="1"/>
          <p:nvPr/>
        </p:nvSpPr>
        <p:spPr>
          <a:xfrm>
            <a:off x="838199" y="5412273"/>
            <a:ext cx="4386390" cy="267766"/>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defTabSz="685800">
              <a:lnSpc>
                <a:spcPct val="95000"/>
              </a:lnSpc>
              <a:spcBef>
                <a:spcPts val="1400"/>
              </a:spcBef>
              <a:buClr>
                <a:srgbClr val="DA5521"/>
              </a:buClr>
            </a:pPr>
            <a:r>
              <a:rPr lang="en-US" sz="1200" i="1" kern="2400" dirty="0">
                <a:solidFill>
                  <a:schemeClr val="bg1">
                    <a:lumMod val="50000"/>
                  </a:schemeClr>
                </a:solidFill>
              </a:rPr>
              <a:t>This ranking excludes fraud types with fewer than 100 reports.</a:t>
            </a:r>
          </a:p>
        </p:txBody>
      </p:sp>
      <p:sp>
        <p:nvSpPr>
          <p:cNvPr id="14" name="TextBox 13">
            <a:extLst>
              <a:ext uri="{FF2B5EF4-FFF2-40B4-BE49-F238E27FC236}">
                <a16:creationId xmlns:a16="http://schemas.microsoft.com/office/drawing/2014/main" id="{D3269F08-BD65-2150-AA67-1CE02866C123}"/>
              </a:ext>
            </a:extLst>
          </p:cNvPr>
          <p:cNvSpPr txBox="1"/>
          <p:nvPr/>
        </p:nvSpPr>
        <p:spPr>
          <a:xfrm>
            <a:off x="838199" y="5936390"/>
            <a:ext cx="10879184" cy="384721"/>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defTabSz="685800">
              <a:lnSpc>
                <a:spcPct val="95000"/>
              </a:lnSpc>
              <a:spcBef>
                <a:spcPts val="1400"/>
              </a:spcBef>
              <a:buClr>
                <a:srgbClr val="DA5521"/>
              </a:buClr>
            </a:pPr>
            <a:r>
              <a:rPr lang="en-US" sz="1000" i="1" kern="2400" dirty="0">
                <a:solidFill>
                  <a:schemeClr val="bg1">
                    <a:lumMod val="50000"/>
                  </a:schemeClr>
                </a:solidFill>
              </a:rPr>
              <a:t>Not all reports include usable age information. Age comparisons in Fraud Loss Reports per 100K Population are based on (1) reports indicating any monetary loss, and (2) population estimates are based on U.S. Census Bureau population estimates for 2019. Percentages are based on the number of people reporting a monetary loss by age and a payment/contact method. </a:t>
            </a:r>
          </a:p>
        </p:txBody>
      </p:sp>
      <p:sp>
        <p:nvSpPr>
          <p:cNvPr id="15" name="TextBox 14">
            <a:extLst>
              <a:ext uri="{FF2B5EF4-FFF2-40B4-BE49-F238E27FC236}">
                <a16:creationId xmlns:a16="http://schemas.microsoft.com/office/drawing/2014/main" id="{DE6C9C3F-61DD-9232-3BAF-F1AEE07F9D19}"/>
              </a:ext>
            </a:extLst>
          </p:cNvPr>
          <p:cNvSpPr txBox="1"/>
          <p:nvPr/>
        </p:nvSpPr>
        <p:spPr>
          <a:xfrm>
            <a:off x="5632380" y="2107858"/>
            <a:ext cx="2463974" cy="326243"/>
          </a:xfrm>
          <a:prstGeom prst="rect">
            <a:avLst/>
          </a:prstGeom>
          <a:noFill/>
          <a:ln w="6350">
            <a:noFill/>
          </a:ln>
        </p:spPr>
        <p:txBody>
          <a:bodyPr wrap="square">
            <a:spAutoFit/>
          </a:bodyPr>
          <a:lstStyle/>
          <a:p>
            <a:pPr algn="ctr" defTabSz="685800">
              <a:lnSpc>
                <a:spcPct val="95000"/>
              </a:lnSpc>
              <a:spcBef>
                <a:spcPts val="1400"/>
              </a:spcBef>
              <a:buClr>
                <a:srgbClr val="DA5521"/>
              </a:buClr>
            </a:pPr>
            <a:r>
              <a:rPr lang="en-US" sz="1600" b="1" kern="2400" dirty="0">
                <a:solidFill>
                  <a:srgbClr val="595959"/>
                </a:solidFill>
                <a:latin typeface="+mj-lt"/>
              </a:rPr>
              <a:t>Payment Method</a:t>
            </a:r>
          </a:p>
        </p:txBody>
      </p:sp>
      <p:sp>
        <p:nvSpPr>
          <p:cNvPr id="16" name="TextBox 15">
            <a:extLst>
              <a:ext uri="{FF2B5EF4-FFF2-40B4-BE49-F238E27FC236}">
                <a16:creationId xmlns:a16="http://schemas.microsoft.com/office/drawing/2014/main" id="{C0E79D98-BE57-1613-A24D-54BF54E6616F}"/>
              </a:ext>
            </a:extLst>
          </p:cNvPr>
          <p:cNvSpPr txBox="1"/>
          <p:nvPr/>
        </p:nvSpPr>
        <p:spPr>
          <a:xfrm>
            <a:off x="8610601" y="2107858"/>
            <a:ext cx="2814566" cy="333813"/>
          </a:xfrm>
          <a:prstGeom prst="rect">
            <a:avLst/>
          </a:prstGeom>
          <a:noFill/>
          <a:ln w="6350">
            <a:noFill/>
          </a:ln>
        </p:spPr>
        <p:txBody>
          <a:bodyPr wrap="square">
            <a:spAutoFit/>
          </a:bodyPr>
          <a:lstStyle/>
          <a:p>
            <a:pPr algn="ctr" defTabSz="685800">
              <a:lnSpc>
                <a:spcPct val="95000"/>
              </a:lnSpc>
              <a:spcBef>
                <a:spcPts val="1400"/>
              </a:spcBef>
              <a:buClr>
                <a:srgbClr val="DA5521"/>
              </a:buClr>
            </a:pPr>
            <a:r>
              <a:rPr lang="en-US" sz="1600" b="1" kern="2400" dirty="0">
                <a:solidFill>
                  <a:srgbClr val="595959"/>
                </a:solidFill>
                <a:latin typeface="+mj-lt"/>
              </a:rPr>
              <a:t>Contact Method</a:t>
            </a:r>
          </a:p>
        </p:txBody>
      </p:sp>
      <p:sp>
        <p:nvSpPr>
          <p:cNvPr id="17" name="Oval 16">
            <a:extLst>
              <a:ext uri="{FF2B5EF4-FFF2-40B4-BE49-F238E27FC236}">
                <a16:creationId xmlns:a16="http://schemas.microsoft.com/office/drawing/2014/main" id="{5E761C42-6781-D0A8-6BEA-9BFA885B046D}"/>
              </a:ext>
            </a:extLst>
          </p:cNvPr>
          <p:cNvSpPr/>
          <p:nvPr/>
        </p:nvSpPr>
        <p:spPr>
          <a:xfrm>
            <a:off x="5562960" y="3428071"/>
            <a:ext cx="992778" cy="992778"/>
          </a:xfrm>
          <a:prstGeom prst="ellipse">
            <a:avLst/>
          </a:prstGeom>
          <a:solidFill>
            <a:schemeClr val="tx2"/>
          </a:solidFill>
          <a:effectLst>
            <a:outerShdw sx="1000" sy="1000" algn="ctr" rotWithShape="0">
              <a:schemeClr val="bg1"/>
            </a:outerShdw>
          </a:effectLst>
        </p:spPr>
        <p:txBody>
          <a:bodyPr wrap="square" lIns="91440" tIns="45720" rIns="91440" bIns="45720" rtlCol="0" anchor="ctr">
            <a:spAutoFit/>
          </a:bodyPr>
          <a:lstStyle/>
          <a:p>
            <a:pPr algn="ctr"/>
            <a:endParaRPr lang="en-US" sz="4500" b="1" cap="none" spc="0" dirty="0">
              <a:ln w="0"/>
              <a:solidFill>
                <a:schemeClr val="accent2"/>
              </a:solidFill>
              <a:latin typeface="+mj-lt"/>
            </a:endParaRPr>
          </a:p>
        </p:txBody>
      </p:sp>
      <p:sp>
        <p:nvSpPr>
          <p:cNvPr id="18" name="TextBox 17">
            <a:extLst>
              <a:ext uri="{FF2B5EF4-FFF2-40B4-BE49-F238E27FC236}">
                <a16:creationId xmlns:a16="http://schemas.microsoft.com/office/drawing/2014/main" id="{8CE685E2-14B2-9026-EC46-70DA76AB8FFD}"/>
              </a:ext>
            </a:extLst>
          </p:cNvPr>
          <p:cNvSpPr txBox="1"/>
          <p:nvPr/>
        </p:nvSpPr>
        <p:spPr>
          <a:xfrm>
            <a:off x="5562959" y="3701492"/>
            <a:ext cx="992779" cy="443198"/>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685800">
              <a:lnSpc>
                <a:spcPct val="95000"/>
              </a:lnSpc>
              <a:spcBef>
                <a:spcPts val="1400"/>
              </a:spcBef>
              <a:buClr>
                <a:srgbClr val="DA5521"/>
              </a:buClr>
            </a:pPr>
            <a:r>
              <a:rPr lang="en-US" sz="1200" b="1" kern="2400" dirty="0">
                <a:solidFill>
                  <a:schemeClr val="bg1"/>
                </a:solidFill>
                <a:latin typeface="+mj-lt"/>
              </a:rPr>
              <a:t>Payment App or Service</a:t>
            </a:r>
          </a:p>
        </p:txBody>
      </p:sp>
      <p:sp>
        <p:nvSpPr>
          <p:cNvPr id="19" name="Oval 18">
            <a:extLst>
              <a:ext uri="{FF2B5EF4-FFF2-40B4-BE49-F238E27FC236}">
                <a16:creationId xmlns:a16="http://schemas.microsoft.com/office/drawing/2014/main" id="{F24F0843-D1BB-D25F-DF43-A1615CA2080C}"/>
              </a:ext>
            </a:extLst>
          </p:cNvPr>
          <p:cNvSpPr/>
          <p:nvPr/>
        </p:nvSpPr>
        <p:spPr>
          <a:xfrm>
            <a:off x="6555738" y="3469421"/>
            <a:ext cx="942144" cy="942144"/>
          </a:xfrm>
          <a:prstGeom prst="ellipse">
            <a:avLst/>
          </a:prstGeom>
          <a:solidFill>
            <a:schemeClr val="bg1">
              <a:lumMod val="50000"/>
            </a:schemeClr>
          </a:solidFill>
          <a:effectLst>
            <a:outerShdw sx="1000" sy="1000" algn="ctr" rotWithShape="0">
              <a:schemeClr val="bg1"/>
            </a:outerShdw>
          </a:effectLst>
        </p:spPr>
        <p:txBody>
          <a:bodyPr wrap="square" lIns="91440" tIns="45720" rIns="91440" bIns="45720" rtlCol="0" anchor="ctr">
            <a:spAutoFit/>
          </a:bodyPr>
          <a:lstStyle/>
          <a:p>
            <a:pPr algn="ctr"/>
            <a:endParaRPr lang="en-US" sz="4500" b="1" cap="none" spc="0" dirty="0">
              <a:ln w="0"/>
              <a:solidFill>
                <a:schemeClr val="accent2"/>
              </a:solidFill>
              <a:latin typeface="+mj-lt"/>
            </a:endParaRPr>
          </a:p>
        </p:txBody>
      </p:sp>
      <p:sp>
        <p:nvSpPr>
          <p:cNvPr id="20" name="TextBox 19">
            <a:extLst>
              <a:ext uri="{FF2B5EF4-FFF2-40B4-BE49-F238E27FC236}">
                <a16:creationId xmlns:a16="http://schemas.microsoft.com/office/drawing/2014/main" id="{C402B338-409B-F0D5-8341-884C62C89C67}"/>
              </a:ext>
            </a:extLst>
          </p:cNvPr>
          <p:cNvSpPr txBox="1"/>
          <p:nvPr/>
        </p:nvSpPr>
        <p:spPr>
          <a:xfrm>
            <a:off x="6530420" y="3692208"/>
            <a:ext cx="992779" cy="443198"/>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685800">
              <a:lnSpc>
                <a:spcPct val="95000"/>
              </a:lnSpc>
              <a:spcBef>
                <a:spcPts val="1400"/>
              </a:spcBef>
              <a:buClr>
                <a:srgbClr val="DA5521"/>
              </a:buClr>
            </a:pPr>
            <a:r>
              <a:rPr lang="en-US" sz="1200" b="1" kern="2400" dirty="0">
                <a:solidFill>
                  <a:schemeClr val="bg1"/>
                </a:solidFill>
                <a:latin typeface="+mj-lt"/>
              </a:rPr>
              <a:t>Debit </a:t>
            </a:r>
            <a:br>
              <a:rPr lang="en-US" sz="1200" b="1" kern="2400" dirty="0">
                <a:solidFill>
                  <a:schemeClr val="bg1"/>
                </a:solidFill>
                <a:latin typeface="+mj-lt"/>
              </a:rPr>
            </a:br>
            <a:r>
              <a:rPr lang="en-US" sz="1200" b="1" kern="2400" dirty="0">
                <a:solidFill>
                  <a:schemeClr val="bg1"/>
                </a:solidFill>
                <a:latin typeface="+mj-lt"/>
              </a:rPr>
              <a:t>Card</a:t>
            </a:r>
          </a:p>
        </p:txBody>
      </p:sp>
      <p:sp>
        <p:nvSpPr>
          <p:cNvPr id="21" name="Oval 20">
            <a:extLst>
              <a:ext uri="{FF2B5EF4-FFF2-40B4-BE49-F238E27FC236}">
                <a16:creationId xmlns:a16="http://schemas.microsoft.com/office/drawing/2014/main" id="{40A6E83B-0587-D2B7-B2FF-C8A1A3136117}"/>
              </a:ext>
            </a:extLst>
          </p:cNvPr>
          <p:cNvSpPr/>
          <p:nvPr/>
        </p:nvSpPr>
        <p:spPr>
          <a:xfrm>
            <a:off x="6163679" y="4263321"/>
            <a:ext cx="784830" cy="784830"/>
          </a:xfrm>
          <a:prstGeom prst="ellipse">
            <a:avLst/>
          </a:prstGeom>
          <a:solidFill>
            <a:schemeClr val="bg1">
              <a:lumMod val="50000"/>
            </a:schemeClr>
          </a:solidFill>
          <a:effectLst>
            <a:outerShdw sx="1000" sy="1000" algn="ctr" rotWithShape="0">
              <a:schemeClr val="bg1"/>
            </a:outerShdw>
          </a:effectLst>
        </p:spPr>
        <p:txBody>
          <a:bodyPr wrap="square" lIns="91440" tIns="45720" rIns="91440" bIns="45720" rtlCol="0" anchor="ctr">
            <a:spAutoFit/>
          </a:bodyPr>
          <a:lstStyle/>
          <a:p>
            <a:pPr algn="ctr"/>
            <a:endParaRPr lang="en-US" sz="4500" b="1" cap="none" spc="0" dirty="0">
              <a:ln w="0"/>
              <a:solidFill>
                <a:schemeClr val="accent2"/>
              </a:solidFill>
              <a:latin typeface="+mj-lt"/>
            </a:endParaRPr>
          </a:p>
        </p:txBody>
      </p:sp>
      <p:sp>
        <p:nvSpPr>
          <p:cNvPr id="22" name="Oval 21">
            <a:extLst>
              <a:ext uri="{FF2B5EF4-FFF2-40B4-BE49-F238E27FC236}">
                <a16:creationId xmlns:a16="http://schemas.microsoft.com/office/drawing/2014/main" id="{C0BFD00B-ADC3-D13B-3D55-93DFAB2FCBD2}"/>
              </a:ext>
            </a:extLst>
          </p:cNvPr>
          <p:cNvSpPr/>
          <p:nvPr/>
        </p:nvSpPr>
        <p:spPr>
          <a:xfrm>
            <a:off x="6876394" y="2723806"/>
            <a:ext cx="784830" cy="784830"/>
          </a:xfrm>
          <a:prstGeom prst="ellipse">
            <a:avLst/>
          </a:prstGeom>
          <a:solidFill>
            <a:schemeClr val="bg1">
              <a:lumMod val="50000"/>
            </a:schemeClr>
          </a:solidFill>
          <a:effectLst>
            <a:outerShdw sx="1000" sy="1000" algn="ctr" rotWithShape="0">
              <a:schemeClr val="bg1"/>
            </a:outerShdw>
          </a:effectLst>
        </p:spPr>
        <p:txBody>
          <a:bodyPr wrap="square" lIns="91440" tIns="45720" rIns="91440" bIns="45720" rtlCol="0" anchor="ctr">
            <a:spAutoFit/>
          </a:bodyPr>
          <a:lstStyle/>
          <a:p>
            <a:pPr algn="ctr"/>
            <a:endParaRPr lang="en-US" sz="4500" b="1" cap="none" spc="0" dirty="0">
              <a:ln w="0"/>
              <a:solidFill>
                <a:schemeClr val="accent2"/>
              </a:solidFill>
              <a:latin typeface="+mj-lt"/>
            </a:endParaRPr>
          </a:p>
        </p:txBody>
      </p:sp>
      <p:sp>
        <p:nvSpPr>
          <p:cNvPr id="24" name="Oval 23">
            <a:extLst>
              <a:ext uri="{FF2B5EF4-FFF2-40B4-BE49-F238E27FC236}">
                <a16:creationId xmlns:a16="http://schemas.microsoft.com/office/drawing/2014/main" id="{594735DF-ADE9-EF6D-9126-3926C9FC7EDA}"/>
              </a:ext>
            </a:extLst>
          </p:cNvPr>
          <p:cNvSpPr/>
          <p:nvPr/>
        </p:nvSpPr>
        <p:spPr>
          <a:xfrm>
            <a:off x="7433957" y="3300384"/>
            <a:ext cx="667038" cy="667038"/>
          </a:xfrm>
          <a:prstGeom prst="ellipse">
            <a:avLst/>
          </a:prstGeom>
          <a:solidFill>
            <a:schemeClr val="bg1">
              <a:lumMod val="50000"/>
            </a:schemeClr>
          </a:solidFill>
          <a:effectLst>
            <a:outerShdw sx="1000" sy="1000" algn="ctr" rotWithShape="0">
              <a:schemeClr val="bg1"/>
            </a:outerShdw>
          </a:effectLst>
        </p:spPr>
        <p:txBody>
          <a:bodyPr wrap="square" lIns="91440" tIns="45720" rIns="91440" bIns="45720" rtlCol="0" anchor="ctr">
            <a:spAutoFit/>
          </a:bodyPr>
          <a:lstStyle/>
          <a:p>
            <a:pPr algn="ctr"/>
            <a:endParaRPr lang="en-US" sz="4500" b="1" cap="none" spc="0" dirty="0">
              <a:ln w="0"/>
              <a:solidFill>
                <a:schemeClr val="accent2"/>
              </a:solidFill>
              <a:latin typeface="+mj-lt"/>
            </a:endParaRPr>
          </a:p>
        </p:txBody>
      </p:sp>
      <p:sp>
        <p:nvSpPr>
          <p:cNvPr id="25" name="Oval 24">
            <a:extLst>
              <a:ext uri="{FF2B5EF4-FFF2-40B4-BE49-F238E27FC236}">
                <a16:creationId xmlns:a16="http://schemas.microsoft.com/office/drawing/2014/main" id="{14007646-A4DC-49C9-2056-8404461BFCE6}"/>
              </a:ext>
            </a:extLst>
          </p:cNvPr>
          <p:cNvSpPr/>
          <p:nvPr/>
        </p:nvSpPr>
        <p:spPr>
          <a:xfrm>
            <a:off x="6224299" y="2934440"/>
            <a:ext cx="667038" cy="667038"/>
          </a:xfrm>
          <a:prstGeom prst="ellipse">
            <a:avLst/>
          </a:prstGeom>
          <a:solidFill>
            <a:schemeClr val="bg1">
              <a:lumMod val="50000"/>
            </a:schemeClr>
          </a:solidFill>
          <a:effectLst>
            <a:outerShdw sx="1000" sy="1000" algn="ctr" rotWithShape="0">
              <a:schemeClr val="bg1"/>
            </a:outerShdw>
          </a:effectLst>
        </p:spPr>
        <p:txBody>
          <a:bodyPr wrap="square" lIns="91440" tIns="45720" rIns="91440" bIns="45720" rtlCol="0" anchor="ctr">
            <a:spAutoFit/>
          </a:bodyPr>
          <a:lstStyle/>
          <a:p>
            <a:pPr algn="ctr"/>
            <a:endParaRPr lang="en-US" sz="4500" b="1" cap="none" spc="0" dirty="0">
              <a:ln w="0"/>
              <a:solidFill>
                <a:schemeClr val="accent2"/>
              </a:solidFill>
              <a:latin typeface="+mj-lt"/>
            </a:endParaRPr>
          </a:p>
        </p:txBody>
      </p:sp>
      <p:sp>
        <p:nvSpPr>
          <p:cNvPr id="26" name="Oval 25">
            <a:extLst>
              <a:ext uri="{FF2B5EF4-FFF2-40B4-BE49-F238E27FC236}">
                <a16:creationId xmlns:a16="http://schemas.microsoft.com/office/drawing/2014/main" id="{ACF0059B-75A7-1B8B-802A-CC03E2332697}"/>
              </a:ext>
            </a:extLst>
          </p:cNvPr>
          <p:cNvSpPr/>
          <p:nvPr/>
        </p:nvSpPr>
        <p:spPr>
          <a:xfrm>
            <a:off x="7441093" y="3951768"/>
            <a:ext cx="445399" cy="445399"/>
          </a:xfrm>
          <a:prstGeom prst="ellipse">
            <a:avLst/>
          </a:prstGeom>
          <a:solidFill>
            <a:schemeClr val="bg1">
              <a:lumMod val="50000"/>
            </a:schemeClr>
          </a:solidFill>
          <a:effectLst>
            <a:outerShdw sx="1000" sy="1000" algn="ctr" rotWithShape="0">
              <a:schemeClr val="bg1"/>
            </a:outerShdw>
          </a:effectLst>
        </p:spPr>
        <p:txBody>
          <a:bodyPr wrap="square" lIns="91440" tIns="45720" rIns="91440" bIns="45720" rtlCol="0" anchor="ctr">
            <a:spAutoFit/>
          </a:bodyPr>
          <a:lstStyle/>
          <a:p>
            <a:pPr algn="ctr"/>
            <a:endParaRPr lang="en-US" sz="4500" b="1" cap="none" spc="0" dirty="0">
              <a:ln w="0"/>
              <a:solidFill>
                <a:schemeClr val="accent2"/>
              </a:solidFill>
              <a:latin typeface="+mj-lt"/>
            </a:endParaRPr>
          </a:p>
        </p:txBody>
      </p:sp>
      <p:sp>
        <p:nvSpPr>
          <p:cNvPr id="27" name="Oval 26">
            <a:extLst>
              <a:ext uri="{FF2B5EF4-FFF2-40B4-BE49-F238E27FC236}">
                <a16:creationId xmlns:a16="http://schemas.microsoft.com/office/drawing/2014/main" id="{96CCBBB0-3A1E-39E5-C059-359EAD981AD8}"/>
              </a:ext>
            </a:extLst>
          </p:cNvPr>
          <p:cNvSpPr/>
          <p:nvPr/>
        </p:nvSpPr>
        <p:spPr>
          <a:xfrm>
            <a:off x="7227417" y="4288709"/>
            <a:ext cx="338153" cy="338153"/>
          </a:xfrm>
          <a:prstGeom prst="ellipse">
            <a:avLst/>
          </a:prstGeom>
          <a:solidFill>
            <a:schemeClr val="bg1">
              <a:lumMod val="50000"/>
            </a:schemeClr>
          </a:solidFill>
          <a:effectLst>
            <a:outerShdw sx="1000" sy="1000" algn="ctr" rotWithShape="0">
              <a:schemeClr val="bg1"/>
            </a:outerShdw>
          </a:effectLst>
        </p:spPr>
        <p:txBody>
          <a:bodyPr wrap="square" lIns="91440" tIns="45720" rIns="91440" bIns="45720" rtlCol="0" anchor="ctr">
            <a:spAutoFit/>
          </a:bodyPr>
          <a:lstStyle/>
          <a:p>
            <a:pPr algn="ctr"/>
            <a:endParaRPr lang="en-US" sz="4500" b="1" cap="none" spc="0" dirty="0">
              <a:ln w="0"/>
              <a:solidFill>
                <a:schemeClr val="accent2"/>
              </a:solidFill>
              <a:latin typeface="+mj-lt"/>
            </a:endParaRPr>
          </a:p>
        </p:txBody>
      </p:sp>
      <p:sp>
        <p:nvSpPr>
          <p:cNvPr id="28" name="Oval 27">
            <a:extLst>
              <a:ext uri="{FF2B5EF4-FFF2-40B4-BE49-F238E27FC236}">
                <a16:creationId xmlns:a16="http://schemas.microsoft.com/office/drawing/2014/main" id="{81BA3A98-37F2-2EC0-19CD-81E9F0C12611}"/>
              </a:ext>
            </a:extLst>
          </p:cNvPr>
          <p:cNvSpPr/>
          <p:nvPr/>
        </p:nvSpPr>
        <p:spPr>
          <a:xfrm>
            <a:off x="7052483" y="4397123"/>
            <a:ext cx="173521" cy="173521"/>
          </a:xfrm>
          <a:prstGeom prst="ellipse">
            <a:avLst/>
          </a:prstGeom>
          <a:solidFill>
            <a:schemeClr val="bg1">
              <a:lumMod val="50000"/>
            </a:schemeClr>
          </a:solidFill>
          <a:effectLst>
            <a:outerShdw sx="1000" sy="1000" algn="ctr" rotWithShape="0">
              <a:schemeClr val="bg1"/>
            </a:outerShdw>
          </a:effectLst>
        </p:spPr>
        <p:txBody>
          <a:bodyPr wrap="square" lIns="91440" tIns="45720" rIns="91440" bIns="45720" rtlCol="0" anchor="ctr">
            <a:spAutoFit/>
          </a:bodyPr>
          <a:lstStyle/>
          <a:p>
            <a:pPr algn="ctr"/>
            <a:endParaRPr lang="en-US" sz="4500" b="1" cap="none" spc="0" dirty="0">
              <a:ln w="0"/>
              <a:solidFill>
                <a:schemeClr val="accent2"/>
              </a:solidFill>
              <a:latin typeface="+mj-lt"/>
            </a:endParaRPr>
          </a:p>
        </p:txBody>
      </p:sp>
      <p:sp>
        <p:nvSpPr>
          <p:cNvPr id="29" name="Oval 28">
            <a:extLst>
              <a:ext uri="{FF2B5EF4-FFF2-40B4-BE49-F238E27FC236}">
                <a16:creationId xmlns:a16="http://schemas.microsoft.com/office/drawing/2014/main" id="{5518EF40-1577-2BE0-665D-160CC0D97E1C}"/>
              </a:ext>
            </a:extLst>
          </p:cNvPr>
          <p:cNvSpPr/>
          <p:nvPr/>
        </p:nvSpPr>
        <p:spPr>
          <a:xfrm>
            <a:off x="6940632" y="4542392"/>
            <a:ext cx="205134" cy="205134"/>
          </a:xfrm>
          <a:prstGeom prst="ellipse">
            <a:avLst/>
          </a:prstGeom>
          <a:solidFill>
            <a:schemeClr val="bg1">
              <a:lumMod val="50000"/>
            </a:schemeClr>
          </a:solidFill>
          <a:effectLst>
            <a:outerShdw sx="1000" sy="1000" algn="ctr" rotWithShape="0">
              <a:schemeClr val="bg1"/>
            </a:outerShdw>
          </a:effectLst>
        </p:spPr>
        <p:txBody>
          <a:bodyPr wrap="square" lIns="91440" tIns="45720" rIns="91440" bIns="45720" rtlCol="0" anchor="ctr">
            <a:spAutoFit/>
          </a:bodyPr>
          <a:lstStyle/>
          <a:p>
            <a:pPr algn="ctr"/>
            <a:endParaRPr lang="en-US" sz="4500" b="1" cap="none" spc="0" dirty="0">
              <a:ln w="0"/>
              <a:solidFill>
                <a:schemeClr val="accent2"/>
              </a:solidFill>
              <a:latin typeface="+mj-lt"/>
            </a:endParaRPr>
          </a:p>
        </p:txBody>
      </p:sp>
      <p:sp>
        <p:nvSpPr>
          <p:cNvPr id="30" name="Oval 29">
            <a:extLst>
              <a:ext uri="{FF2B5EF4-FFF2-40B4-BE49-F238E27FC236}">
                <a16:creationId xmlns:a16="http://schemas.microsoft.com/office/drawing/2014/main" id="{6618DD22-D3CA-C5B6-D5D3-E7173490BBF8}"/>
              </a:ext>
            </a:extLst>
          </p:cNvPr>
          <p:cNvSpPr/>
          <p:nvPr/>
        </p:nvSpPr>
        <p:spPr>
          <a:xfrm>
            <a:off x="8551130" y="3204428"/>
            <a:ext cx="1207137" cy="1207137"/>
          </a:xfrm>
          <a:prstGeom prst="ellipse">
            <a:avLst/>
          </a:prstGeom>
          <a:solidFill>
            <a:schemeClr val="tx2"/>
          </a:solidFill>
          <a:effectLst>
            <a:outerShdw sx="1000" sy="1000" algn="ctr" rotWithShape="0">
              <a:schemeClr val="bg1"/>
            </a:outerShdw>
          </a:effectLst>
        </p:spPr>
        <p:txBody>
          <a:bodyPr wrap="square" lIns="91440" tIns="45720" rIns="91440" bIns="45720" rtlCol="0" anchor="ctr">
            <a:spAutoFit/>
          </a:bodyPr>
          <a:lstStyle/>
          <a:p>
            <a:pPr algn="ctr"/>
            <a:endParaRPr lang="en-US" sz="4500" b="1" cap="none" spc="0" dirty="0">
              <a:ln w="0"/>
              <a:solidFill>
                <a:schemeClr val="accent2"/>
              </a:solidFill>
              <a:latin typeface="+mj-lt"/>
            </a:endParaRPr>
          </a:p>
        </p:txBody>
      </p:sp>
      <p:sp>
        <p:nvSpPr>
          <p:cNvPr id="31" name="TextBox 30">
            <a:extLst>
              <a:ext uri="{FF2B5EF4-FFF2-40B4-BE49-F238E27FC236}">
                <a16:creationId xmlns:a16="http://schemas.microsoft.com/office/drawing/2014/main" id="{8DC3D847-4446-9928-EC4A-18C43E99544D}"/>
              </a:ext>
            </a:extLst>
          </p:cNvPr>
          <p:cNvSpPr txBox="1"/>
          <p:nvPr/>
        </p:nvSpPr>
        <p:spPr>
          <a:xfrm>
            <a:off x="8658308" y="3601116"/>
            <a:ext cx="992779" cy="443198"/>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685800">
              <a:lnSpc>
                <a:spcPct val="95000"/>
              </a:lnSpc>
              <a:spcBef>
                <a:spcPts val="1400"/>
              </a:spcBef>
              <a:buClr>
                <a:srgbClr val="DA5521"/>
              </a:buClr>
            </a:pPr>
            <a:r>
              <a:rPr lang="en-US" sz="1200" b="1" kern="2400" dirty="0">
                <a:solidFill>
                  <a:schemeClr val="bg1"/>
                </a:solidFill>
                <a:latin typeface="+mj-lt"/>
              </a:rPr>
              <a:t>Social Media</a:t>
            </a:r>
            <a:br>
              <a:rPr lang="en-US" sz="1200" b="1" kern="2400" dirty="0">
                <a:solidFill>
                  <a:schemeClr val="bg1"/>
                </a:solidFill>
                <a:latin typeface="+mj-lt"/>
              </a:rPr>
            </a:br>
            <a:r>
              <a:rPr lang="en-US" sz="1200" b="1" kern="2400" dirty="0">
                <a:solidFill>
                  <a:schemeClr val="bg1"/>
                </a:solidFill>
                <a:latin typeface="+mj-lt"/>
              </a:rPr>
              <a:t>(#1)</a:t>
            </a:r>
          </a:p>
        </p:txBody>
      </p:sp>
      <p:sp>
        <p:nvSpPr>
          <p:cNvPr id="32" name="Oval 31">
            <a:extLst>
              <a:ext uri="{FF2B5EF4-FFF2-40B4-BE49-F238E27FC236}">
                <a16:creationId xmlns:a16="http://schemas.microsoft.com/office/drawing/2014/main" id="{67802372-E442-A506-751B-A2860C04126F}"/>
              </a:ext>
            </a:extLst>
          </p:cNvPr>
          <p:cNvSpPr/>
          <p:nvPr/>
        </p:nvSpPr>
        <p:spPr>
          <a:xfrm>
            <a:off x="9433162" y="4171257"/>
            <a:ext cx="716187" cy="716187"/>
          </a:xfrm>
          <a:prstGeom prst="ellipse">
            <a:avLst/>
          </a:prstGeom>
          <a:solidFill>
            <a:schemeClr val="bg1">
              <a:lumMod val="50000"/>
            </a:schemeClr>
          </a:solidFill>
          <a:effectLst>
            <a:outerShdw sx="1000" sy="1000" algn="ctr" rotWithShape="0">
              <a:schemeClr val="bg1"/>
            </a:outerShdw>
          </a:effectLst>
        </p:spPr>
        <p:txBody>
          <a:bodyPr wrap="square" lIns="91440" tIns="45720" rIns="91440" bIns="45720" rtlCol="0" anchor="ctr">
            <a:spAutoFit/>
          </a:bodyPr>
          <a:lstStyle/>
          <a:p>
            <a:pPr algn="ctr"/>
            <a:endParaRPr lang="en-US" sz="4500" b="1" cap="none" spc="0" dirty="0">
              <a:ln w="0"/>
              <a:solidFill>
                <a:schemeClr val="accent2"/>
              </a:solidFill>
              <a:latin typeface="+mj-lt"/>
            </a:endParaRPr>
          </a:p>
        </p:txBody>
      </p:sp>
      <p:sp>
        <p:nvSpPr>
          <p:cNvPr id="33" name="TextBox 32">
            <a:extLst>
              <a:ext uri="{FF2B5EF4-FFF2-40B4-BE49-F238E27FC236}">
                <a16:creationId xmlns:a16="http://schemas.microsoft.com/office/drawing/2014/main" id="{2B8CAA8D-B891-8073-97AA-BBC41D9EEC1B}"/>
              </a:ext>
            </a:extLst>
          </p:cNvPr>
          <p:cNvSpPr txBox="1"/>
          <p:nvPr/>
        </p:nvSpPr>
        <p:spPr>
          <a:xfrm>
            <a:off x="9762871" y="3602153"/>
            <a:ext cx="972676" cy="443198"/>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685800">
              <a:lnSpc>
                <a:spcPct val="95000"/>
              </a:lnSpc>
              <a:spcBef>
                <a:spcPts val="1400"/>
              </a:spcBef>
              <a:buClr>
                <a:srgbClr val="DA5521"/>
              </a:buClr>
            </a:pPr>
            <a:r>
              <a:rPr lang="en-US" sz="1200" b="1" kern="2400" dirty="0">
                <a:solidFill>
                  <a:schemeClr val="bg1"/>
                </a:solidFill>
                <a:latin typeface="+mj-lt"/>
              </a:rPr>
              <a:t>Website or Apps</a:t>
            </a:r>
          </a:p>
        </p:txBody>
      </p:sp>
      <p:sp>
        <p:nvSpPr>
          <p:cNvPr id="34" name="TextBox 33">
            <a:extLst>
              <a:ext uri="{FF2B5EF4-FFF2-40B4-BE49-F238E27FC236}">
                <a16:creationId xmlns:a16="http://schemas.microsoft.com/office/drawing/2014/main" id="{14DB69CE-5A9F-B0F2-7BE3-B6B910FBAC38}"/>
              </a:ext>
            </a:extLst>
          </p:cNvPr>
          <p:cNvSpPr txBox="1"/>
          <p:nvPr/>
        </p:nvSpPr>
        <p:spPr>
          <a:xfrm>
            <a:off x="10030437" y="2934029"/>
            <a:ext cx="532406" cy="238527"/>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685800">
              <a:lnSpc>
                <a:spcPct val="95000"/>
              </a:lnSpc>
              <a:spcBef>
                <a:spcPts val="1400"/>
              </a:spcBef>
              <a:buClr>
                <a:srgbClr val="DA5521"/>
              </a:buClr>
            </a:pPr>
            <a:r>
              <a:rPr lang="en-US" sz="1000" b="1" kern="2400" dirty="0">
                <a:solidFill>
                  <a:schemeClr val="bg1"/>
                </a:solidFill>
                <a:latin typeface="+mj-lt"/>
              </a:rPr>
              <a:t>E-mail</a:t>
            </a:r>
          </a:p>
        </p:txBody>
      </p:sp>
      <p:sp>
        <p:nvSpPr>
          <p:cNvPr id="35" name="TextBox 34">
            <a:extLst>
              <a:ext uri="{FF2B5EF4-FFF2-40B4-BE49-F238E27FC236}">
                <a16:creationId xmlns:a16="http://schemas.microsoft.com/office/drawing/2014/main" id="{7921604E-43AE-949A-FA82-2562F7EC6E1A}"/>
              </a:ext>
            </a:extLst>
          </p:cNvPr>
          <p:cNvSpPr txBox="1"/>
          <p:nvPr/>
        </p:nvSpPr>
        <p:spPr>
          <a:xfrm>
            <a:off x="10497941" y="3161943"/>
            <a:ext cx="433282" cy="238527"/>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685800">
              <a:lnSpc>
                <a:spcPct val="95000"/>
              </a:lnSpc>
              <a:spcBef>
                <a:spcPts val="1400"/>
              </a:spcBef>
              <a:buClr>
                <a:srgbClr val="DA5521"/>
              </a:buClr>
            </a:pPr>
            <a:r>
              <a:rPr lang="en-US" sz="1000" b="1" kern="2400" dirty="0">
                <a:solidFill>
                  <a:schemeClr val="bg1"/>
                </a:solidFill>
                <a:latin typeface="+mj-lt"/>
              </a:rPr>
              <a:t>Text</a:t>
            </a:r>
          </a:p>
        </p:txBody>
      </p:sp>
      <p:sp>
        <p:nvSpPr>
          <p:cNvPr id="36" name="TextBox 35">
            <a:extLst>
              <a:ext uri="{FF2B5EF4-FFF2-40B4-BE49-F238E27FC236}">
                <a16:creationId xmlns:a16="http://schemas.microsoft.com/office/drawing/2014/main" id="{48138A51-9157-0BAC-1F36-32500ADAEABD}"/>
              </a:ext>
            </a:extLst>
          </p:cNvPr>
          <p:cNvSpPr txBox="1"/>
          <p:nvPr/>
        </p:nvSpPr>
        <p:spPr>
          <a:xfrm>
            <a:off x="9425719" y="4388559"/>
            <a:ext cx="731072" cy="238527"/>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685800">
              <a:lnSpc>
                <a:spcPct val="95000"/>
              </a:lnSpc>
              <a:spcBef>
                <a:spcPts val="1400"/>
              </a:spcBef>
              <a:buClr>
                <a:srgbClr val="DA5521"/>
              </a:buClr>
            </a:pPr>
            <a:r>
              <a:rPr lang="en-US" sz="1000" b="1" kern="2400" dirty="0">
                <a:solidFill>
                  <a:schemeClr val="bg1"/>
                </a:solidFill>
                <a:latin typeface="+mj-lt"/>
              </a:rPr>
              <a:t>Other</a:t>
            </a:r>
          </a:p>
        </p:txBody>
      </p:sp>
      <p:cxnSp>
        <p:nvCxnSpPr>
          <p:cNvPr id="44" name="Straight Connector 43">
            <a:extLst>
              <a:ext uri="{FF2B5EF4-FFF2-40B4-BE49-F238E27FC236}">
                <a16:creationId xmlns:a16="http://schemas.microsoft.com/office/drawing/2014/main" id="{72DC3070-616F-F68A-69FB-DCB082D58EA0}"/>
              </a:ext>
            </a:extLst>
          </p:cNvPr>
          <p:cNvCxnSpPr>
            <a:cxnSpLocks/>
          </p:cNvCxnSpPr>
          <p:nvPr/>
        </p:nvCxnSpPr>
        <p:spPr>
          <a:xfrm>
            <a:off x="907649" y="2816406"/>
            <a:ext cx="3669174" cy="0"/>
          </a:xfrm>
          <a:prstGeom prst="line">
            <a:avLst/>
          </a:prstGeom>
          <a:ln w="158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CC8021E-663B-28E7-2490-77B04FDF46C0}"/>
              </a:ext>
            </a:extLst>
          </p:cNvPr>
          <p:cNvCxnSpPr>
            <a:cxnSpLocks/>
          </p:cNvCxnSpPr>
          <p:nvPr/>
        </p:nvCxnSpPr>
        <p:spPr>
          <a:xfrm>
            <a:off x="907649" y="3375519"/>
            <a:ext cx="3669174" cy="0"/>
          </a:xfrm>
          <a:prstGeom prst="line">
            <a:avLst/>
          </a:prstGeom>
          <a:ln w="158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A4B279E-DF2E-B639-EB08-8AE0492A8AD2}"/>
              </a:ext>
            </a:extLst>
          </p:cNvPr>
          <p:cNvCxnSpPr>
            <a:cxnSpLocks/>
          </p:cNvCxnSpPr>
          <p:nvPr/>
        </p:nvCxnSpPr>
        <p:spPr>
          <a:xfrm>
            <a:off x="907649" y="3935905"/>
            <a:ext cx="3669174" cy="0"/>
          </a:xfrm>
          <a:prstGeom prst="line">
            <a:avLst/>
          </a:prstGeom>
          <a:ln w="158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70B7CB3-D5B0-38B1-4CDC-1FE01A077F90}"/>
              </a:ext>
            </a:extLst>
          </p:cNvPr>
          <p:cNvCxnSpPr>
            <a:cxnSpLocks/>
          </p:cNvCxnSpPr>
          <p:nvPr/>
        </p:nvCxnSpPr>
        <p:spPr>
          <a:xfrm>
            <a:off x="907649" y="4484409"/>
            <a:ext cx="3669174" cy="0"/>
          </a:xfrm>
          <a:prstGeom prst="line">
            <a:avLst/>
          </a:prstGeom>
          <a:ln w="158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EE01786-2E6B-6982-8229-0CD8AAE24E79}"/>
              </a:ext>
            </a:extLst>
          </p:cNvPr>
          <p:cNvCxnSpPr>
            <a:cxnSpLocks/>
          </p:cNvCxnSpPr>
          <p:nvPr/>
        </p:nvCxnSpPr>
        <p:spPr>
          <a:xfrm>
            <a:off x="907649" y="4839615"/>
            <a:ext cx="3669174" cy="0"/>
          </a:xfrm>
          <a:prstGeom prst="line">
            <a:avLst/>
          </a:prstGeom>
          <a:ln w="158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DEC1408-25C2-DEE1-46B5-6B49EC4842E3}"/>
              </a:ext>
            </a:extLst>
          </p:cNvPr>
          <p:cNvCxnSpPr>
            <a:cxnSpLocks/>
          </p:cNvCxnSpPr>
          <p:nvPr/>
        </p:nvCxnSpPr>
        <p:spPr>
          <a:xfrm>
            <a:off x="907649" y="5385632"/>
            <a:ext cx="3669174" cy="0"/>
          </a:xfrm>
          <a:prstGeom prst="line">
            <a:avLst/>
          </a:prstGeom>
          <a:ln w="158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02641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58386-DDF0-45F8-951B-6BD297C20E20}"/>
              </a:ext>
            </a:extLst>
          </p:cNvPr>
          <p:cNvSpPr>
            <a:spLocks noGrp="1"/>
          </p:cNvSpPr>
          <p:nvPr>
            <p:ph type="title"/>
          </p:nvPr>
        </p:nvSpPr>
        <p:spPr/>
        <p:txBody>
          <a:bodyPr/>
          <a:lstStyle/>
          <a:p>
            <a:r>
              <a:rPr lang="en-US" sz="3200" spc="10" dirty="0"/>
              <a:t>What Is Identity Theft?</a:t>
            </a:r>
            <a:endParaRPr lang="en-US" dirty="0"/>
          </a:p>
        </p:txBody>
      </p:sp>
      <p:sp>
        <p:nvSpPr>
          <p:cNvPr id="4" name="Slide Number Placeholder 3">
            <a:extLst>
              <a:ext uri="{FF2B5EF4-FFF2-40B4-BE49-F238E27FC236}">
                <a16:creationId xmlns:a16="http://schemas.microsoft.com/office/drawing/2014/main" id="{770C9D48-3403-4208-88AA-0F4BC787E9C1}"/>
              </a:ext>
            </a:extLst>
          </p:cNvPr>
          <p:cNvSpPr>
            <a:spLocks noGrp="1"/>
          </p:cNvSpPr>
          <p:nvPr>
            <p:ph type="sldNum" sz="quarter" idx="10"/>
          </p:nvPr>
        </p:nvSpPr>
        <p:spPr/>
        <p:txBody>
          <a:bodyPr/>
          <a:lstStyle/>
          <a:p>
            <a:fld id="{2FF31650-33A0-41F4-A40A-6CB69A9709AF}" type="slidenum">
              <a:rPr lang="en-US" smtClean="0"/>
              <a:pPr/>
              <a:t>13</a:t>
            </a:fld>
            <a:endParaRPr lang="en-US"/>
          </a:p>
        </p:txBody>
      </p:sp>
      <p:pic>
        <p:nvPicPr>
          <p:cNvPr id="5" name="Online Media 4" title="What is Identity Theft?">
            <a:hlinkClick r:id="" action="ppaction://media"/>
            <a:extLst>
              <a:ext uri="{FF2B5EF4-FFF2-40B4-BE49-F238E27FC236}">
                <a16:creationId xmlns:a16="http://schemas.microsoft.com/office/drawing/2014/main" id="{9ECF40E6-9BEB-3441-1D46-3D23C22F1130}"/>
              </a:ext>
            </a:extLst>
          </p:cNvPr>
          <p:cNvPicPr>
            <a:picLocks noRot="1" noChangeAspect="1"/>
          </p:cNvPicPr>
          <p:nvPr>
            <a:videoFile r:link="rId1"/>
          </p:nvPr>
        </p:nvPicPr>
        <p:blipFill>
          <a:blip r:embed="rId4"/>
          <a:stretch>
            <a:fillRect/>
          </a:stretch>
        </p:blipFill>
        <p:spPr>
          <a:xfrm>
            <a:off x="2176703" y="1677280"/>
            <a:ext cx="7838594" cy="4425165"/>
          </a:xfrm>
          <a:prstGeom prst="rect">
            <a:avLst/>
          </a:prstGeom>
        </p:spPr>
      </p:pic>
      <p:sp>
        <p:nvSpPr>
          <p:cNvPr id="3" name="TextBox 2">
            <a:extLst>
              <a:ext uri="{FF2B5EF4-FFF2-40B4-BE49-F238E27FC236}">
                <a16:creationId xmlns:a16="http://schemas.microsoft.com/office/drawing/2014/main" id="{046D613C-32A0-1767-ACCB-A7C48748CA14}"/>
              </a:ext>
            </a:extLst>
          </p:cNvPr>
          <p:cNvSpPr txBox="1"/>
          <p:nvPr/>
        </p:nvSpPr>
        <p:spPr>
          <a:xfrm>
            <a:off x="838200" y="6363147"/>
            <a:ext cx="10387263" cy="384721"/>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defTabSz="685800">
              <a:lnSpc>
                <a:spcPct val="95000"/>
              </a:lnSpc>
              <a:buClr>
                <a:srgbClr val="DA5521"/>
              </a:buClr>
            </a:pPr>
            <a:r>
              <a:rPr lang="en-US" sz="1000" i="1" kern="2400" dirty="0">
                <a:solidFill>
                  <a:srgbClr val="595959"/>
                </a:solidFill>
              </a:rPr>
              <a:t>SOURCE: Association of Certified Fraud Examiners. (November 12, 2018). What is Identity Theft? </a:t>
            </a:r>
            <a:r>
              <a:rPr lang="en-US" sz="1000" i="1" kern="2400" dirty="0">
                <a:solidFill>
                  <a:srgbClr val="595959"/>
                </a:solidFill>
                <a:hlinkClick r:id="rId5"/>
              </a:rPr>
              <a:t>https://youtu.be/kDFeSUUwRnA?si=C2AHygOCSdkVSF1G</a:t>
            </a:r>
            <a:r>
              <a:rPr lang="en-US" sz="1000" i="1" kern="2400" dirty="0">
                <a:solidFill>
                  <a:srgbClr val="595959"/>
                </a:solidFill>
              </a:rPr>
              <a:t> </a:t>
            </a:r>
          </a:p>
          <a:p>
            <a:pPr algn="l" defTabSz="685800">
              <a:lnSpc>
                <a:spcPct val="95000"/>
              </a:lnSpc>
              <a:buClr>
                <a:srgbClr val="DA5521"/>
              </a:buClr>
            </a:pPr>
            <a:r>
              <a:rPr lang="en-US" sz="1000" i="1" kern="2400" dirty="0">
                <a:solidFill>
                  <a:srgbClr val="595959"/>
                </a:solidFill>
              </a:rPr>
              <a:t>Used with permission.  </a:t>
            </a:r>
          </a:p>
        </p:txBody>
      </p:sp>
    </p:spTree>
    <p:extLst>
      <p:ext uri="{BB962C8B-B14F-4D97-AF65-F5344CB8AC3E}">
        <p14:creationId xmlns:p14="http://schemas.microsoft.com/office/powerpoint/2010/main" val="3163159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34D4EA-40AA-F166-5AE2-CFA579F15B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7EAB7B-CED1-9A23-D721-56622A1CEA2D}"/>
              </a:ext>
            </a:extLst>
          </p:cNvPr>
          <p:cNvSpPr>
            <a:spLocks noGrp="1"/>
          </p:cNvSpPr>
          <p:nvPr>
            <p:ph type="title"/>
          </p:nvPr>
        </p:nvSpPr>
        <p:spPr/>
        <p:txBody>
          <a:bodyPr/>
          <a:lstStyle/>
          <a:p>
            <a:r>
              <a:rPr lang="en-US" sz="3200" spc="10" dirty="0"/>
              <a:t>Identity Theft — How Does It Happen?</a:t>
            </a:r>
            <a:endParaRPr lang="en-US" dirty="0"/>
          </a:p>
        </p:txBody>
      </p:sp>
      <p:sp>
        <p:nvSpPr>
          <p:cNvPr id="4" name="Slide Number Placeholder 3">
            <a:extLst>
              <a:ext uri="{FF2B5EF4-FFF2-40B4-BE49-F238E27FC236}">
                <a16:creationId xmlns:a16="http://schemas.microsoft.com/office/drawing/2014/main" id="{ADFD7272-88E0-A328-4B61-6A7C1B78DD62}"/>
              </a:ext>
            </a:extLst>
          </p:cNvPr>
          <p:cNvSpPr>
            <a:spLocks noGrp="1"/>
          </p:cNvSpPr>
          <p:nvPr>
            <p:ph type="sldNum" sz="quarter" idx="10"/>
          </p:nvPr>
        </p:nvSpPr>
        <p:spPr/>
        <p:txBody>
          <a:bodyPr/>
          <a:lstStyle/>
          <a:p>
            <a:fld id="{2FF31650-33A0-41F4-A40A-6CB69A9709AF}" type="slidenum">
              <a:rPr lang="en-US" smtClean="0"/>
              <a:pPr/>
              <a:t>14</a:t>
            </a:fld>
            <a:endParaRPr lang="en-US"/>
          </a:p>
        </p:txBody>
      </p:sp>
      <p:pic>
        <p:nvPicPr>
          <p:cNvPr id="5" name="Picture 4" descr="A screenshot of a computer&#10;&#10;AI-generated content may be incorrect.">
            <a:extLst>
              <a:ext uri="{FF2B5EF4-FFF2-40B4-BE49-F238E27FC236}">
                <a16:creationId xmlns:a16="http://schemas.microsoft.com/office/drawing/2014/main" id="{526F6EF9-8174-4B5B-BD21-DB4E2099E7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4926" y="1631996"/>
            <a:ext cx="8082148" cy="4534780"/>
          </a:xfrm>
          <a:prstGeom prst="rect">
            <a:avLst/>
          </a:prstGeom>
        </p:spPr>
      </p:pic>
      <p:sp>
        <p:nvSpPr>
          <p:cNvPr id="7" name="TextBox 6">
            <a:extLst>
              <a:ext uri="{FF2B5EF4-FFF2-40B4-BE49-F238E27FC236}">
                <a16:creationId xmlns:a16="http://schemas.microsoft.com/office/drawing/2014/main" id="{5506709D-CC0E-4859-8AE8-A20596C0D4A4}"/>
              </a:ext>
            </a:extLst>
          </p:cNvPr>
          <p:cNvSpPr txBox="1"/>
          <p:nvPr/>
        </p:nvSpPr>
        <p:spPr>
          <a:xfrm>
            <a:off x="2534855" y="2654709"/>
            <a:ext cx="6875362" cy="297004"/>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defTabSz="685800">
              <a:lnSpc>
                <a:spcPct val="95000"/>
              </a:lnSpc>
              <a:spcBef>
                <a:spcPts val="1400"/>
              </a:spcBef>
              <a:buClr>
                <a:srgbClr val="DA5521"/>
              </a:buClr>
            </a:pPr>
            <a:r>
              <a:rPr lang="en-US" sz="1400" kern="2400" dirty="0" err="1">
                <a:solidFill>
                  <a:srgbClr val="595959"/>
                </a:solidFill>
              </a:rPr>
              <a:t>customerservice@yourfinancialinstitution.com</a:t>
            </a:r>
            <a:endParaRPr lang="en-US" sz="1400" kern="2400" dirty="0">
              <a:solidFill>
                <a:srgbClr val="595959"/>
              </a:solidFill>
            </a:endParaRPr>
          </a:p>
        </p:txBody>
      </p:sp>
      <p:sp>
        <p:nvSpPr>
          <p:cNvPr id="8" name="TextBox 7">
            <a:extLst>
              <a:ext uri="{FF2B5EF4-FFF2-40B4-BE49-F238E27FC236}">
                <a16:creationId xmlns:a16="http://schemas.microsoft.com/office/drawing/2014/main" id="{49D74E06-6D5A-C58E-B52A-29A49E035D66}"/>
              </a:ext>
            </a:extLst>
          </p:cNvPr>
          <p:cNvSpPr txBox="1"/>
          <p:nvPr/>
        </p:nvSpPr>
        <p:spPr>
          <a:xfrm>
            <a:off x="2389208" y="1994851"/>
            <a:ext cx="6875362" cy="297004"/>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defTabSz="685800">
              <a:lnSpc>
                <a:spcPct val="95000"/>
              </a:lnSpc>
              <a:spcBef>
                <a:spcPts val="1400"/>
              </a:spcBef>
              <a:buClr>
                <a:srgbClr val="DA5521"/>
              </a:buClr>
            </a:pPr>
            <a:r>
              <a:rPr lang="en-US" sz="1400" kern="2400" dirty="0">
                <a:solidFill>
                  <a:srgbClr val="595959"/>
                </a:solidFill>
              </a:rPr>
              <a:t>Mary Doe</a:t>
            </a:r>
          </a:p>
        </p:txBody>
      </p:sp>
      <p:sp>
        <p:nvSpPr>
          <p:cNvPr id="9" name="TextBox 8">
            <a:extLst>
              <a:ext uri="{FF2B5EF4-FFF2-40B4-BE49-F238E27FC236}">
                <a16:creationId xmlns:a16="http://schemas.microsoft.com/office/drawing/2014/main" id="{1BE67BCA-4D62-7CDC-BE22-C01D0405CD99}"/>
              </a:ext>
            </a:extLst>
          </p:cNvPr>
          <p:cNvSpPr txBox="1"/>
          <p:nvPr/>
        </p:nvSpPr>
        <p:spPr>
          <a:xfrm>
            <a:off x="2222338" y="3102015"/>
            <a:ext cx="7384649" cy="2389372"/>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defTabSz="685800">
              <a:lnSpc>
                <a:spcPct val="95000"/>
              </a:lnSpc>
              <a:spcBef>
                <a:spcPts val="1400"/>
              </a:spcBef>
              <a:buClr>
                <a:srgbClr val="DA5521"/>
              </a:buClr>
            </a:pPr>
            <a:r>
              <a:rPr lang="en-US" sz="2400" b="1" kern="2400" dirty="0">
                <a:solidFill>
                  <a:srgbClr val="595959"/>
                </a:solidFill>
                <a:highlight>
                  <a:srgbClr val="FFFF00"/>
                </a:highlight>
              </a:rPr>
              <a:t>Confirm Information!</a:t>
            </a:r>
          </a:p>
          <a:p>
            <a:pPr algn="l" defTabSz="685800">
              <a:lnSpc>
                <a:spcPct val="95000"/>
              </a:lnSpc>
              <a:spcBef>
                <a:spcPts val="1400"/>
              </a:spcBef>
              <a:buClr>
                <a:srgbClr val="DA5521"/>
              </a:buClr>
            </a:pPr>
            <a:r>
              <a:rPr lang="en-US" sz="1400" b="1" kern="2400" dirty="0">
                <a:solidFill>
                  <a:srgbClr val="595959"/>
                </a:solidFill>
              </a:rPr>
              <a:t>Security Alert: Please read this important message</a:t>
            </a:r>
          </a:p>
          <a:p>
            <a:pPr algn="l" defTabSz="685800">
              <a:lnSpc>
                <a:spcPct val="95000"/>
              </a:lnSpc>
              <a:spcBef>
                <a:spcPts val="1400"/>
              </a:spcBef>
              <a:buClr>
                <a:srgbClr val="DA5521"/>
              </a:buClr>
            </a:pPr>
            <a:r>
              <a:rPr lang="en-US" sz="1400" kern="2400" dirty="0">
                <a:solidFill>
                  <a:srgbClr val="595959"/>
                </a:solidFill>
              </a:rPr>
              <a:t>Due to a technical update, we ask that you verify your online banking membership details. Please confirm your information at the link below. </a:t>
            </a:r>
          </a:p>
          <a:p>
            <a:pPr algn="l" defTabSz="685800">
              <a:lnSpc>
                <a:spcPct val="95000"/>
              </a:lnSpc>
              <a:spcBef>
                <a:spcPts val="1400"/>
              </a:spcBef>
              <a:buClr>
                <a:srgbClr val="DA5521"/>
              </a:buClr>
            </a:pPr>
            <a:r>
              <a:rPr lang="en-US" sz="1400" b="1" kern="2400" dirty="0">
                <a:solidFill>
                  <a:srgbClr val="595959"/>
                </a:solidFill>
                <a:highlight>
                  <a:srgbClr val="FFFF00"/>
                </a:highlight>
              </a:rPr>
              <a:t>Please follow the link below to complete the Details Confirmation form: </a:t>
            </a:r>
            <a:r>
              <a:rPr lang="en-US" sz="1400" kern="2400" dirty="0">
                <a:solidFill>
                  <a:srgbClr val="595959"/>
                </a:solidFill>
                <a:highlight>
                  <a:srgbClr val="FFFF00"/>
                </a:highlight>
                <a:hlinkClick r:id="rId4"/>
              </a:rPr>
              <a:t>http://www.personalconfirmation.com/goto/update/login894kf/order </a:t>
            </a:r>
            <a:r>
              <a:rPr lang="en-US" sz="1400" kern="2400" dirty="0">
                <a:solidFill>
                  <a:srgbClr val="595959"/>
                </a:solidFill>
                <a:highlight>
                  <a:srgbClr val="FFFF00"/>
                </a:highlight>
              </a:rPr>
              <a:t>or call 555-1234</a:t>
            </a:r>
          </a:p>
          <a:p>
            <a:pPr algn="l" defTabSz="685800">
              <a:lnSpc>
                <a:spcPct val="95000"/>
              </a:lnSpc>
              <a:spcBef>
                <a:spcPts val="1400"/>
              </a:spcBef>
              <a:buClr>
                <a:srgbClr val="DA5521"/>
              </a:buClr>
            </a:pPr>
            <a:r>
              <a:rPr lang="en-US" sz="1400" b="1" kern="2400" dirty="0">
                <a:solidFill>
                  <a:srgbClr val="595959"/>
                </a:solidFill>
              </a:rPr>
              <a:t>If you don’t verify, we will be forced to </a:t>
            </a:r>
            <a:r>
              <a:rPr lang="en-US" sz="1400" b="1" kern="2400" dirty="0">
                <a:solidFill>
                  <a:srgbClr val="595959"/>
                </a:solidFill>
                <a:highlight>
                  <a:srgbClr val="FFFF00"/>
                </a:highlight>
              </a:rPr>
              <a:t>terminate your account. </a:t>
            </a:r>
          </a:p>
        </p:txBody>
      </p:sp>
      <p:sp>
        <p:nvSpPr>
          <p:cNvPr id="10" name="Oval 9">
            <a:extLst>
              <a:ext uri="{FF2B5EF4-FFF2-40B4-BE49-F238E27FC236}">
                <a16:creationId xmlns:a16="http://schemas.microsoft.com/office/drawing/2014/main" id="{F9F20D6D-4EB2-CF58-5B5C-EF34914FA010}"/>
              </a:ext>
            </a:extLst>
          </p:cNvPr>
          <p:cNvSpPr/>
          <p:nvPr/>
        </p:nvSpPr>
        <p:spPr>
          <a:xfrm>
            <a:off x="1287558" y="3076922"/>
            <a:ext cx="520861" cy="520861"/>
          </a:xfrm>
          <a:prstGeom prst="ellipse">
            <a:avLst/>
          </a:prstGeom>
          <a:solidFill>
            <a:schemeClr val="accent5"/>
          </a:solidFill>
          <a:ln>
            <a:noFill/>
          </a:ln>
          <a:effectLst>
            <a:outerShdw sx="1000" sy="1000" algn="ctr" rotWithShape="0">
              <a:schemeClr val="bg1"/>
            </a:outerShdw>
          </a:effectLst>
        </p:spPr>
        <p:txBody>
          <a:bodyPr wrap="none" lIns="91440" tIns="45720" rIns="91440" bIns="45720" rtlCol="0" anchor="ctr">
            <a:spAutoFit/>
          </a:bodyPr>
          <a:lstStyle/>
          <a:p>
            <a:pPr algn="ctr"/>
            <a:endParaRPr lang="en-US" sz="4500" b="1" cap="none" spc="0" dirty="0">
              <a:ln w="0"/>
              <a:solidFill>
                <a:schemeClr val="accent2"/>
              </a:solidFill>
              <a:latin typeface="+mj-lt"/>
            </a:endParaRPr>
          </a:p>
        </p:txBody>
      </p:sp>
      <p:sp>
        <p:nvSpPr>
          <p:cNvPr id="11" name="Oval 10">
            <a:extLst>
              <a:ext uri="{FF2B5EF4-FFF2-40B4-BE49-F238E27FC236}">
                <a16:creationId xmlns:a16="http://schemas.microsoft.com/office/drawing/2014/main" id="{A32861E0-9A7E-A39B-0B3D-E9915526A9C8}"/>
              </a:ext>
            </a:extLst>
          </p:cNvPr>
          <p:cNvSpPr/>
          <p:nvPr/>
        </p:nvSpPr>
        <p:spPr>
          <a:xfrm>
            <a:off x="1287558" y="4525686"/>
            <a:ext cx="520861" cy="520861"/>
          </a:xfrm>
          <a:prstGeom prst="ellipse">
            <a:avLst/>
          </a:prstGeom>
          <a:solidFill>
            <a:schemeClr val="accent5"/>
          </a:solidFill>
          <a:ln>
            <a:noFill/>
          </a:ln>
          <a:effectLst>
            <a:outerShdw sx="1000" sy="1000" algn="ctr" rotWithShape="0">
              <a:schemeClr val="bg1"/>
            </a:outerShdw>
          </a:effectLst>
        </p:spPr>
        <p:txBody>
          <a:bodyPr wrap="none" lIns="91440" tIns="45720" rIns="91440" bIns="45720" rtlCol="0" anchor="ctr">
            <a:spAutoFit/>
          </a:bodyPr>
          <a:lstStyle/>
          <a:p>
            <a:pPr algn="ctr"/>
            <a:endParaRPr lang="en-US" sz="4500" b="1" cap="none" spc="0" dirty="0">
              <a:ln w="0"/>
              <a:solidFill>
                <a:schemeClr val="accent2"/>
              </a:solidFill>
              <a:latin typeface="+mj-lt"/>
            </a:endParaRPr>
          </a:p>
        </p:txBody>
      </p:sp>
      <p:sp>
        <p:nvSpPr>
          <p:cNvPr id="12" name="Oval 11">
            <a:extLst>
              <a:ext uri="{FF2B5EF4-FFF2-40B4-BE49-F238E27FC236}">
                <a16:creationId xmlns:a16="http://schemas.microsoft.com/office/drawing/2014/main" id="{9A4ADC07-A3A8-7630-1059-F293C07D88D1}"/>
              </a:ext>
            </a:extLst>
          </p:cNvPr>
          <p:cNvSpPr/>
          <p:nvPr/>
        </p:nvSpPr>
        <p:spPr>
          <a:xfrm>
            <a:off x="1287558" y="5054199"/>
            <a:ext cx="520861" cy="520861"/>
          </a:xfrm>
          <a:prstGeom prst="ellipse">
            <a:avLst/>
          </a:prstGeom>
          <a:solidFill>
            <a:schemeClr val="accent5"/>
          </a:solidFill>
          <a:ln>
            <a:noFill/>
          </a:ln>
          <a:effectLst>
            <a:outerShdw sx="1000" sy="1000" algn="ctr" rotWithShape="0">
              <a:schemeClr val="bg1"/>
            </a:outerShdw>
          </a:effectLst>
        </p:spPr>
        <p:txBody>
          <a:bodyPr wrap="none" lIns="91440" tIns="45720" rIns="91440" bIns="45720" rtlCol="0" anchor="ctr">
            <a:spAutoFit/>
          </a:bodyPr>
          <a:lstStyle/>
          <a:p>
            <a:pPr algn="ctr"/>
            <a:endParaRPr lang="en-US" sz="4500" b="1" cap="none" spc="0" dirty="0">
              <a:ln w="0"/>
              <a:solidFill>
                <a:schemeClr val="accent2"/>
              </a:solidFill>
              <a:latin typeface="+mj-lt"/>
            </a:endParaRPr>
          </a:p>
        </p:txBody>
      </p:sp>
      <p:cxnSp>
        <p:nvCxnSpPr>
          <p:cNvPr id="14" name="Straight Arrow Connector 13">
            <a:extLst>
              <a:ext uri="{FF2B5EF4-FFF2-40B4-BE49-F238E27FC236}">
                <a16:creationId xmlns:a16="http://schemas.microsoft.com/office/drawing/2014/main" id="{20D82B6F-49F5-434B-BAC2-4DE4A8582D76}"/>
              </a:ext>
            </a:extLst>
          </p:cNvPr>
          <p:cNvCxnSpPr>
            <a:cxnSpLocks/>
          </p:cNvCxnSpPr>
          <p:nvPr/>
        </p:nvCxnSpPr>
        <p:spPr>
          <a:xfrm flipV="1">
            <a:off x="1802668" y="3337352"/>
            <a:ext cx="401381" cy="1"/>
          </a:xfrm>
          <a:prstGeom prst="straightConnector1">
            <a:avLst/>
          </a:prstGeom>
          <a:ln w="44450">
            <a:solidFill>
              <a:schemeClr val="accent5"/>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FBA992E-F888-5A60-1B5B-9822719D3AE0}"/>
              </a:ext>
            </a:extLst>
          </p:cNvPr>
          <p:cNvCxnSpPr>
            <a:cxnSpLocks/>
          </p:cNvCxnSpPr>
          <p:nvPr/>
        </p:nvCxnSpPr>
        <p:spPr>
          <a:xfrm flipV="1">
            <a:off x="1802668" y="4786116"/>
            <a:ext cx="401381" cy="1"/>
          </a:xfrm>
          <a:prstGeom prst="straightConnector1">
            <a:avLst/>
          </a:prstGeom>
          <a:ln w="44450">
            <a:solidFill>
              <a:schemeClr val="accent5"/>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197C7EC-991B-8D74-9390-253624EA4FF6}"/>
              </a:ext>
            </a:extLst>
          </p:cNvPr>
          <p:cNvCxnSpPr>
            <a:cxnSpLocks/>
          </p:cNvCxnSpPr>
          <p:nvPr/>
        </p:nvCxnSpPr>
        <p:spPr>
          <a:xfrm flipV="1">
            <a:off x="1802668" y="5314629"/>
            <a:ext cx="401381" cy="1"/>
          </a:xfrm>
          <a:prstGeom prst="straightConnector1">
            <a:avLst/>
          </a:prstGeom>
          <a:ln w="44450">
            <a:solidFill>
              <a:schemeClr val="accent5"/>
            </a:solidFill>
            <a:tailEnd type="triangle" w="lg" len="med"/>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09AC74F-CACE-1999-AB00-AF7F51E96903}"/>
              </a:ext>
            </a:extLst>
          </p:cNvPr>
          <p:cNvSpPr txBox="1"/>
          <p:nvPr/>
        </p:nvSpPr>
        <p:spPr>
          <a:xfrm>
            <a:off x="2054926" y="6356352"/>
            <a:ext cx="5586845" cy="297004"/>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defTabSz="685800">
              <a:lnSpc>
                <a:spcPct val="95000"/>
              </a:lnSpc>
              <a:spcBef>
                <a:spcPts val="1400"/>
              </a:spcBef>
              <a:buClr>
                <a:srgbClr val="DA5521"/>
              </a:buClr>
            </a:pPr>
            <a:r>
              <a:rPr lang="en-US" sz="1400" kern="2400" dirty="0">
                <a:solidFill>
                  <a:srgbClr val="595959"/>
                </a:solidFill>
                <a:highlight>
                  <a:srgbClr val="FFFF00"/>
                </a:highlight>
                <a:latin typeface="+mj-lt"/>
              </a:rPr>
              <a:t>Highlighted text </a:t>
            </a:r>
            <a:r>
              <a:rPr lang="en-US" sz="1400" kern="2400" dirty="0">
                <a:solidFill>
                  <a:srgbClr val="595959"/>
                </a:solidFill>
                <a:latin typeface="+mj-lt"/>
              </a:rPr>
              <a:t>= warning sign</a:t>
            </a:r>
          </a:p>
        </p:txBody>
      </p:sp>
      <p:sp>
        <p:nvSpPr>
          <p:cNvPr id="18" name="TextBox 17">
            <a:extLst>
              <a:ext uri="{FF2B5EF4-FFF2-40B4-BE49-F238E27FC236}">
                <a16:creationId xmlns:a16="http://schemas.microsoft.com/office/drawing/2014/main" id="{83DD8967-1C39-52EA-1DF7-597F9314B862}"/>
              </a:ext>
            </a:extLst>
          </p:cNvPr>
          <p:cNvSpPr txBox="1"/>
          <p:nvPr/>
        </p:nvSpPr>
        <p:spPr>
          <a:xfrm>
            <a:off x="1281807" y="3028036"/>
            <a:ext cx="520861" cy="618631"/>
          </a:xfrm>
          <a:prstGeom prst="rect">
            <a:avLst/>
          </a:prstGeom>
          <a:noFill/>
          <a:ln w="6350">
            <a:noFill/>
          </a:ln>
          <a:effectLst>
            <a:outerShdw blurRad="38100" dist="25400" dir="2700000" algn="tl" rotWithShape="0">
              <a:prstClr val="black">
                <a:alpha val="1962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685800">
              <a:lnSpc>
                <a:spcPct val="95000"/>
              </a:lnSpc>
              <a:spcBef>
                <a:spcPts val="1400"/>
              </a:spcBef>
              <a:buClr>
                <a:srgbClr val="DA5521"/>
              </a:buClr>
            </a:pPr>
            <a:r>
              <a:rPr lang="en-US" sz="3600" b="1" kern="2400" dirty="0">
                <a:solidFill>
                  <a:schemeClr val="bg1"/>
                </a:solidFill>
                <a:latin typeface="+mj-lt"/>
              </a:rPr>
              <a:t>1</a:t>
            </a:r>
          </a:p>
        </p:txBody>
      </p:sp>
      <p:sp>
        <p:nvSpPr>
          <p:cNvPr id="19" name="TextBox 18">
            <a:extLst>
              <a:ext uri="{FF2B5EF4-FFF2-40B4-BE49-F238E27FC236}">
                <a16:creationId xmlns:a16="http://schemas.microsoft.com/office/drawing/2014/main" id="{966FBC63-C80B-7B37-E218-0A5DDADD853E}"/>
              </a:ext>
            </a:extLst>
          </p:cNvPr>
          <p:cNvSpPr txBox="1"/>
          <p:nvPr/>
        </p:nvSpPr>
        <p:spPr>
          <a:xfrm>
            <a:off x="1281806" y="4476800"/>
            <a:ext cx="520861" cy="618631"/>
          </a:xfrm>
          <a:prstGeom prst="rect">
            <a:avLst/>
          </a:prstGeom>
          <a:noFill/>
          <a:ln w="6350">
            <a:noFill/>
          </a:ln>
          <a:effectLst>
            <a:outerShdw blurRad="38100" dist="25400" dir="2700000" algn="tl" rotWithShape="0">
              <a:prstClr val="black">
                <a:alpha val="1962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685800">
              <a:lnSpc>
                <a:spcPct val="95000"/>
              </a:lnSpc>
              <a:spcBef>
                <a:spcPts val="1400"/>
              </a:spcBef>
              <a:buClr>
                <a:srgbClr val="DA5521"/>
              </a:buClr>
            </a:pPr>
            <a:r>
              <a:rPr lang="en-US" sz="3600" b="1" kern="2400" dirty="0">
                <a:solidFill>
                  <a:schemeClr val="bg1"/>
                </a:solidFill>
                <a:latin typeface="+mj-lt"/>
              </a:rPr>
              <a:t>2</a:t>
            </a:r>
          </a:p>
        </p:txBody>
      </p:sp>
      <p:sp>
        <p:nvSpPr>
          <p:cNvPr id="20" name="TextBox 19">
            <a:extLst>
              <a:ext uri="{FF2B5EF4-FFF2-40B4-BE49-F238E27FC236}">
                <a16:creationId xmlns:a16="http://schemas.microsoft.com/office/drawing/2014/main" id="{693C8743-5EBE-6C74-AC35-B43FD3219C65}"/>
              </a:ext>
            </a:extLst>
          </p:cNvPr>
          <p:cNvSpPr txBox="1"/>
          <p:nvPr/>
        </p:nvSpPr>
        <p:spPr>
          <a:xfrm>
            <a:off x="1290950" y="5005313"/>
            <a:ext cx="520861" cy="618631"/>
          </a:xfrm>
          <a:prstGeom prst="rect">
            <a:avLst/>
          </a:prstGeom>
          <a:noFill/>
          <a:ln w="6350">
            <a:noFill/>
          </a:ln>
          <a:effectLst>
            <a:outerShdw blurRad="38100" dist="25400" dir="2700000" algn="tl" rotWithShape="0">
              <a:prstClr val="black">
                <a:alpha val="1962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685800">
              <a:lnSpc>
                <a:spcPct val="95000"/>
              </a:lnSpc>
              <a:spcBef>
                <a:spcPts val="1400"/>
              </a:spcBef>
              <a:buClr>
                <a:srgbClr val="DA5521"/>
              </a:buClr>
            </a:pPr>
            <a:r>
              <a:rPr lang="en-US" sz="3600" b="1" kern="2400" dirty="0">
                <a:solidFill>
                  <a:schemeClr val="bg1"/>
                </a:solidFill>
                <a:latin typeface="+mj-lt"/>
              </a:rPr>
              <a:t>3</a:t>
            </a:r>
          </a:p>
        </p:txBody>
      </p:sp>
    </p:spTree>
    <p:extLst>
      <p:ext uri="{BB962C8B-B14F-4D97-AF65-F5344CB8AC3E}">
        <p14:creationId xmlns:p14="http://schemas.microsoft.com/office/powerpoint/2010/main" val="18596898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58386-DDF0-45F8-951B-6BD297C20E20}"/>
              </a:ext>
            </a:extLst>
          </p:cNvPr>
          <p:cNvSpPr>
            <a:spLocks noGrp="1"/>
          </p:cNvSpPr>
          <p:nvPr>
            <p:ph type="title"/>
          </p:nvPr>
        </p:nvSpPr>
        <p:spPr/>
        <p:txBody>
          <a:bodyPr/>
          <a:lstStyle/>
          <a:p>
            <a:r>
              <a:rPr lang="en-US" sz="3200" spc="10" dirty="0"/>
              <a:t>Identity Theft — How Does It Happen?</a:t>
            </a:r>
            <a:endParaRPr lang="en-US" dirty="0"/>
          </a:p>
        </p:txBody>
      </p:sp>
      <p:sp>
        <p:nvSpPr>
          <p:cNvPr id="4" name="Slide Number Placeholder 3">
            <a:extLst>
              <a:ext uri="{FF2B5EF4-FFF2-40B4-BE49-F238E27FC236}">
                <a16:creationId xmlns:a16="http://schemas.microsoft.com/office/drawing/2014/main" id="{770C9D48-3403-4208-88AA-0F4BC787E9C1}"/>
              </a:ext>
            </a:extLst>
          </p:cNvPr>
          <p:cNvSpPr>
            <a:spLocks noGrp="1"/>
          </p:cNvSpPr>
          <p:nvPr>
            <p:ph type="sldNum" sz="quarter" idx="10"/>
          </p:nvPr>
        </p:nvSpPr>
        <p:spPr/>
        <p:txBody>
          <a:bodyPr/>
          <a:lstStyle/>
          <a:p>
            <a:fld id="{2FF31650-33A0-41F4-A40A-6CB69A9709AF}" type="slidenum">
              <a:rPr lang="en-US" smtClean="0"/>
              <a:pPr/>
              <a:t>15</a:t>
            </a:fld>
            <a:endParaRPr lang="en-US" dirty="0"/>
          </a:p>
        </p:txBody>
      </p:sp>
      <p:pic>
        <p:nvPicPr>
          <p:cNvPr id="6" name="Online Media 5" title="A Cyber Privacy Parable">
            <a:hlinkClick r:id="" action="ppaction://media"/>
            <a:extLst>
              <a:ext uri="{FF2B5EF4-FFF2-40B4-BE49-F238E27FC236}">
                <a16:creationId xmlns:a16="http://schemas.microsoft.com/office/drawing/2014/main" id="{6BFDB9B1-3557-0EC5-59D2-7F7144C7B7FA}"/>
              </a:ext>
            </a:extLst>
          </p:cNvPr>
          <p:cNvPicPr>
            <a:picLocks noRot="1" noChangeAspect="1"/>
          </p:cNvPicPr>
          <p:nvPr>
            <a:videoFile r:link="rId1"/>
          </p:nvPr>
        </p:nvPicPr>
        <p:blipFill>
          <a:blip r:embed="rId4"/>
          <a:stretch>
            <a:fillRect/>
          </a:stretch>
        </p:blipFill>
        <p:spPr>
          <a:xfrm>
            <a:off x="2146545" y="1626848"/>
            <a:ext cx="7898909" cy="4462730"/>
          </a:xfrm>
          <a:prstGeom prst="rect">
            <a:avLst/>
          </a:prstGeom>
        </p:spPr>
      </p:pic>
      <p:sp>
        <p:nvSpPr>
          <p:cNvPr id="5" name="TextBox 4">
            <a:extLst>
              <a:ext uri="{FF2B5EF4-FFF2-40B4-BE49-F238E27FC236}">
                <a16:creationId xmlns:a16="http://schemas.microsoft.com/office/drawing/2014/main" id="{2E39F9F9-3231-EA78-383D-5D0015B30705}"/>
              </a:ext>
            </a:extLst>
          </p:cNvPr>
          <p:cNvSpPr txBox="1"/>
          <p:nvPr/>
        </p:nvSpPr>
        <p:spPr>
          <a:xfrm>
            <a:off x="838200" y="6336756"/>
            <a:ext cx="10515600" cy="384721"/>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defTabSz="685800">
              <a:lnSpc>
                <a:spcPct val="95000"/>
              </a:lnSpc>
              <a:spcBef>
                <a:spcPts val="1400"/>
              </a:spcBef>
              <a:buClr>
                <a:srgbClr val="DA5521"/>
              </a:buClr>
            </a:pPr>
            <a:r>
              <a:rPr lang="en-US" sz="1000" i="1" kern="2400" dirty="0">
                <a:solidFill>
                  <a:srgbClr val="595959"/>
                </a:solidFill>
              </a:rPr>
              <a:t>SOURCE: WGBH Educational Foundation and Public Broadcasting Service. (September 15, 2014). A Cyber Privacy Parable.                                                                                          Retrieved from: </a:t>
            </a:r>
            <a:r>
              <a:rPr lang="en-US" sz="1000" i="1" kern="2400" dirty="0">
                <a:solidFill>
                  <a:srgbClr val="595959"/>
                </a:solidFill>
                <a:hlinkClick r:id="rId5"/>
              </a:rPr>
              <a:t>https://mpt.pbslearningmedia.org/resource/nvcy-sci-parable/a-cyber-privacy-parable/</a:t>
            </a:r>
            <a:r>
              <a:rPr lang="en-US" sz="1000" i="1" kern="2400" dirty="0">
                <a:solidFill>
                  <a:srgbClr val="595959"/>
                </a:solidFill>
              </a:rPr>
              <a:t> . Used with permission</a:t>
            </a:r>
          </a:p>
        </p:txBody>
      </p:sp>
    </p:spTree>
    <p:extLst>
      <p:ext uri="{BB962C8B-B14F-4D97-AF65-F5344CB8AC3E}">
        <p14:creationId xmlns:p14="http://schemas.microsoft.com/office/powerpoint/2010/main" val="31631598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63612-FD64-9F47-B968-9AB5E9620FA0}"/>
              </a:ext>
            </a:extLst>
          </p:cNvPr>
          <p:cNvSpPr>
            <a:spLocks noGrp="1"/>
          </p:cNvSpPr>
          <p:nvPr>
            <p:ph type="title"/>
          </p:nvPr>
        </p:nvSpPr>
        <p:spPr>
          <a:xfrm>
            <a:off x="838200" y="494853"/>
            <a:ext cx="10515600" cy="865222"/>
          </a:xfrm>
        </p:spPr>
        <p:txBody>
          <a:bodyPr/>
          <a:lstStyle/>
          <a:p>
            <a:r>
              <a:rPr lang="en-US" dirty="0"/>
              <a:t>Signs Your Financial Identity Has Been Stolen</a:t>
            </a:r>
          </a:p>
        </p:txBody>
      </p:sp>
      <p:sp>
        <p:nvSpPr>
          <p:cNvPr id="3" name="Content Placeholder 2">
            <a:extLst>
              <a:ext uri="{FF2B5EF4-FFF2-40B4-BE49-F238E27FC236}">
                <a16:creationId xmlns:a16="http://schemas.microsoft.com/office/drawing/2014/main" id="{A7295E51-8C1A-9746-8B9A-A9DECFF48351}"/>
              </a:ext>
            </a:extLst>
          </p:cNvPr>
          <p:cNvSpPr>
            <a:spLocks noGrp="1"/>
          </p:cNvSpPr>
          <p:nvPr>
            <p:ph idx="1"/>
          </p:nvPr>
        </p:nvSpPr>
        <p:spPr>
          <a:xfrm>
            <a:off x="838200" y="1645920"/>
            <a:ext cx="10515600" cy="4663439"/>
          </a:xfrm>
        </p:spPr>
        <p:txBody>
          <a:bodyPr/>
          <a:lstStyle/>
          <a:p>
            <a:pPr>
              <a:lnSpc>
                <a:spcPct val="100000"/>
              </a:lnSpc>
              <a:spcBef>
                <a:spcPts val="2000"/>
              </a:spcBef>
            </a:pPr>
            <a:r>
              <a:rPr lang="en-US" dirty="0"/>
              <a:t>Small charges on your credit card statement you did not make</a:t>
            </a:r>
          </a:p>
          <a:p>
            <a:pPr>
              <a:lnSpc>
                <a:spcPct val="100000"/>
              </a:lnSpc>
              <a:spcBef>
                <a:spcPts val="2000"/>
              </a:spcBef>
            </a:pPr>
            <a:r>
              <a:rPr lang="en-US" dirty="0"/>
              <a:t>Inaccurate accounts, addresses, liens listed on credit reports</a:t>
            </a:r>
          </a:p>
          <a:p>
            <a:pPr>
              <a:lnSpc>
                <a:spcPct val="100000"/>
              </a:lnSpc>
              <a:spcBef>
                <a:spcPts val="2000"/>
              </a:spcBef>
            </a:pPr>
            <a:r>
              <a:rPr lang="en-US" dirty="0"/>
              <a:t>Denial of medical care because there are unpaid medical bills or debt in your name created by the identity thief</a:t>
            </a:r>
          </a:p>
          <a:p>
            <a:pPr>
              <a:lnSpc>
                <a:spcPct val="100000"/>
              </a:lnSpc>
              <a:spcBef>
                <a:spcPts val="2000"/>
              </a:spcBef>
            </a:pPr>
            <a:r>
              <a:rPr lang="en-US" dirty="0"/>
              <a:t>Calls from debt collectors for accounts you do not recognize</a:t>
            </a:r>
          </a:p>
          <a:p>
            <a:pPr>
              <a:lnSpc>
                <a:spcPct val="100000"/>
              </a:lnSpc>
              <a:spcBef>
                <a:spcPts val="2000"/>
              </a:spcBef>
            </a:pPr>
            <a:r>
              <a:rPr lang="en-US" dirty="0"/>
              <a:t>Withdrawals from your bank account you did not make</a:t>
            </a:r>
          </a:p>
          <a:p>
            <a:pPr>
              <a:lnSpc>
                <a:spcPct val="100000"/>
              </a:lnSpc>
              <a:spcBef>
                <a:spcPts val="2000"/>
              </a:spcBef>
            </a:pPr>
            <a:r>
              <a:rPr lang="en-US" dirty="0"/>
              <a:t>Notice from IRS when you try to file your tax return that it has already been filed</a:t>
            </a:r>
          </a:p>
          <a:p>
            <a:pPr>
              <a:lnSpc>
                <a:spcPct val="100000"/>
              </a:lnSpc>
              <a:spcBef>
                <a:spcPts val="2000"/>
              </a:spcBef>
            </a:pPr>
            <a:endParaRPr lang="en-US" dirty="0"/>
          </a:p>
          <a:p>
            <a:pPr lvl="1">
              <a:lnSpc>
                <a:spcPct val="100000"/>
              </a:lnSpc>
              <a:spcBef>
                <a:spcPts val="2000"/>
              </a:spcBef>
            </a:pPr>
            <a:endParaRPr lang="en-US" dirty="0"/>
          </a:p>
        </p:txBody>
      </p:sp>
      <p:sp>
        <p:nvSpPr>
          <p:cNvPr id="4" name="Slide Number Placeholder 3">
            <a:extLst>
              <a:ext uri="{FF2B5EF4-FFF2-40B4-BE49-F238E27FC236}">
                <a16:creationId xmlns:a16="http://schemas.microsoft.com/office/drawing/2014/main" id="{7FCF1D23-048A-AB4A-8D53-339A8B0E4A07}"/>
              </a:ext>
            </a:extLst>
          </p:cNvPr>
          <p:cNvSpPr>
            <a:spLocks noGrp="1"/>
          </p:cNvSpPr>
          <p:nvPr>
            <p:ph type="sldNum" sz="quarter" idx="10"/>
          </p:nvPr>
        </p:nvSpPr>
        <p:spPr>
          <a:xfrm>
            <a:off x="8610600" y="6356352"/>
            <a:ext cx="2743200" cy="365125"/>
          </a:xfrm>
        </p:spPr>
        <p:txBody>
          <a:bodyPr/>
          <a:lstStyle/>
          <a:p>
            <a:fld id="{2FF31650-33A0-41F4-A40A-6CB69A9709AF}" type="slidenum">
              <a:rPr lang="en-US" smtClean="0"/>
              <a:pPr/>
              <a:t>16</a:t>
            </a:fld>
            <a:endParaRPr lang="en-US"/>
          </a:p>
        </p:txBody>
      </p:sp>
    </p:spTree>
    <p:extLst>
      <p:ext uri="{BB962C8B-B14F-4D97-AF65-F5344CB8AC3E}">
        <p14:creationId xmlns:p14="http://schemas.microsoft.com/office/powerpoint/2010/main" val="10436129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63612-FD64-9F47-B968-9AB5E9620FA0}"/>
              </a:ext>
            </a:extLst>
          </p:cNvPr>
          <p:cNvSpPr>
            <a:spLocks noGrp="1"/>
          </p:cNvSpPr>
          <p:nvPr>
            <p:ph type="title"/>
          </p:nvPr>
        </p:nvSpPr>
        <p:spPr/>
        <p:txBody>
          <a:bodyPr/>
          <a:lstStyle/>
          <a:p>
            <a:r>
              <a:rPr lang="en-US" dirty="0"/>
              <a:t>Steps to Take When ID Theft Happens</a:t>
            </a:r>
          </a:p>
        </p:txBody>
      </p:sp>
      <p:sp>
        <p:nvSpPr>
          <p:cNvPr id="3" name="Content Placeholder 2">
            <a:extLst>
              <a:ext uri="{FF2B5EF4-FFF2-40B4-BE49-F238E27FC236}">
                <a16:creationId xmlns:a16="http://schemas.microsoft.com/office/drawing/2014/main" id="{A7295E51-8C1A-9746-8B9A-A9DECFF48351}"/>
              </a:ext>
            </a:extLst>
          </p:cNvPr>
          <p:cNvSpPr>
            <a:spLocks noGrp="1"/>
          </p:cNvSpPr>
          <p:nvPr>
            <p:ph idx="1"/>
          </p:nvPr>
        </p:nvSpPr>
        <p:spPr>
          <a:xfrm>
            <a:off x="838200" y="1645920"/>
            <a:ext cx="5494867" cy="4663439"/>
          </a:xfrm>
        </p:spPr>
        <p:txBody>
          <a:bodyPr/>
          <a:lstStyle/>
          <a:p>
            <a:pPr>
              <a:lnSpc>
                <a:spcPct val="100000"/>
              </a:lnSpc>
              <a:spcBef>
                <a:spcPts val="2000"/>
              </a:spcBef>
            </a:pPr>
            <a:r>
              <a:rPr lang="en-US" b="1" dirty="0"/>
              <a:t>Protect your money </a:t>
            </a:r>
            <a:r>
              <a:rPr lang="en-US" dirty="0"/>
              <a:t>— call the bank for next steps</a:t>
            </a:r>
          </a:p>
          <a:p>
            <a:pPr>
              <a:lnSpc>
                <a:spcPct val="100000"/>
              </a:lnSpc>
              <a:spcBef>
                <a:spcPts val="2000"/>
              </a:spcBef>
            </a:pPr>
            <a:r>
              <a:rPr lang="en-US" b="1" dirty="0"/>
              <a:t>Call creditors </a:t>
            </a:r>
            <a:r>
              <a:rPr lang="en-US" dirty="0"/>
              <a:t>— dispute fraud</a:t>
            </a:r>
          </a:p>
          <a:p>
            <a:pPr>
              <a:lnSpc>
                <a:spcPct val="100000"/>
              </a:lnSpc>
              <a:spcBef>
                <a:spcPts val="2000"/>
              </a:spcBef>
            </a:pPr>
            <a:r>
              <a:rPr lang="en-US" b="1" dirty="0"/>
              <a:t>Protect credit </a:t>
            </a:r>
            <a:r>
              <a:rPr lang="en-US" dirty="0"/>
              <a:t>— fraud alert or credit freeze</a:t>
            </a:r>
          </a:p>
          <a:p>
            <a:pPr>
              <a:lnSpc>
                <a:spcPct val="100000"/>
              </a:lnSpc>
              <a:spcBef>
                <a:spcPts val="2000"/>
              </a:spcBef>
            </a:pPr>
            <a:r>
              <a:rPr lang="en-US" dirty="0"/>
              <a:t>File police and fraud reports with local law enforcement</a:t>
            </a:r>
          </a:p>
          <a:p>
            <a:pPr>
              <a:lnSpc>
                <a:spcPct val="100000"/>
              </a:lnSpc>
              <a:spcBef>
                <a:spcPts val="2000"/>
              </a:spcBef>
            </a:pPr>
            <a:r>
              <a:rPr lang="en-US" dirty="0"/>
              <a:t>Monitor all your accounts </a:t>
            </a:r>
          </a:p>
          <a:p>
            <a:pPr>
              <a:lnSpc>
                <a:spcPct val="100000"/>
              </a:lnSpc>
              <a:spcBef>
                <a:spcPts val="2000"/>
              </a:spcBef>
            </a:pPr>
            <a:endParaRPr lang="en-US" dirty="0"/>
          </a:p>
          <a:p>
            <a:pPr lvl="1">
              <a:lnSpc>
                <a:spcPct val="100000"/>
              </a:lnSpc>
              <a:spcBef>
                <a:spcPts val="2000"/>
              </a:spcBef>
            </a:pPr>
            <a:endParaRPr lang="en-US" dirty="0"/>
          </a:p>
        </p:txBody>
      </p:sp>
      <p:sp>
        <p:nvSpPr>
          <p:cNvPr id="4" name="Slide Number Placeholder 3">
            <a:extLst>
              <a:ext uri="{FF2B5EF4-FFF2-40B4-BE49-F238E27FC236}">
                <a16:creationId xmlns:a16="http://schemas.microsoft.com/office/drawing/2014/main" id="{7FCF1D23-048A-AB4A-8D53-339A8B0E4A07}"/>
              </a:ext>
            </a:extLst>
          </p:cNvPr>
          <p:cNvSpPr>
            <a:spLocks noGrp="1"/>
          </p:cNvSpPr>
          <p:nvPr>
            <p:ph type="sldNum" sz="quarter" idx="10"/>
          </p:nvPr>
        </p:nvSpPr>
        <p:spPr/>
        <p:txBody>
          <a:bodyPr/>
          <a:lstStyle/>
          <a:p>
            <a:fld id="{2FF31650-33A0-41F4-A40A-6CB69A9709AF}" type="slidenum">
              <a:rPr lang="en-US" smtClean="0"/>
              <a:pPr/>
              <a:t>17</a:t>
            </a:fld>
            <a:endParaRPr lang="en-US"/>
          </a:p>
        </p:txBody>
      </p:sp>
      <p:pic>
        <p:nvPicPr>
          <p:cNvPr id="8" name="Picture 7">
            <a:extLst>
              <a:ext uri="{FF2B5EF4-FFF2-40B4-BE49-F238E27FC236}">
                <a16:creationId xmlns:a16="http://schemas.microsoft.com/office/drawing/2014/main" id="{97DBCAC2-8751-62C6-A556-F81F9E0BD372}"/>
              </a:ext>
            </a:extLst>
          </p:cNvPr>
          <p:cNvPicPr>
            <a:picLocks noChangeAspect="1"/>
          </p:cNvPicPr>
          <p:nvPr/>
        </p:nvPicPr>
        <p:blipFill>
          <a:blip r:embed="rId3"/>
          <a:stretch>
            <a:fillRect/>
          </a:stretch>
        </p:blipFill>
        <p:spPr>
          <a:xfrm>
            <a:off x="7652503" y="1265776"/>
            <a:ext cx="3701297" cy="3701297"/>
          </a:xfrm>
          <a:prstGeom prst="rect">
            <a:avLst/>
          </a:prstGeom>
        </p:spPr>
      </p:pic>
    </p:spTree>
    <p:extLst>
      <p:ext uri="{BB962C8B-B14F-4D97-AF65-F5344CB8AC3E}">
        <p14:creationId xmlns:p14="http://schemas.microsoft.com/office/powerpoint/2010/main" val="10436129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63612-FD64-9F47-B968-9AB5E9620FA0}"/>
              </a:ext>
            </a:extLst>
          </p:cNvPr>
          <p:cNvSpPr>
            <a:spLocks noGrp="1"/>
          </p:cNvSpPr>
          <p:nvPr>
            <p:ph type="title"/>
          </p:nvPr>
        </p:nvSpPr>
        <p:spPr/>
        <p:txBody>
          <a:bodyPr/>
          <a:lstStyle/>
          <a:p>
            <a:pPr>
              <a:lnSpc>
                <a:spcPct val="90000"/>
              </a:lnSpc>
              <a:spcAft>
                <a:spcPts val="600"/>
              </a:spcAft>
            </a:pPr>
            <a:r>
              <a:rPr lang="en-US" sz="3600" dirty="0">
                <a:solidFill>
                  <a:srgbClr val="DA5521"/>
                </a:solidFill>
              </a:rPr>
              <a:t>Nola Has Her Identity Stolen</a:t>
            </a:r>
          </a:p>
        </p:txBody>
      </p:sp>
      <p:sp>
        <p:nvSpPr>
          <p:cNvPr id="5" name="Content Placeholder 4">
            <a:extLst>
              <a:ext uri="{FF2B5EF4-FFF2-40B4-BE49-F238E27FC236}">
                <a16:creationId xmlns:a16="http://schemas.microsoft.com/office/drawing/2014/main" id="{0913C154-8FF9-134D-8720-C8ABE0022FC1}"/>
              </a:ext>
            </a:extLst>
          </p:cNvPr>
          <p:cNvSpPr>
            <a:spLocks noGrp="1"/>
          </p:cNvSpPr>
          <p:nvPr>
            <p:ph sz="half" idx="2"/>
          </p:nvPr>
        </p:nvSpPr>
        <p:spPr>
          <a:xfrm>
            <a:off x="914399" y="1699708"/>
            <a:ext cx="6366933" cy="4663439"/>
          </a:xfrm>
        </p:spPr>
        <p:txBody>
          <a:bodyPr anchor="t"/>
          <a:lstStyle/>
          <a:p>
            <a:pPr marL="0" indent="0">
              <a:buNone/>
            </a:pPr>
            <a:r>
              <a:rPr lang="en-US" b="1" dirty="0"/>
              <a:t>Nola:</a:t>
            </a:r>
          </a:p>
          <a:p>
            <a:r>
              <a:rPr lang="en-US" sz="2000" dirty="0"/>
              <a:t>Is 19 years old</a:t>
            </a:r>
          </a:p>
          <a:p>
            <a:r>
              <a:rPr lang="en-US" sz="2000" dirty="0"/>
              <a:t>Is working</a:t>
            </a:r>
          </a:p>
          <a:p>
            <a:r>
              <a:rPr lang="en-US" sz="2000" dirty="0"/>
              <a:t>Wants her own apartment</a:t>
            </a:r>
          </a:p>
          <a:p>
            <a:r>
              <a:rPr lang="en-US" sz="2000" dirty="0"/>
              <a:t>Does not have any credit cards or loans</a:t>
            </a:r>
          </a:p>
          <a:p>
            <a:r>
              <a:rPr lang="en-US" sz="2000" dirty="0"/>
              <a:t>Is denied after submitting an apartment application</a:t>
            </a:r>
          </a:p>
          <a:p>
            <a:r>
              <a:rPr lang="en-US" sz="2000" dirty="0"/>
              <a:t>Discovers that her checking account money is gone</a:t>
            </a:r>
          </a:p>
          <a:p>
            <a:r>
              <a:rPr lang="en-US" sz="2000" dirty="0"/>
              <a:t>Receives a credit card bill for an unknown card</a:t>
            </a:r>
          </a:p>
          <a:p>
            <a:endParaRPr lang="en-US" sz="2000" dirty="0"/>
          </a:p>
          <a:p>
            <a:endParaRPr lang="en-US" sz="2000" dirty="0"/>
          </a:p>
          <a:p>
            <a:endParaRPr lang="en-US" sz="2000" dirty="0"/>
          </a:p>
        </p:txBody>
      </p:sp>
      <p:sp>
        <p:nvSpPr>
          <p:cNvPr id="4" name="Slide Number Placeholder 3">
            <a:extLst>
              <a:ext uri="{FF2B5EF4-FFF2-40B4-BE49-F238E27FC236}">
                <a16:creationId xmlns:a16="http://schemas.microsoft.com/office/drawing/2014/main" id="{7FCF1D23-048A-AB4A-8D53-339A8B0E4A07}"/>
              </a:ext>
            </a:extLst>
          </p:cNvPr>
          <p:cNvSpPr>
            <a:spLocks noGrp="1"/>
          </p:cNvSpPr>
          <p:nvPr>
            <p:ph type="sldNum" sz="quarter" idx="10"/>
          </p:nvPr>
        </p:nvSpPr>
        <p:spPr/>
        <p:txBody>
          <a:bodyPr/>
          <a:lstStyle/>
          <a:p>
            <a:fld id="{2FF31650-33A0-41F4-A40A-6CB69A9709AF}" type="slidenum">
              <a:rPr lang="en-US" smtClean="0"/>
              <a:pPr/>
              <a:t>18</a:t>
            </a:fld>
            <a:endParaRPr lang="en-US"/>
          </a:p>
        </p:txBody>
      </p:sp>
      <p:pic>
        <p:nvPicPr>
          <p:cNvPr id="8" name="Content Placeholder 11">
            <a:extLst>
              <a:ext uri="{FF2B5EF4-FFF2-40B4-BE49-F238E27FC236}">
                <a16:creationId xmlns:a16="http://schemas.microsoft.com/office/drawing/2014/main" id="{0ABC121A-179E-D94F-AD17-905EE2B67D09}"/>
              </a:ext>
            </a:extLst>
          </p:cNvPr>
          <p:cNvPicPr>
            <a:picLocks noChangeAspect="1"/>
          </p:cNvPicPr>
          <p:nvPr/>
        </p:nvPicPr>
        <p:blipFill>
          <a:blip r:embed="rId3">
            <a:extLst>
              <a:ext uri="{28A0092B-C50C-407E-A947-70E740481C1C}">
                <a14:useLocalDpi xmlns:a14="http://schemas.microsoft.com/office/drawing/2010/main" val="0"/>
              </a:ext>
            </a:extLst>
          </a:blip>
          <a:srcRect l="17884" t="-2208" r="28884" b="-1"/>
          <a:stretch/>
        </p:blipFill>
        <p:spPr>
          <a:xfrm>
            <a:off x="8342616" y="1699708"/>
            <a:ext cx="3011184" cy="3854899"/>
          </a:xfrm>
          <a:prstGeom prst="rect">
            <a:avLst/>
          </a:prstGeom>
          <a:effectLst>
            <a:outerShdw blurRad="38100" dist="25400" dir="2700000" algn="tl" rotWithShape="0">
              <a:prstClr val="black">
                <a:alpha val="11779"/>
              </a:prstClr>
            </a:outerShdw>
          </a:effectLst>
        </p:spPr>
      </p:pic>
    </p:spTree>
    <p:extLst>
      <p:ext uri="{BB962C8B-B14F-4D97-AF65-F5344CB8AC3E}">
        <p14:creationId xmlns:p14="http://schemas.microsoft.com/office/powerpoint/2010/main" val="10436129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B084751-3F1D-4FC2-946D-738888B09B61}"/>
              </a:ext>
            </a:extLst>
          </p:cNvPr>
          <p:cNvSpPr/>
          <p:nvPr/>
        </p:nvSpPr>
        <p:spPr>
          <a:xfrm>
            <a:off x="905933" y="1622352"/>
            <a:ext cx="10066867" cy="4341475"/>
          </a:xfrm>
          <a:prstGeom prst="rect">
            <a:avLst/>
          </a:prstGeom>
          <a:solidFill>
            <a:schemeClr val="accent3"/>
          </a:solidFill>
          <a:effectLst>
            <a:outerShdw sx="1000" sy="1000" algn="ctr" rotWithShape="0">
              <a:schemeClr val="bg1"/>
            </a:outerShdw>
          </a:effectLst>
        </p:spPr>
        <p:txBody>
          <a:bodyPr wrap="none" lIns="91440" tIns="45720" rIns="91440" bIns="45720" rtlCol="0" anchor="ctr">
            <a:spAutoFit/>
          </a:bodyPr>
          <a:lstStyle/>
          <a:p>
            <a:pPr algn="ctr"/>
            <a:endParaRPr lang="en-US" sz="4500" b="1" cap="none" spc="0" dirty="0">
              <a:ln w="0"/>
              <a:solidFill>
                <a:schemeClr val="accent2"/>
              </a:solidFill>
              <a:latin typeface="+mj-lt"/>
            </a:endParaRPr>
          </a:p>
        </p:txBody>
      </p:sp>
      <p:sp>
        <p:nvSpPr>
          <p:cNvPr id="8" name="Rectangle 7">
            <a:extLst>
              <a:ext uri="{FF2B5EF4-FFF2-40B4-BE49-F238E27FC236}">
                <a16:creationId xmlns:a16="http://schemas.microsoft.com/office/drawing/2014/main" id="{C5719C18-0BDF-3999-3BFE-4D715189E71D}"/>
              </a:ext>
            </a:extLst>
          </p:cNvPr>
          <p:cNvSpPr/>
          <p:nvPr/>
        </p:nvSpPr>
        <p:spPr>
          <a:xfrm>
            <a:off x="1236133" y="2035789"/>
            <a:ext cx="1676400" cy="384721"/>
          </a:xfrm>
          <a:prstGeom prst="rect">
            <a:avLst/>
          </a:prstGeom>
          <a:solidFill>
            <a:schemeClr val="accent5"/>
          </a:solidFill>
          <a:effectLst>
            <a:outerShdw sx="1000" sy="1000" algn="ctr" rotWithShape="0">
              <a:schemeClr val="bg1"/>
            </a:outerShdw>
          </a:effectLst>
        </p:spPr>
        <p:txBody>
          <a:bodyPr wrap="none" lIns="91440" tIns="45720" rIns="91440" bIns="45720" rtlCol="0" anchor="ctr">
            <a:spAutoFit/>
          </a:bodyPr>
          <a:lstStyle/>
          <a:p>
            <a:pPr algn="ctr"/>
            <a:endParaRPr lang="en-US" sz="4500" b="1" cap="none" spc="0" dirty="0">
              <a:ln w="0"/>
              <a:solidFill>
                <a:schemeClr val="accent2"/>
              </a:solidFill>
              <a:latin typeface="+mj-lt"/>
            </a:endParaRPr>
          </a:p>
        </p:txBody>
      </p:sp>
      <p:sp>
        <p:nvSpPr>
          <p:cNvPr id="2" name="Title 1">
            <a:extLst>
              <a:ext uri="{FF2B5EF4-FFF2-40B4-BE49-F238E27FC236}">
                <a16:creationId xmlns:a16="http://schemas.microsoft.com/office/drawing/2014/main" id="{C9463612-FD64-9F47-B968-9AB5E9620FA0}"/>
              </a:ext>
            </a:extLst>
          </p:cNvPr>
          <p:cNvSpPr>
            <a:spLocks noGrp="1"/>
          </p:cNvSpPr>
          <p:nvPr>
            <p:ph type="title"/>
          </p:nvPr>
        </p:nvSpPr>
        <p:spPr>
          <a:xfrm>
            <a:off x="838200" y="494853"/>
            <a:ext cx="10515600" cy="865222"/>
          </a:xfrm>
        </p:spPr>
        <p:txBody>
          <a:bodyPr/>
          <a:lstStyle/>
          <a:p>
            <a:pPr>
              <a:lnSpc>
                <a:spcPct val="90000"/>
              </a:lnSpc>
              <a:spcAft>
                <a:spcPts val="600"/>
              </a:spcAft>
            </a:pPr>
            <a:r>
              <a:rPr lang="en-US" sz="3600" dirty="0"/>
              <a:t>Prevent Identity Theft</a:t>
            </a:r>
            <a:endParaRPr lang="en-US" sz="3600" dirty="0">
              <a:solidFill>
                <a:srgbClr val="DA5521"/>
              </a:solidFill>
            </a:endParaRPr>
          </a:p>
        </p:txBody>
      </p:sp>
      <p:sp>
        <p:nvSpPr>
          <p:cNvPr id="4" name="Slide Number Placeholder 3">
            <a:extLst>
              <a:ext uri="{FF2B5EF4-FFF2-40B4-BE49-F238E27FC236}">
                <a16:creationId xmlns:a16="http://schemas.microsoft.com/office/drawing/2014/main" id="{7FCF1D23-048A-AB4A-8D53-339A8B0E4A07}"/>
              </a:ext>
            </a:extLst>
          </p:cNvPr>
          <p:cNvSpPr>
            <a:spLocks noGrp="1"/>
          </p:cNvSpPr>
          <p:nvPr>
            <p:ph type="sldNum" sz="quarter" idx="10"/>
          </p:nvPr>
        </p:nvSpPr>
        <p:spPr>
          <a:xfrm>
            <a:off x="8610600" y="6356352"/>
            <a:ext cx="2743200" cy="365125"/>
          </a:xfrm>
        </p:spPr>
        <p:txBody>
          <a:bodyPr/>
          <a:lstStyle/>
          <a:p>
            <a:fld id="{2FF31650-33A0-41F4-A40A-6CB69A9709AF}" type="slidenum">
              <a:rPr lang="en-US" smtClean="0"/>
              <a:pPr/>
              <a:t>19</a:t>
            </a:fld>
            <a:endParaRPr lang="en-US"/>
          </a:p>
        </p:txBody>
      </p:sp>
      <p:sp>
        <p:nvSpPr>
          <p:cNvPr id="3" name="TextBox 2">
            <a:extLst>
              <a:ext uri="{FF2B5EF4-FFF2-40B4-BE49-F238E27FC236}">
                <a16:creationId xmlns:a16="http://schemas.microsoft.com/office/drawing/2014/main" id="{2C9EF2CB-AD1C-9C5B-91B8-A24F5615F108}"/>
              </a:ext>
            </a:extLst>
          </p:cNvPr>
          <p:cNvSpPr txBox="1"/>
          <p:nvPr/>
        </p:nvSpPr>
        <p:spPr>
          <a:xfrm>
            <a:off x="3344331" y="2057720"/>
            <a:ext cx="7298267" cy="3600986"/>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defTabSz="685800">
              <a:buClr>
                <a:srgbClr val="DA5521"/>
              </a:buClr>
            </a:pPr>
            <a:r>
              <a:rPr lang="en-US" sz="2400" b="1" kern="2400" dirty="0">
                <a:solidFill>
                  <a:schemeClr val="tx1">
                    <a:lumMod val="50000"/>
                  </a:schemeClr>
                </a:solidFill>
                <a:latin typeface="+mj-lt"/>
              </a:rPr>
              <a:t>OPT OUT</a:t>
            </a:r>
          </a:p>
          <a:p>
            <a:pPr algn="l" defTabSz="685800">
              <a:buClr>
                <a:srgbClr val="DA5521"/>
              </a:buClr>
            </a:pPr>
            <a:endParaRPr lang="en-US" sz="2400" b="1" kern="2400" dirty="0">
              <a:solidFill>
                <a:schemeClr val="tx1">
                  <a:lumMod val="50000"/>
                </a:schemeClr>
              </a:solidFill>
              <a:latin typeface="+mj-lt"/>
            </a:endParaRPr>
          </a:p>
          <a:p>
            <a:pPr algn="l" defTabSz="685800">
              <a:buClr>
                <a:srgbClr val="DA5521"/>
              </a:buClr>
            </a:pPr>
            <a:r>
              <a:rPr lang="en-US" b="1" kern="2400" dirty="0">
                <a:solidFill>
                  <a:schemeClr val="tx1">
                    <a:lumMod val="50000"/>
                  </a:schemeClr>
                </a:solidFill>
                <a:latin typeface="+mj-lt"/>
              </a:rPr>
              <a:t>One way to protect your identity is to reduce the number of prescreened offers mailed to you. You have the right to opt out. You can opt out of receiving them for five years or opt out of receiving them permanently. </a:t>
            </a:r>
          </a:p>
          <a:p>
            <a:pPr algn="l" defTabSz="685800">
              <a:buClr>
                <a:srgbClr val="DA5521"/>
              </a:buClr>
            </a:pPr>
            <a:endParaRPr lang="en-US" b="1" kern="2400" dirty="0">
              <a:solidFill>
                <a:schemeClr val="tx1">
                  <a:lumMod val="50000"/>
                </a:schemeClr>
              </a:solidFill>
              <a:latin typeface="+mj-lt"/>
            </a:endParaRPr>
          </a:p>
          <a:p>
            <a:pPr algn="l" defTabSz="685800">
              <a:buClr>
                <a:srgbClr val="DA5521"/>
              </a:buClr>
            </a:pPr>
            <a:r>
              <a:rPr lang="en-US" b="1" kern="2400" dirty="0">
                <a:solidFill>
                  <a:schemeClr val="tx1">
                    <a:lumMod val="50000"/>
                  </a:schemeClr>
                </a:solidFill>
                <a:latin typeface="+mj-lt"/>
              </a:rPr>
              <a:t>To opt out for five years, call toll-free 1-888-5-OPT-OUT (1-888-567-8688) </a:t>
            </a:r>
            <a:br>
              <a:rPr lang="en-US" b="1" kern="2400" dirty="0">
                <a:solidFill>
                  <a:schemeClr val="tx1">
                    <a:lumMod val="50000"/>
                  </a:schemeClr>
                </a:solidFill>
                <a:latin typeface="+mj-lt"/>
              </a:rPr>
            </a:br>
            <a:r>
              <a:rPr lang="en-US" b="1" kern="2400" dirty="0">
                <a:solidFill>
                  <a:schemeClr val="tx1">
                    <a:lumMod val="50000"/>
                  </a:schemeClr>
                </a:solidFill>
                <a:latin typeface="+mj-lt"/>
              </a:rPr>
              <a:t>or visit </a:t>
            </a:r>
            <a:r>
              <a:rPr lang="en-US" b="1" kern="2400" dirty="0">
                <a:solidFill>
                  <a:schemeClr val="tx1">
                    <a:lumMod val="50000"/>
                  </a:schemeClr>
                </a:solidFill>
                <a:latin typeface="+mj-lt"/>
                <a:hlinkClick r:id="rId3"/>
              </a:rPr>
              <a:t>www.optoutprescreen.com</a:t>
            </a:r>
            <a:r>
              <a:rPr lang="en-US" b="1" kern="2400" dirty="0">
                <a:solidFill>
                  <a:schemeClr val="tx1">
                    <a:lumMod val="50000"/>
                  </a:schemeClr>
                </a:solidFill>
                <a:latin typeface="+mj-lt"/>
              </a:rPr>
              <a:t>.</a:t>
            </a:r>
          </a:p>
          <a:p>
            <a:pPr algn="l" defTabSz="685800">
              <a:buClr>
                <a:srgbClr val="DA5521"/>
              </a:buClr>
            </a:pPr>
            <a:endParaRPr lang="en-US" b="1" kern="2400" dirty="0">
              <a:solidFill>
                <a:schemeClr val="tx1">
                  <a:lumMod val="50000"/>
                </a:schemeClr>
              </a:solidFill>
              <a:latin typeface="+mj-lt"/>
            </a:endParaRPr>
          </a:p>
          <a:p>
            <a:pPr algn="l" defTabSz="685800">
              <a:buClr>
                <a:srgbClr val="DA5521"/>
              </a:buClr>
            </a:pPr>
            <a:r>
              <a:rPr lang="en-US" b="1" kern="2400" dirty="0">
                <a:solidFill>
                  <a:schemeClr val="tx1">
                    <a:lumMod val="50000"/>
                  </a:schemeClr>
                </a:solidFill>
                <a:latin typeface="+mj-lt"/>
              </a:rPr>
              <a:t>Source: Federal Trade Commission. (2011, March). </a:t>
            </a:r>
            <a:r>
              <a:rPr lang="en-US" b="1" i="1" kern="2400" dirty="0">
                <a:solidFill>
                  <a:schemeClr val="tx1">
                    <a:lumMod val="50000"/>
                  </a:schemeClr>
                </a:solidFill>
                <a:latin typeface="+mj-lt"/>
              </a:rPr>
              <a:t>Prescreened credit and insurance offers</a:t>
            </a:r>
            <a:r>
              <a:rPr lang="en-US" b="1" kern="2400" dirty="0">
                <a:solidFill>
                  <a:schemeClr val="tx1">
                    <a:lumMod val="50000"/>
                  </a:schemeClr>
                </a:solidFill>
                <a:latin typeface="+mj-lt"/>
              </a:rPr>
              <a:t>. </a:t>
            </a:r>
            <a:r>
              <a:rPr lang="en-US" b="1" kern="2400" dirty="0">
                <a:solidFill>
                  <a:srgbClr val="0665A4"/>
                </a:solidFill>
                <a:latin typeface="+mj-lt"/>
                <a:hlinkClick r:id="rId4"/>
              </a:rPr>
              <a:t>www.consumer.ftc.gov/articles/0148-prescreened-credit-and-insurance-offers</a:t>
            </a:r>
            <a:endParaRPr lang="en-US" b="1" kern="2400" dirty="0">
              <a:solidFill>
                <a:schemeClr val="tx1">
                  <a:lumMod val="50000"/>
                </a:schemeClr>
              </a:solidFill>
              <a:latin typeface="+mj-lt"/>
            </a:endParaRPr>
          </a:p>
        </p:txBody>
      </p:sp>
      <p:sp>
        <p:nvSpPr>
          <p:cNvPr id="5" name="TextBox 4">
            <a:extLst>
              <a:ext uri="{FF2B5EF4-FFF2-40B4-BE49-F238E27FC236}">
                <a16:creationId xmlns:a16="http://schemas.microsoft.com/office/drawing/2014/main" id="{1120C2D5-7380-B2C3-EF80-A9A1C25EE1D8}"/>
              </a:ext>
            </a:extLst>
          </p:cNvPr>
          <p:cNvSpPr txBox="1"/>
          <p:nvPr/>
        </p:nvSpPr>
        <p:spPr>
          <a:xfrm>
            <a:off x="1337731" y="2035789"/>
            <a:ext cx="2606596" cy="384721"/>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defTabSz="685800">
              <a:lnSpc>
                <a:spcPct val="95000"/>
              </a:lnSpc>
              <a:spcBef>
                <a:spcPts val="1400"/>
              </a:spcBef>
              <a:buClr>
                <a:srgbClr val="DA5521"/>
              </a:buClr>
            </a:pPr>
            <a:r>
              <a:rPr lang="en-US" sz="2000" b="1" kern="2400" dirty="0">
                <a:solidFill>
                  <a:schemeClr val="bg1"/>
                </a:solidFill>
                <a:latin typeface="+mj-lt"/>
              </a:rPr>
              <a:t>KEY RIGHTS</a:t>
            </a:r>
          </a:p>
        </p:txBody>
      </p:sp>
    </p:spTree>
    <p:extLst>
      <p:ext uri="{BB962C8B-B14F-4D97-AF65-F5344CB8AC3E}">
        <p14:creationId xmlns:p14="http://schemas.microsoft.com/office/powerpoint/2010/main" val="10436129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B4E7F-83A3-BB41-B988-8A1339D15A42}"/>
              </a:ext>
            </a:extLst>
          </p:cNvPr>
          <p:cNvSpPr>
            <a:spLocks noGrp="1"/>
          </p:cNvSpPr>
          <p:nvPr>
            <p:ph type="ctrTitle"/>
          </p:nvPr>
        </p:nvSpPr>
        <p:spPr/>
        <p:txBody>
          <a:bodyPr/>
          <a:lstStyle/>
          <a:p>
            <a:r>
              <a:rPr lang="en-US"/>
              <a:t>Keys to your financial future</a:t>
            </a:r>
          </a:p>
        </p:txBody>
      </p:sp>
      <p:sp>
        <p:nvSpPr>
          <p:cNvPr id="3" name="Subtitle 2">
            <a:extLst>
              <a:ext uri="{FF2B5EF4-FFF2-40B4-BE49-F238E27FC236}">
                <a16:creationId xmlns:a16="http://schemas.microsoft.com/office/drawing/2014/main" id="{9CF9AF8D-D99E-1C42-9054-5D27B130A18E}"/>
              </a:ext>
            </a:extLst>
          </p:cNvPr>
          <p:cNvSpPr>
            <a:spLocks noGrp="1"/>
          </p:cNvSpPr>
          <p:nvPr>
            <p:ph type="subTitle" idx="1"/>
          </p:nvPr>
        </p:nvSpPr>
        <p:spPr/>
        <p:txBody>
          <a:bodyPr/>
          <a:lstStyle/>
          <a:p>
            <a:pPr eaLnBrk="1" hangingPunct="1"/>
            <a:r>
              <a:rPr lang="en-US" altLang="en-US" dirty="0">
                <a:latin typeface="Arial Narrow" panose="020B0604020202020204" pitchFamily="34" charset="0"/>
              </a:rPr>
              <a:t>Key 8: Protecting Your Identity</a:t>
            </a:r>
          </a:p>
        </p:txBody>
      </p:sp>
      <p:sp>
        <p:nvSpPr>
          <p:cNvPr id="8" name="Text Placeholder 4">
            <a:extLst>
              <a:ext uri="{FF2B5EF4-FFF2-40B4-BE49-F238E27FC236}">
                <a16:creationId xmlns:a16="http://schemas.microsoft.com/office/drawing/2014/main" id="{1F7D9302-1074-64A1-95CD-36FCBA52C4D1}"/>
              </a:ext>
            </a:extLst>
          </p:cNvPr>
          <p:cNvSpPr>
            <a:spLocks noGrp="1"/>
          </p:cNvSpPr>
          <p:nvPr>
            <p:ph type="body" sz="quarter" idx="12"/>
          </p:nvPr>
        </p:nvSpPr>
        <p:spPr>
          <a:xfrm>
            <a:off x="402265" y="6051698"/>
            <a:ext cx="4567719" cy="685800"/>
          </a:xfrm>
        </p:spPr>
        <p:txBody>
          <a:bodyPr/>
          <a:lstStyle/>
          <a:p>
            <a:r>
              <a:rPr lang="en-US" dirty="0">
                <a:solidFill>
                  <a:schemeClr val="accent1"/>
                </a:solidFill>
              </a:rPr>
              <a:t>Jim Casey Youth Opportunities Initiative®</a:t>
            </a:r>
          </a:p>
        </p:txBody>
      </p:sp>
    </p:spTree>
    <p:extLst>
      <p:ext uri="{BB962C8B-B14F-4D97-AF65-F5344CB8AC3E}">
        <p14:creationId xmlns:p14="http://schemas.microsoft.com/office/powerpoint/2010/main" val="220991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63612-FD64-9F47-B968-9AB5E9620FA0}"/>
              </a:ext>
            </a:extLst>
          </p:cNvPr>
          <p:cNvSpPr>
            <a:spLocks noGrp="1"/>
          </p:cNvSpPr>
          <p:nvPr>
            <p:ph type="title"/>
          </p:nvPr>
        </p:nvSpPr>
        <p:spPr>
          <a:xfrm>
            <a:off x="838200" y="494853"/>
            <a:ext cx="10515600" cy="865222"/>
          </a:xfrm>
        </p:spPr>
        <p:txBody>
          <a:bodyPr/>
          <a:lstStyle/>
          <a:p>
            <a:pPr>
              <a:lnSpc>
                <a:spcPct val="90000"/>
              </a:lnSpc>
              <a:spcAft>
                <a:spcPts val="600"/>
              </a:spcAft>
            </a:pPr>
            <a:r>
              <a:rPr lang="en-US" sz="3600" dirty="0"/>
              <a:t>Participant Poll: Prevent Identity Theft</a:t>
            </a:r>
            <a:endParaRPr lang="en-US" sz="3600" dirty="0">
              <a:solidFill>
                <a:srgbClr val="DA5521"/>
              </a:solidFill>
            </a:endParaRPr>
          </a:p>
        </p:txBody>
      </p:sp>
      <p:sp>
        <p:nvSpPr>
          <p:cNvPr id="4" name="Slide Number Placeholder 3">
            <a:extLst>
              <a:ext uri="{FF2B5EF4-FFF2-40B4-BE49-F238E27FC236}">
                <a16:creationId xmlns:a16="http://schemas.microsoft.com/office/drawing/2014/main" id="{7FCF1D23-048A-AB4A-8D53-339A8B0E4A07}"/>
              </a:ext>
            </a:extLst>
          </p:cNvPr>
          <p:cNvSpPr>
            <a:spLocks noGrp="1"/>
          </p:cNvSpPr>
          <p:nvPr>
            <p:ph type="sldNum" sz="quarter" idx="10"/>
          </p:nvPr>
        </p:nvSpPr>
        <p:spPr>
          <a:xfrm>
            <a:off x="8610600" y="6356352"/>
            <a:ext cx="2743200" cy="365125"/>
          </a:xfrm>
        </p:spPr>
        <p:txBody>
          <a:bodyPr/>
          <a:lstStyle/>
          <a:p>
            <a:fld id="{2FF31650-33A0-41F4-A40A-6CB69A9709AF}" type="slidenum">
              <a:rPr lang="en-US" smtClean="0"/>
              <a:pPr/>
              <a:t>20</a:t>
            </a:fld>
            <a:endParaRPr lang="en-US"/>
          </a:p>
        </p:txBody>
      </p:sp>
      <p:pic>
        <p:nvPicPr>
          <p:cNvPr id="6" name="Picture 5" descr="A person in a mask fishing from laptops&#10;&#10;AI-generated content may be incorrect.">
            <a:extLst>
              <a:ext uri="{FF2B5EF4-FFF2-40B4-BE49-F238E27FC236}">
                <a16:creationId xmlns:a16="http://schemas.microsoft.com/office/drawing/2014/main" id="{7EEEDA2F-AFBD-DB94-FA27-58143DB139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3516" y="1705703"/>
            <a:ext cx="6083215" cy="4560742"/>
          </a:xfrm>
          <a:prstGeom prst="rect">
            <a:avLst/>
          </a:prstGeom>
        </p:spPr>
      </p:pic>
    </p:spTree>
    <p:extLst>
      <p:ext uri="{BB962C8B-B14F-4D97-AF65-F5344CB8AC3E}">
        <p14:creationId xmlns:p14="http://schemas.microsoft.com/office/powerpoint/2010/main" val="10436129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DA913-5B30-E302-9DD4-693652754F3F}"/>
              </a:ext>
            </a:extLst>
          </p:cNvPr>
          <p:cNvSpPr>
            <a:spLocks noGrp="1"/>
          </p:cNvSpPr>
          <p:nvPr>
            <p:ph type="title"/>
          </p:nvPr>
        </p:nvSpPr>
        <p:spPr/>
        <p:txBody>
          <a:bodyPr/>
          <a:lstStyle/>
          <a:p>
            <a:r>
              <a:rPr lang="en-US" dirty="0"/>
              <a:t>Protect and Reduce Your Digital Footprint</a:t>
            </a:r>
          </a:p>
        </p:txBody>
      </p:sp>
      <p:sp>
        <p:nvSpPr>
          <p:cNvPr id="5" name="Slide Number Placeholder 4">
            <a:extLst>
              <a:ext uri="{FF2B5EF4-FFF2-40B4-BE49-F238E27FC236}">
                <a16:creationId xmlns:a16="http://schemas.microsoft.com/office/drawing/2014/main" id="{EAD0140B-10C1-0039-0C06-52EFB52B59B9}"/>
              </a:ext>
            </a:extLst>
          </p:cNvPr>
          <p:cNvSpPr>
            <a:spLocks noGrp="1"/>
          </p:cNvSpPr>
          <p:nvPr>
            <p:ph type="sldNum" sz="quarter" idx="10"/>
          </p:nvPr>
        </p:nvSpPr>
        <p:spPr/>
        <p:txBody>
          <a:bodyPr/>
          <a:lstStyle/>
          <a:p>
            <a:fld id="{2FF31650-33A0-41F4-A40A-6CB69A9709AF}" type="slidenum">
              <a:rPr lang="en-US" smtClean="0"/>
              <a:pPr/>
              <a:t>21</a:t>
            </a:fld>
            <a:endParaRPr lang="en-US"/>
          </a:p>
        </p:txBody>
      </p:sp>
      <p:graphicFrame>
        <p:nvGraphicFramePr>
          <p:cNvPr id="6" name="Diagram 5">
            <a:extLst>
              <a:ext uri="{FF2B5EF4-FFF2-40B4-BE49-F238E27FC236}">
                <a16:creationId xmlns:a16="http://schemas.microsoft.com/office/drawing/2014/main" id="{F922A497-7949-D3BF-E0E6-2F17F4D0A493}"/>
              </a:ext>
            </a:extLst>
          </p:cNvPr>
          <p:cNvGraphicFramePr/>
          <p:nvPr>
            <p:extLst>
              <p:ext uri="{D42A27DB-BD31-4B8C-83A1-F6EECF244321}">
                <p14:modId xmlns:p14="http://schemas.microsoft.com/office/powerpoint/2010/main" val="1794074936"/>
              </p:ext>
            </p:extLst>
          </p:nvPr>
        </p:nvGraphicFramePr>
        <p:xfrm>
          <a:off x="838200" y="815927"/>
          <a:ext cx="10515600" cy="62882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455409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63612-FD64-9F47-B968-9AB5E9620FA0}"/>
              </a:ext>
            </a:extLst>
          </p:cNvPr>
          <p:cNvSpPr>
            <a:spLocks noGrp="1"/>
          </p:cNvSpPr>
          <p:nvPr>
            <p:ph type="title"/>
          </p:nvPr>
        </p:nvSpPr>
        <p:spPr>
          <a:xfrm>
            <a:off x="838200" y="494853"/>
            <a:ext cx="10515600" cy="865222"/>
          </a:xfrm>
        </p:spPr>
        <p:txBody>
          <a:bodyPr/>
          <a:lstStyle/>
          <a:p>
            <a:r>
              <a:rPr lang="en-US"/>
              <a:t>Personal Information — Questions to Ask</a:t>
            </a:r>
          </a:p>
        </p:txBody>
      </p:sp>
      <p:sp>
        <p:nvSpPr>
          <p:cNvPr id="3" name="Content Placeholder 2">
            <a:extLst>
              <a:ext uri="{FF2B5EF4-FFF2-40B4-BE49-F238E27FC236}">
                <a16:creationId xmlns:a16="http://schemas.microsoft.com/office/drawing/2014/main" id="{A7295E51-8C1A-9746-8B9A-A9DECFF48351}"/>
              </a:ext>
            </a:extLst>
          </p:cNvPr>
          <p:cNvSpPr>
            <a:spLocks noGrp="1"/>
          </p:cNvSpPr>
          <p:nvPr>
            <p:ph idx="1"/>
          </p:nvPr>
        </p:nvSpPr>
        <p:spPr>
          <a:xfrm>
            <a:off x="838200" y="1645920"/>
            <a:ext cx="10515600" cy="4663439"/>
          </a:xfrm>
        </p:spPr>
        <p:txBody>
          <a:bodyPr/>
          <a:lstStyle/>
          <a:p>
            <a:pPr lvl="0">
              <a:lnSpc>
                <a:spcPct val="100000"/>
              </a:lnSpc>
              <a:spcBef>
                <a:spcPts val="3200"/>
              </a:spcBef>
            </a:pPr>
            <a:r>
              <a:rPr lang="en-US" b="1" dirty="0"/>
              <a:t>Who</a:t>
            </a:r>
            <a:r>
              <a:rPr lang="en-US" dirty="0"/>
              <a:t> will have access to this information?</a:t>
            </a:r>
          </a:p>
          <a:p>
            <a:pPr lvl="0">
              <a:lnSpc>
                <a:spcPct val="100000"/>
              </a:lnSpc>
              <a:spcBef>
                <a:spcPts val="3200"/>
              </a:spcBef>
            </a:pPr>
            <a:r>
              <a:rPr lang="en-US" b="1" dirty="0"/>
              <a:t>What</a:t>
            </a:r>
            <a:r>
              <a:rPr lang="en-US" dirty="0"/>
              <a:t> will be done with it?</a:t>
            </a:r>
          </a:p>
          <a:p>
            <a:pPr lvl="0">
              <a:lnSpc>
                <a:spcPct val="100000"/>
              </a:lnSpc>
              <a:spcBef>
                <a:spcPts val="3200"/>
              </a:spcBef>
            </a:pPr>
            <a:r>
              <a:rPr lang="en-US" b="1" dirty="0"/>
              <a:t>Why</a:t>
            </a:r>
            <a:r>
              <a:rPr lang="en-US" dirty="0"/>
              <a:t> do you need this information?</a:t>
            </a:r>
          </a:p>
          <a:p>
            <a:pPr lvl="0">
              <a:lnSpc>
                <a:spcPct val="100000"/>
              </a:lnSpc>
              <a:spcBef>
                <a:spcPts val="3200"/>
              </a:spcBef>
            </a:pPr>
            <a:r>
              <a:rPr lang="en-US" b="1" dirty="0"/>
              <a:t>How</a:t>
            </a:r>
            <a:r>
              <a:rPr lang="en-US" dirty="0"/>
              <a:t> will you protect this information?</a:t>
            </a:r>
          </a:p>
        </p:txBody>
      </p:sp>
      <p:sp>
        <p:nvSpPr>
          <p:cNvPr id="4" name="Slide Number Placeholder 3">
            <a:extLst>
              <a:ext uri="{FF2B5EF4-FFF2-40B4-BE49-F238E27FC236}">
                <a16:creationId xmlns:a16="http://schemas.microsoft.com/office/drawing/2014/main" id="{7FCF1D23-048A-AB4A-8D53-339A8B0E4A07}"/>
              </a:ext>
            </a:extLst>
          </p:cNvPr>
          <p:cNvSpPr>
            <a:spLocks noGrp="1"/>
          </p:cNvSpPr>
          <p:nvPr>
            <p:ph type="sldNum" sz="quarter" idx="10"/>
          </p:nvPr>
        </p:nvSpPr>
        <p:spPr>
          <a:xfrm>
            <a:off x="8610600" y="6356352"/>
            <a:ext cx="2743200" cy="365125"/>
          </a:xfrm>
        </p:spPr>
        <p:txBody>
          <a:bodyPr/>
          <a:lstStyle/>
          <a:p>
            <a:fld id="{2FF31650-33A0-41F4-A40A-6CB69A9709AF}" type="slidenum">
              <a:rPr lang="en-US" smtClean="0"/>
              <a:pPr/>
              <a:t>22</a:t>
            </a:fld>
            <a:endParaRPr lang="en-US"/>
          </a:p>
        </p:txBody>
      </p:sp>
      <p:pic>
        <p:nvPicPr>
          <p:cNvPr id="5" name="Graphic 4">
            <a:extLst>
              <a:ext uri="{FF2B5EF4-FFF2-40B4-BE49-F238E27FC236}">
                <a16:creationId xmlns:a16="http://schemas.microsoft.com/office/drawing/2014/main" id="{56D37FAA-78F9-F59C-EB2B-2D95B994BD24}"/>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7972747" y="1095911"/>
            <a:ext cx="3884487" cy="3972331"/>
          </a:xfrm>
          <a:prstGeom prst="rect">
            <a:avLst/>
          </a:prstGeom>
          <a:effectLst>
            <a:outerShdw blurRad="38100" dist="25400" dir="2700000" algn="tl" rotWithShape="0">
              <a:prstClr val="black">
                <a:alpha val="18539"/>
              </a:prstClr>
            </a:outerShdw>
          </a:effectLst>
        </p:spPr>
      </p:pic>
    </p:spTree>
    <p:extLst>
      <p:ext uri="{BB962C8B-B14F-4D97-AF65-F5344CB8AC3E}">
        <p14:creationId xmlns:p14="http://schemas.microsoft.com/office/powerpoint/2010/main" val="10436129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1ABD0-2A04-6F42-A1A7-3512F52F962E}"/>
              </a:ext>
            </a:extLst>
          </p:cNvPr>
          <p:cNvSpPr>
            <a:spLocks noGrp="1"/>
          </p:cNvSpPr>
          <p:nvPr>
            <p:ph type="title"/>
          </p:nvPr>
        </p:nvSpPr>
        <p:spPr>
          <a:xfrm>
            <a:off x="838200" y="502920"/>
            <a:ext cx="10515600" cy="868680"/>
          </a:xfrm>
        </p:spPr>
        <p:txBody>
          <a:bodyPr>
            <a:normAutofit/>
          </a:bodyPr>
          <a:lstStyle/>
          <a:p>
            <a:pPr eaLnBrk="1" fontAlgn="auto" hangingPunct="1">
              <a:spcAft>
                <a:spcPts val="0"/>
              </a:spcAft>
              <a:defRPr/>
            </a:pPr>
            <a:r>
              <a:rPr lang="en-US">
                <a:ea typeface="+mj-ea"/>
                <a:cs typeface="+mj-cs"/>
              </a:rPr>
              <a:t>Wrap Up</a:t>
            </a:r>
          </a:p>
        </p:txBody>
      </p:sp>
      <p:sp>
        <p:nvSpPr>
          <p:cNvPr id="6" name="Slide Number Placeholder 3">
            <a:extLst>
              <a:ext uri="{FF2B5EF4-FFF2-40B4-BE49-F238E27FC236}">
                <a16:creationId xmlns:a16="http://schemas.microsoft.com/office/drawing/2014/main" id="{8F7FB5E8-BFB0-3047-BE63-A7A86D7E0A16}"/>
              </a:ext>
            </a:extLst>
          </p:cNvPr>
          <p:cNvSpPr txBox="1">
            <a:spLocks/>
          </p:cNvSpPr>
          <p:nvPr/>
        </p:nvSpPr>
        <p:spPr>
          <a:xfrm>
            <a:off x="8610600" y="6356350"/>
            <a:ext cx="2743200" cy="365125"/>
          </a:xfrm>
        </p:spPr>
        <p:txBody>
          <a:bodyPr vert="horz" wrap="square" lIns="91440" tIns="45720" rIns="91440" bIns="45720" numCol="1" anchor="t" anchorCtr="0" compatLnSpc="1">
            <a:prstTxWarp prst="textNoShape">
              <a:avLst/>
            </a:prstTxWarp>
          </a:bodyPr>
          <a:lstStyle>
            <a:defPPr>
              <a:defRPr lang="en-US"/>
            </a:defPPr>
            <a:lvl1pPr algn="l" rtl="0" eaLnBrk="1" fontAlgn="base" hangingPunct="1">
              <a:spcBef>
                <a:spcPct val="0"/>
              </a:spcBef>
              <a:spcAft>
                <a:spcPct val="0"/>
              </a:spcAft>
              <a:defRPr kern="1200" smtClean="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900" b="0" i="0" u="none" strike="noStrike" kern="1200" cap="none" spc="0" normalizeH="0" baseline="0" noProof="0">
              <a:ln>
                <a:noFill/>
              </a:ln>
              <a:solidFill>
                <a:srgbClr val="9A9A9A"/>
              </a:solidFill>
              <a:effectLst/>
              <a:uLnTx/>
              <a:uFillTx/>
              <a:latin typeface="Arial" panose="020B0604020202020204" pitchFamily="34" charset="0"/>
              <a:ea typeface="ＭＳ Ｐゴシック" panose="020B0600070205080204" pitchFamily="34" charset="-128"/>
              <a:cs typeface="+mn-cs"/>
            </a:endParaRPr>
          </a:p>
        </p:txBody>
      </p:sp>
      <p:sp>
        <p:nvSpPr>
          <p:cNvPr id="8" name="Slide Number Placeholder 3">
            <a:extLst>
              <a:ext uri="{FF2B5EF4-FFF2-40B4-BE49-F238E27FC236}">
                <a16:creationId xmlns:a16="http://schemas.microsoft.com/office/drawing/2014/main" id="{0E4AE8AF-FF58-F14E-A1D7-D2D3B563CEAB}"/>
              </a:ext>
            </a:extLst>
          </p:cNvPr>
          <p:cNvSpPr>
            <a:spLocks noGrp="1"/>
          </p:cNvSpPr>
          <p:nvPr>
            <p:ph type="sldNum" sz="quarter" idx="10"/>
          </p:nvPr>
        </p:nvSpPr>
        <p:spPr>
          <a:xfrm>
            <a:off x="8610600" y="6340475"/>
            <a:ext cx="27432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103CFA8-974B-0447-A530-7264BC7D73A8}" type="slidenum">
              <a:rPr kumimoji="0" lang="en-US" altLang="en-US" sz="900" b="0" i="0" u="none" strike="noStrike" kern="1200" cap="none" spc="0" normalizeH="0" baseline="0" noProof="0" smtClean="0">
                <a:ln>
                  <a:noFill/>
                </a:ln>
                <a:solidFill>
                  <a:srgbClr val="9A9A9A"/>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900" b="0" i="0" u="none" strike="noStrike" kern="1200" cap="none" spc="0" normalizeH="0" baseline="0" noProof="0">
              <a:ln>
                <a:noFill/>
              </a:ln>
              <a:solidFill>
                <a:srgbClr val="9A9A9A"/>
              </a:solidFill>
              <a:effectLst/>
              <a:uLnTx/>
              <a:uFillTx/>
              <a:latin typeface="Arial" panose="020B0604020202020204" pitchFamily="34" charset="0"/>
              <a:ea typeface="ＭＳ Ｐゴシック" panose="020B0600070205080204" pitchFamily="34" charset="-128"/>
              <a:cs typeface="+mn-cs"/>
            </a:endParaRPr>
          </a:p>
        </p:txBody>
      </p:sp>
      <p:grpSp>
        <p:nvGrpSpPr>
          <p:cNvPr id="3" name="Group 2">
            <a:extLst>
              <a:ext uri="{FF2B5EF4-FFF2-40B4-BE49-F238E27FC236}">
                <a16:creationId xmlns:a16="http://schemas.microsoft.com/office/drawing/2014/main" id="{0F779C39-8FCD-180B-FDF9-20957DE0F70B}"/>
              </a:ext>
            </a:extLst>
          </p:cNvPr>
          <p:cNvGrpSpPr/>
          <p:nvPr/>
        </p:nvGrpSpPr>
        <p:grpSpPr>
          <a:xfrm>
            <a:off x="1069355" y="1792972"/>
            <a:ext cx="10053287" cy="2880627"/>
            <a:chOff x="6414202" y="1736215"/>
            <a:chExt cx="5494877" cy="2733836"/>
          </a:xfrm>
        </p:grpSpPr>
        <p:sp>
          <p:nvSpPr>
            <p:cNvPr id="4" name="Rectangle 3">
              <a:extLst>
                <a:ext uri="{FF2B5EF4-FFF2-40B4-BE49-F238E27FC236}">
                  <a16:creationId xmlns:a16="http://schemas.microsoft.com/office/drawing/2014/main" id="{ADB56C97-AE46-7CA6-C2F8-020A936D124C}"/>
                </a:ext>
              </a:extLst>
            </p:cNvPr>
            <p:cNvSpPr/>
            <p:nvPr/>
          </p:nvSpPr>
          <p:spPr>
            <a:xfrm>
              <a:off x="6414202" y="2291190"/>
              <a:ext cx="5494877" cy="2178861"/>
            </a:xfrm>
            <a:prstGeom prst="rect">
              <a:avLst/>
            </a:prstGeom>
            <a:noFill/>
            <a:ln w="76200">
              <a:solidFill>
                <a:schemeClr val="accent5"/>
              </a:solidFill>
            </a:ln>
            <a:effectLst>
              <a:outerShdw sx="1000" sy="1000" algn="ctr" rotWithShape="0">
                <a:schemeClr val="bg1"/>
              </a:outerShdw>
            </a:effectLst>
          </p:spPr>
          <p:txBody>
            <a:bodyPr wrap="square" lIns="91440" tIns="45720" rIns="91440" bIns="45720" rtlCol="0" anchor="ctr">
              <a:noAutofit/>
            </a:bodyPr>
            <a:lstStyle/>
            <a:p>
              <a:pPr algn="ctr">
                <a:spcBef>
                  <a:spcPts val="0"/>
                </a:spcBef>
                <a:spcAft>
                  <a:spcPts val="0"/>
                </a:spcAft>
              </a:pPr>
              <a:endParaRPr lang="en-US" sz="3600" b="1" dirty="0">
                <a:ln w="0"/>
                <a:solidFill>
                  <a:schemeClr val="accent5"/>
                </a:solidFill>
                <a:latin typeface="+mj-lt"/>
              </a:endParaRPr>
            </a:p>
            <a:p>
              <a:pPr algn="ctr">
                <a:spcBef>
                  <a:spcPts val="0"/>
                </a:spcBef>
                <a:spcAft>
                  <a:spcPts val="1800"/>
                </a:spcAft>
              </a:pPr>
              <a:r>
                <a:rPr lang="en-US" sz="3600" b="1" dirty="0">
                  <a:ln w="0"/>
                  <a:solidFill>
                    <a:schemeClr val="accent5"/>
                  </a:solidFill>
                  <a:latin typeface="+mj-lt"/>
                </a:rPr>
                <a:t>Questions?</a:t>
              </a:r>
            </a:p>
            <a:p>
              <a:pPr algn="ctr"/>
              <a:r>
                <a:rPr lang="en-US" sz="3600" b="1">
                  <a:ln w="0"/>
                  <a:solidFill>
                    <a:schemeClr val="accent5"/>
                  </a:solidFill>
                  <a:latin typeface="+mj-lt"/>
                </a:rPr>
                <a:t>What’s one </a:t>
              </a:r>
              <a:r>
                <a:rPr lang="en-US" sz="3600" b="1" dirty="0">
                  <a:ln w="0"/>
                  <a:solidFill>
                    <a:schemeClr val="accent5"/>
                  </a:solidFill>
                  <a:latin typeface="+mj-lt"/>
                </a:rPr>
                <a:t>thing you learned?</a:t>
              </a:r>
            </a:p>
            <a:p>
              <a:pPr algn="ctr"/>
              <a:endParaRPr lang="en-US" sz="3600" b="1" dirty="0">
                <a:ln w="0"/>
                <a:solidFill>
                  <a:schemeClr val="accent5"/>
                </a:solidFill>
                <a:latin typeface="+mj-lt"/>
              </a:endParaRPr>
            </a:p>
          </p:txBody>
        </p:sp>
        <p:sp>
          <p:nvSpPr>
            <p:cNvPr id="5" name="Rectangle 4">
              <a:extLst>
                <a:ext uri="{FF2B5EF4-FFF2-40B4-BE49-F238E27FC236}">
                  <a16:creationId xmlns:a16="http://schemas.microsoft.com/office/drawing/2014/main" id="{75138994-3F12-DC6B-3452-24497117E093}"/>
                </a:ext>
              </a:extLst>
            </p:cNvPr>
            <p:cNvSpPr/>
            <p:nvPr/>
          </p:nvSpPr>
          <p:spPr>
            <a:xfrm>
              <a:off x="8132942" y="1736215"/>
              <a:ext cx="2057400" cy="554976"/>
            </a:xfrm>
            <a:prstGeom prst="rect">
              <a:avLst/>
            </a:prstGeom>
            <a:solidFill>
              <a:schemeClr val="accent5"/>
            </a:solidFill>
            <a:ln w="76200">
              <a:solidFill>
                <a:schemeClr val="accent5"/>
              </a:solidFill>
            </a:ln>
            <a:effectLst>
              <a:outerShdw sx="1000" sy="1000" algn="ctr" rotWithShape="0">
                <a:schemeClr val="bg1"/>
              </a:outerShdw>
            </a:effectLst>
          </p:spPr>
          <p:txBody>
            <a:bodyPr wrap="square" lIns="91440" tIns="45720" rIns="91440" bIns="45720" rtlCol="0" anchor="ctr">
              <a:noAutofit/>
            </a:bodyPr>
            <a:lstStyle/>
            <a:p>
              <a:pPr algn="ctr"/>
              <a:endParaRPr lang="en-US" dirty="0">
                <a:ln w="0"/>
                <a:solidFill>
                  <a:schemeClr val="bg1"/>
                </a:solidFill>
                <a:latin typeface="+mj-lt"/>
              </a:endParaRPr>
            </a:p>
          </p:txBody>
        </p:sp>
      </p:grpSp>
      <p:grpSp>
        <p:nvGrpSpPr>
          <p:cNvPr id="7" name="Group 6">
            <a:extLst>
              <a:ext uri="{FF2B5EF4-FFF2-40B4-BE49-F238E27FC236}">
                <a16:creationId xmlns:a16="http://schemas.microsoft.com/office/drawing/2014/main" id="{0B9448D3-10F1-F3EF-EF8A-C6AB1F186136}"/>
              </a:ext>
            </a:extLst>
          </p:cNvPr>
          <p:cNvGrpSpPr/>
          <p:nvPr/>
        </p:nvGrpSpPr>
        <p:grpSpPr>
          <a:xfrm>
            <a:off x="4404359" y="5181600"/>
            <a:ext cx="3383280" cy="933910"/>
            <a:chOff x="4443034" y="5336027"/>
            <a:chExt cx="3383280" cy="933910"/>
          </a:xfrm>
        </p:grpSpPr>
        <p:sp>
          <p:nvSpPr>
            <p:cNvPr id="10" name="Oval 9">
              <a:extLst>
                <a:ext uri="{FF2B5EF4-FFF2-40B4-BE49-F238E27FC236}">
                  <a16:creationId xmlns:a16="http://schemas.microsoft.com/office/drawing/2014/main" id="{6F568361-30EC-D74D-0891-B525E767A790}"/>
                </a:ext>
              </a:extLst>
            </p:cNvPr>
            <p:cNvSpPr/>
            <p:nvPr/>
          </p:nvSpPr>
          <p:spPr>
            <a:xfrm>
              <a:off x="4443034" y="5336027"/>
              <a:ext cx="933910" cy="933910"/>
            </a:xfrm>
            <a:prstGeom prst="ellipse">
              <a:avLst/>
            </a:prstGeom>
            <a:solidFill>
              <a:schemeClr val="tx2"/>
            </a:solidFill>
            <a:effectLst>
              <a:outerShdw blurRad="38100" dist="25400" dir="2700000" algn="tl" rotWithShape="0">
                <a:prstClr val="black">
                  <a:alpha val="12962"/>
                </a:prstClr>
              </a:outerShdw>
            </a:effectLst>
          </p:spPr>
          <p:txBody>
            <a:bodyPr wrap="square" lIns="91440" tIns="45720" rIns="91440" bIns="45720" rtlCol="0" anchor="ctr">
              <a:spAutoFit/>
            </a:bodyPr>
            <a:lstStyle/>
            <a:p>
              <a:pPr algn="ctr"/>
              <a:endParaRPr lang="en-US" sz="4500" b="1" cap="none" spc="0" dirty="0">
                <a:ln w="0"/>
                <a:solidFill>
                  <a:schemeClr val="accent2"/>
                </a:solidFill>
                <a:latin typeface="+mj-lt"/>
              </a:endParaRPr>
            </a:p>
          </p:txBody>
        </p:sp>
        <p:sp>
          <p:nvSpPr>
            <p:cNvPr id="11" name="Oval 10">
              <a:extLst>
                <a:ext uri="{FF2B5EF4-FFF2-40B4-BE49-F238E27FC236}">
                  <a16:creationId xmlns:a16="http://schemas.microsoft.com/office/drawing/2014/main" id="{65A8AB1F-0603-F80B-4846-577D2AE8D93A}"/>
                </a:ext>
              </a:extLst>
            </p:cNvPr>
            <p:cNvSpPr/>
            <p:nvPr/>
          </p:nvSpPr>
          <p:spPr>
            <a:xfrm>
              <a:off x="5667719" y="5336027"/>
              <a:ext cx="933910" cy="933910"/>
            </a:xfrm>
            <a:prstGeom prst="ellipse">
              <a:avLst/>
            </a:prstGeom>
            <a:solidFill>
              <a:schemeClr val="accent5"/>
            </a:solidFill>
            <a:effectLst>
              <a:outerShdw blurRad="38100" dist="25400" dir="2700000" algn="tl" rotWithShape="0">
                <a:prstClr val="black">
                  <a:alpha val="12962"/>
                </a:prstClr>
              </a:outerShdw>
            </a:effectLst>
          </p:spPr>
          <p:txBody>
            <a:bodyPr wrap="square" lIns="91440" tIns="45720" rIns="91440" bIns="45720" rtlCol="0" anchor="ctr">
              <a:spAutoFit/>
            </a:bodyPr>
            <a:lstStyle/>
            <a:p>
              <a:pPr algn="ctr"/>
              <a:endParaRPr lang="en-US" sz="4500" b="1" cap="none" spc="0" dirty="0">
                <a:ln w="0"/>
                <a:solidFill>
                  <a:schemeClr val="accent2"/>
                </a:solidFill>
                <a:latin typeface="+mj-lt"/>
              </a:endParaRPr>
            </a:p>
          </p:txBody>
        </p:sp>
        <p:sp>
          <p:nvSpPr>
            <p:cNvPr id="12" name="Oval 11">
              <a:extLst>
                <a:ext uri="{FF2B5EF4-FFF2-40B4-BE49-F238E27FC236}">
                  <a16:creationId xmlns:a16="http://schemas.microsoft.com/office/drawing/2014/main" id="{EB757569-A43A-C554-12FE-BA49278909AB}"/>
                </a:ext>
              </a:extLst>
            </p:cNvPr>
            <p:cNvSpPr/>
            <p:nvPr/>
          </p:nvSpPr>
          <p:spPr>
            <a:xfrm>
              <a:off x="6892404" y="5336027"/>
              <a:ext cx="933910" cy="933910"/>
            </a:xfrm>
            <a:prstGeom prst="ellipse">
              <a:avLst/>
            </a:prstGeom>
            <a:solidFill>
              <a:schemeClr val="accent2"/>
            </a:solidFill>
            <a:effectLst>
              <a:outerShdw blurRad="38100" dist="25400" dir="2700000" algn="tl" rotWithShape="0">
                <a:prstClr val="black">
                  <a:alpha val="12962"/>
                </a:prstClr>
              </a:outerShdw>
            </a:effectLst>
          </p:spPr>
          <p:txBody>
            <a:bodyPr wrap="square" lIns="91440" tIns="45720" rIns="91440" bIns="45720" rtlCol="0" anchor="ctr">
              <a:spAutoFit/>
            </a:bodyPr>
            <a:lstStyle/>
            <a:p>
              <a:pPr algn="ctr"/>
              <a:endParaRPr lang="en-US" sz="4500" b="1" cap="none" spc="0" dirty="0">
                <a:ln w="0"/>
                <a:solidFill>
                  <a:schemeClr val="accent2"/>
                </a:solidFill>
                <a:latin typeface="+mj-lt"/>
              </a:endParaRPr>
            </a:p>
          </p:txBody>
        </p:sp>
        <p:pic>
          <p:nvPicPr>
            <p:cNvPr id="13" name="Graphic 12">
              <a:extLst>
                <a:ext uri="{FF2B5EF4-FFF2-40B4-BE49-F238E27FC236}">
                  <a16:creationId xmlns:a16="http://schemas.microsoft.com/office/drawing/2014/main" id="{DAB95211-75D8-65F4-46C8-6B72A0B6CE84}"/>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4537542" y="5421436"/>
              <a:ext cx="744895" cy="744895"/>
            </a:xfrm>
            <a:prstGeom prst="rect">
              <a:avLst/>
            </a:prstGeom>
          </p:spPr>
        </p:pic>
        <p:pic>
          <p:nvPicPr>
            <p:cNvPr id="14" name="Graphic 13">
              <a:extLst>
                <a:ext uri="{FF2B5EF4-FFF2-40B4-BE49-F238E27FC236}">
                  <a16:creationId xmlns:a16="http://schemas.microsoft.com/office/drawing/2014/main" id="{434EFE91-03AE-DE25-FFCF-1476989DA858}"/>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5807082" y="5480600"/>
              <a:ext cx="655185" cy="655185"/>
            </a:xfrm>
            <a:prstGeom prst="rect">
              <a:avLst/>
            </a:prstGeom>
          </p:spPr>
        </p:pic>
        <p:pic>
          <p:nvPicPr>
            <p:cNvPr id="15" name="Graphic 14">
              <a:extLst>
                <a:ext uri="{FF2B5EF4-FFF2-40B4-BE49-F238E27FC236}">
                  <a16:creationId xmlns:a16="http://schemas.microsoft.com/office/drawing/2014/main" id="{EFF603FD-936E-2610-735E-BB2D2D989D04}"/>
                </a:ext>
              </a:extLst>
            </p:cNvPr>
            <p:cNvPicPr>
              <a:picLocks/>
            </p:cNvPicPr>
            <p:nvPr/>
          </p:nvPicPr>
          <p:blipFill>
            <a:blip r:embed="rId7">
              <a:extLst>
                <a:ext uri="{96DAC541-7B7A-43D3-8B79-37D633B846F1}">
                  <asvg:svgBlip xmlns:asvg="http://schemas.microsoft.com/office/drawing/2016/SVG/main" r:embed="rId8"/>
                </a:ext>
              </a:extLst>
            </a:blip>
            <a:stretch>
              <a:fillRect/>
            </a:stretch>
          </p:blipFill>
          <p:spPr>
            <a:xfrm>
              <a:off x="7075976" y="5510501"/>
              <a:ext cx="566766" cy="566766"/>
            </a:xfrm>
            <a:prstGeom prst="rect">
              <a:avLst/>
            </a:prstGeom>
          </p:spPr>
        </p:pic>
      </p:grpSp>
    </p:spTree>
    <p:extLst>
      <p:ext uri="{BB962C8B-B14F-4D97-AF65-F5344CB8AC3E}">
        <p14:creationId xmlns:p14="http://schemas.microsoft.com/office/powerpoint/2010/main" val="24409930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35428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63612-FD64-9F47-B968-9AB5E9620FA0}"/>
              </a:ext>
            </a:extLst>
          </p:cNvPr>
          <p:cNvSpPr>
            <a:spLocks noGrp="1"/>
          </p:cNvSpPr>
          <p:nvPr>
            <p:ph type="title"/>
          </p:nvPr>
        </p:nvSpPr>
        <p:spPr>
          <a:xfrm>
            <a:off x="838200" y="494853"/>
            <a:ext cx="10515600" cy="865222"/>
          </a:xfrm>
        </p:spPr>
        <p:txBody>
          <a:bodyPr/>
          <a:lstStyle/>
          <a:p>
            <a:r>
              <a:rPr lang="en-US"/>
              <a:t>What You’re Going to Know or Be Able to Do</a:t>
            </a:r>
          </a:p>
        </p:txBody>
      </p:sp>
      <p:sp>
        <p:nvSpPr>
          <p:cNvPr id="3" name="Content Placeholder 2">
            <a:extLst>
              <a:ext uri="{FF2B5EF4-FFF2-40B4-BE49-F238E27FC236}">
                <a16:creationId xmlns:a16="http://schemas.microsoft.com/office/drawing/2014/main" id="{A7295E51-8C1A-9746-8B9A-A9DECFF48351}"/>
              </a:ext>
            </a:extLst>
          </p:cNvPr>
          <p:cNvSpPr>
            <a:spLocks noGrp="1"/>
          </p:cNvSpPr>
          <p:nvPr>
            <p:ph idx="1"/>
          </p:nvPr>
        </p:nvSpPr>
        <p:spPr>
          <a:xfrm>
            <a:off x="838200" y="1646238"/>
            <a:ext cx="6815667" cy="4662487"/>
          </a:xfrm>
        </p:spPr>
        <p:txBody>
          <a:bodyPr/>
          <a:lstStyle/>
          <a:p>
            <a:pPr>
              <a:lnSpc>
                <a:spcPct val="100000"/>
              </a:lnSpc>
              <a:spcBef>
                <a:spcPts val="2600"/>
              </a:spcBef>
            </a:pPr>
            <a:r>
              <a:rPr lang="en-US" b="1" dirty="0"/>
              <a:t>List</a:t>
            </a:r>
            <a:r>
              <a:rPr lang="en-US" dirty="0"/>
              <a:t> the identification and critical documents you may need and the reasons you need them</a:t>
            </a:r>
          </a:p>
          <a:p>
            <a:pPr>
              <a:lnSpc>
                <a:spcPct val="100000"/>
              </a:lnSpc>
              <a:spcBef>
                <a:spcPts val="2600"/>
              </a:spcBef>
            </a:pPr>
            <a:r>
              <a:rPr lang="en-US" b="1" dirty="0"/>
              <a:t>Know</a:t>
            </a:r>
            <a:r>
              <a:rPr lang="en-US" dirty="0"/>
              <a:t> where to get identification and critical documents</a:t>
            </a:r>
          </a:p>
          <a:p>
            <a:pPr>
              <a:lnSpc>
                <a:spcPct val="100000"/>
              </a:lnSpc>
              <a:spcBef>
                <a:spcPts val="2600"/>
              </a:spcBef>
            </a:pPr>
            <a:r>
              <a:rPr lang="en-US" b="1" dirty="0"/>
              <a:t>List</a:t>
            </a:r>
            <a:r>
              <a:rPr lang="en-US" dirty="0"/>
              <a:t> ways to determine if your identity has been stolen</a:t>
            </a:r>
          </a:p>
          <a:p>
            <a:pPr>
              <a:lnSpc>
                <a:spcPct val="100000"/>
              </a:lnSpc>
              <a:spcBef>
                <a:spcPts val="2600"/>
              </a:spcBef>
            </a:pPr>
            <a:r>
              <a:rPr lang="en-US" b="1" dirty="0"/>
              <a:t>Describe</a:t>
            </a:r>
            <a:r>
              <a:rPr lang="en-US" dirty="0"/>
              <a:t> the steps to take if you suspect or know your identity has been stolen</a:t>
            </a:r>
          </a:p>
          <a:p>
            <a:pPr>
              <a:lnSpc>
                <a:spcPct val="100000"/>
              </a:lnSpc>
              <a:spcBef>
                <a:spcPts val="2600"/>
              </a:spcBef>
            </a:pPr>
            <a:r>
              <a:rPr lang="en-US" b="1" dirty="0"/>
              <a:t>List</a:t>
            </a:r>
            <a:r>
              <a:rPr lang="en-US" dirty="0"/>
              <a:t> specific ways to prevent identity theft</a:t>
            </a:r>
          </a:p>
        </p:txBody>
      </p:sp>
      <p:sp>
        <p:nvSpPr>
          <p:cNvPr id="4" name="Slide Number Placeholder 3">
            <a:extLst>
              <a:ext uri="{FF2B5EF4-FFF2-40B4-BE49-F238E27FC236}">
                <a16:creationId xmlns:a16="http://schemas.microsoft.com/office/drawing/2014/main" id="{7FCF1D23-048A-AB4A-8D53-339A8B0E4A07}"/>
              </a:ext>
            </a:extLst>
          </p:cNvPr>
          <p:cNvSpPr>
            <a:spLocks noGrp="1"/>
          </p:cNvSpPr>
          <p:nvPr>
            <p:ph type="sldNum" sz="quarter" idx="10"/>
          </p:nvPr>
        </p:nvSpPr>
        <p:spPr>
          <a:xfrm>
            <a:off x="8610600" y="6356352"/>
            <a:ext cx="2743200" cy="365125"/>
          </a:xfrm>
        </p:spPr>
        <p:txBody>
          <a:bodyPr/>
          <a:lstStyle/>
          <a:p>
            <a:fld id="{2FF31650-33A0-41F4-A40A-6CB69A9709AF}" type="slidenum">
              <a:rPr lang="en-US" smtClean="0"/>
              <a:pPr/>
              <a:t>3</a:t>
            </a:fld>
            <a:endParaRPr lang="en-US"/>
          </a:p>
        </p:txBody>
      </p:sp>
      <p:sp>
        <p:nvSpPr>
          <p:cNvPr id="6" name="TextBox 5"/>
          <p:cNvSpPr txBox="1"/>
          <p:nvPr/>
        </p:nvSpPr>
        <p:spPr>
          <a:xfrm>
            <a:off x="914400" y="5791200"/>
            <a:ext cx="9677400" cy="369332"/>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30188" indent="-230188" algn="l" defTabSz="685800">
              <a:lnSpc>
                <a:spcPct val="95000"/>
              </a:lnSpc>
              <a:spcBef>
                <a:spcPts val="1400"/>
              </a:spcBef>
              <a:buClr>
                <a:srgbClr val="DA5521"/>
              </a:buClr>
              <a:buFont typeface="Wingdings" panose="05000000000000000000" pitchFamily="2" charset="2"/>
              <a:buChar char="§"/>
            </a:pPr>
            <a:endParaRPr lang="en-US" kern="2400">
              <a:solidFill>
                <a:srgbClr val="595959"/>
              </a:solidFill>
            </a:endParaRPr>
          </a:p>
        </p:txBody>
      </p:sp>
      <p:pic>
        <p:nvPicPr>
          <p:cNvPr id="5" name="Picture 4" descr="A person sitting in a chair writing on a book&#10;&#10;AI-generated content may be incorrect.">
            <a:extLst>
              <a:ext uri="{FF2B5EF4-FFF2-40B4-BE49-F238E27FC236}">
                <a16:creationId xmlns:a16="http://schemas.microsoft.com/office/drawing/2014/main" id="{3D03C9A4-6771-DDF0-7283-A0D7D2D6D424}"/>
              </a:ext>
            </a:extLst>
          </p:cNvPr>
          <p:cNvPicPr>
            <a:picLocks noChangeAspect="1"/>
          </p:cNvPicPr>
          <p:nvPr/>
        </p:nvPicPr>
        <p:blipFill>
          <a:blip r:embed="rId3">
            <a:extLst>
              <a:ext uri="{28A0092B-C50C-407E-A947-70E740481C1C}">
                <a14:useLocalDpi xmlns:a14="http://schemas.microsoft.com/office/drawing/2010/main" val="0"/>
              </a:ext>
            </a:extLst>
          </a:blip>
          <a:srcRect l="27778" t="-1" r="25555" b="7045"/>
          <a:stretch/>
        </p:blipFill>
        <p:spPr>
          <a:xfrm>
            <a:off x="7964311" y="1757467"/>
            <a:ext cx="3389489" cy="4500975"/>
          </a:xfrm>
          <a:prstGeom prst="rect">
            <a:avLst/>
          </a:prstGeom>
          <a:effectLst>
            <a:outerShdw blurRad="38100" dist="25400" dir="2700000" algn="tl" rotWithShape="0">
              <a:prstClr val="black">
                <a:alpha val="11787"/>
              </a:prstClr>
            </a:outerShdw>
          </a:effectLst>
        </p:spPr>
      </p:pic>
    </p:spTree>
    <p:extLst>
      <p:ext uri="{BB962C8B-B14F-4D97-AF65-F5344CB8AC3E}">
        <p14:creationId xmlns:p14="http://schemas.microsoft.com/office/powerpoint/2010/main" val="10436129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63612-FD64-9F47-B968-9AB5E9620FA0}"/>
              </a:ext>
            </a:extLst>
          </p:cNvPr>
          <p:cNvSpPr>
            <a:spLocks noGrp="1"/>
          </p:cNvSpPr>
          <p:nvPr>
            <p:ph type="title"/>
          </p:nvPr>
        </p:nvSpPr>
        <p:spPr>
          <a:xfrm>
            <a:off x="838200" y="494853"/>
            <a:ext cx="10515600" cy="865222"/>
          </a:xfrm>
        </p:spPr>
        <p:txBody>
          <a:bodyPr/>
          <a:lstStyle/>
          <a:p>
            <a:r>
              <a:rPr lang="en-US" dirty="0"/>
              <a:t>Participant Poll: What’s Your Digital Footprint? </a:t>
            </a:r>
          </a:p>
        </p:txBody>
      </p:sp>
      <p:sp>
        <p:nvSpPr>
          <p:cNvPr id="4" name="Slide Number Placeholder 3">
            <a:extLst>
              <a:ext uri="{FF2B5EF4-FFF2-40B4-BE49-F238E27FC236}">
                <a16:creationId xmlns:a16="http://schemas.microsoft.com/office/drawing/2014/main" id="{7FCF1D23-048A-AB4A-8D53-339A8B0E4A07}"/>
              </a:ext>
            </a:extLst>
          </p:cNvPr>
          <p:cNvSpPr>
            <a:spLocks noGrp="1"/>
          </p:cNvSpPr>
          <p:nvPr>
            <p:ph type="sldNum" sz="quarter" idx="10"/>
          </p:nvPr>
        </p:nvSpPr>
        <p:spPr>
          <a:xfrm>
            <a:off x="8610600" y="6363147"/>
            <a:ext cx="2743200" cy="365125"/>
          </a:xfrm>
        </p:spPr>
        <p:txBody>
          <a:bodyPr/>
          <a:lstStyle/>
          <a:p>
            <a:fld id="{2FF31650-33A0-41F4-A40A-6CB69A9709AF}" type="slidenum">
              <a:rPr lang="en-US" smtClean="0"/>
              <a:pPr/>
              <a:t>4</a:t>
            </a:fld>
            <a:endParaRPr lang="en-US"/>
          </a:p>
        </p:txBody>
      </p:sp>
      <p:pic>
        <p:nvPicPr>
          <p:cNvPr id="3" name="Graphic 2">
            <a:extLst>
              <a:ext uri="{FF2B5EF4-FFF2-40B4-BE49-F238E27FC236}">
                <a16:creationId xmlns:a16="http://schemas.microsoft.com/office/drawing/2014/main" id="{B9E80B50-F3A8-391D-CA92-9E51432E76EB}"/>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3978980" y="2010257"/>
            <a:ext cx="4234039" cy="4123416"/>
          </a:xfrm>
          <a:prstGeom prst="rect">
            <a:avLst/>
          </a:prstGeom>
          <a:effectLst>
            <a:outerShdw blurRad="38100" dist="25400" dir="2700000" algn="tl" rotWithShape="0">
              <a:prstClr val="black">
                <a:alpha val="15948"/>
              </a:prstClr>
            </a:outerShdw>
          </a:effectLst>
        </p:spPr>
      </p:pic>
    </p:spTree>
    <p:extLst>
      <p:ext uri="{BB962C8B-B14F-4D97-AF65-F5344CB8AC3E}">
        <p14:creationId xmlns:p14="http://schemas.microsoft.com/office/powerpoint/2010/main" val="20094943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63612-FD64-9F47-B968-9AB5E9620FA0}"/>
              </a:ext>
            </a:extLst>
          </p:cNvPr>
          <p:cNvSpPr>
            <a:spLocks noGrp="1"/>
          </p:cNvSpPr>
          <p:nvPr>
            <p:ph type="title"/>
          </p:nvPr>
        </p:nvSpPr>
        <p:spPr>
          <a:xfrm>
            <a:off x="838200" y="494853"/>
            <a:ext cx="10515600" cy="865222"/>
          </a:xfrm>
        </p:spPr>
        <p:txBody>
          <a:bodyPr/>
          <a:lstStyle/>
          <a:p>
            <a:r>
              <a:rPr lang="en-US" dirty="0"/>
              <a:t>Icebreaker</a:t>
            </a:r>
          </a:p>
        </p:txBody>
      </p:sp>
      <p:sp>
        <p:nvSpPr>
          <p:cNvPr id="3" name="Content Placeholder 2">
            <a:extLst>
              <a:ext uri="{FF2B5EF4-FFF2-40B4-BE49-F238E27FC236}">
                <a16:creationId xmlns:a16="http://schemas.microsoft.com/office/drawing/2014/main" id="{A7295E51-8C1A-9746-8B9A-A9DECFF48351}"/>
              </a:ext>
            </a:extLst>
          </p:cNvPr>
          <p:cNvSpPr>
            <a:spLocks noGrp="1"/>
          </p:cNvSpPr>
          <p:nvPr>
            <p:ph idx="1"/>
          </p:nvPr>
        </p:nvSpPr>
        <p:spPr>
          <a:xfrm>
            <a:off x="838200" y="1646238"/>
            <a:ext cx="5257800" cy="4662487"/>
          </a:xfrm>
        </p:spPr>
        <p:txBody>
          <a:bodyPr/>
          <a:lstStyle/>
          <a:p>
            <a:pPr marL="0" indent="0">
              <a:buNone/>
            </a:pPr>
            <a:r>
              <a:rPr lang="en-US" sz="2800" dirty="0"/>
              <a:t>Identification documents are proof that we really are who we say we are. </a:t>
            </a:r>
          </a:p>
          <a:p>
            <a:r>
              <a:rPr lang="en-US" sz="2800" dirty="0"/>
              <a:t>What are some types of identification documents/cards that exist?</a:t>
            </a:r>
          </a:p>
        </p:txBody>
      </p:sp>
      <p:sp>
        <p:nvSpPr>
          <p:cNvPr id="4" name="Slide Number Placeholder 3">
            <a:extLst>
              <a:ext uri="{FF2B5EF4-FFF2-40B4-BE49-F238E27FC236}">
                <a16:creationId xmlns:a16="http://schemas.microsoft.com/office/drawing/2014/main" id="{7FCF1D23-048A-AB4A-8D53-339A8B0E4A07}"/>
              </a:ext>
            </a:extLst>
          </p:cNvPr>
          <p:cNvSpPr>
            <a:spLocks noGrp="1"/>
          </p:cNvSpPr>
          <p:nvPr>
            <p:ph type="sldNum" sz="quarter" idx="10"/>
          </p:nvPr>
        </p:nvSpPr>
        <p:spPr>
          <a:xfrm>
            <a:off x="8610600" y="6356352"/>
            <a:ext cx="2743200" cy="365125"/>
          </a:xfrm>
        </p:spPr>
        <p:txBody>
          <a:bodyPr/>
          <a:lstStyle/>
          <a:p>
            <a:fld id="{2FF31650-33A0-41F4-A40A-6CB69A9709AF}" type="slidenum">
              <a:rPr lang="en-US" smtClean="0"/>
              <a:pPr/>
              <a:t>5</a:t>
            </a:fld>
            <a:endParaRPr lang="en-US"/>
          </a:p>
        </p:txBody>
      </p:sp>
      <p:pic>
        <p:nvPicPr>
          <p:cNvPr id="22" name="Picture 21" descr="Graphical user interface, application&#10;&#10;Description automatically generated">
            <a:extLst>
              <a:ext uri="{FF2B5EF4-FFF2-40B4-BE49-F238E27FC236}">
                <a16:creationId xmlns:a16="http://schemas.microsoft.com/office/drawing/2014/main" id="{5D58E64F-7486-AB4B-BA7C-49EA24B063C3}"/>
              </a:ext>
            </a:extLst>
          </p:cNvPr>
          <p:cNvPicPr>
            <a:picLocks noChangeAspect="1"/>
          </p:cNvPicPr>
          <p:nvPr/>
        </p:nvPicPr>
        <p:blipFill rotWithShape="1">
          <a:blip r:embed="rId3">
            <a:extLst>
              <a:ext uri="{28A0092B-C50C-407E-A947-70E740481C1C}">
                <a14:useLocalDpi xmlns:a14="http://schemas.microsoft.com/office/drawing/2010/main" val="0"/>
              </a:ext>
            </a:extLst>
          </a:blip>
          <a:srcRect l="33125" t="-1441" r="50625" b="53419"/>
          <a:stretch/>
        </p:blipFill>
        <p:spPr>
          <a:xfrm>
            <a:off x="7754679" y="1490256"/>
            <a:ext cx="3599121" cy="3361766"/>
          </a:xfrm>
          <a:prstGeom prst="rect">
            <a:avLst/>
          </a:prstGeom>
          <a:effectLst>
            <a:outerShdw blurRad="38100" dist="25400" dir="2700000" algn="tl" rotWithShape="0">
              <a:prstClr val="black">
                <a:alpha val="9986"/>
              </a:prstClr>
            </a:outerShdw>
          </a:effectLst>
        </p:spPr>
      </p:pic>
    </p:spTree>
    <p:extLst>
      <p:ext uri="{BB962C8B-B14F-4D97-AF65-F5344CB8AC3E}">
        <p14:creationId xmlns:p14="http://schemas.microsoft.com/office/powerpoint/2010/main" val="264142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63612-FD64-9F47-B968-9AB5E9620FA0}"/>
              </a:ext>
            </a:extLst>
          </p:cNvPr>
          <p:cNvSpPr>
            <a:spLocks noGrp="1"/>
          </p:cNvSpPr>
          <p:nvPr>
            <p:ph type="title"/>
          </p:nvPr>
        </p:nvSpPr>
        <p:spPr>
          <a:xfrm>
            <a:off x="838200" y="494853"/>
            <a:ext cx="10515600" cy="865222"/>
          </a:xfrm>
        </p:spPr>
        <p:txBody>
          <a:bodyPr/>
          <a:lstStyle/>
          <a:p>
            <a:r>
              <a:rPr lang="en-US"/>
              <a:t>Identification Documents</a:t>
            </a:r>
          </a:p>
        </p:txBody>
      </p:sp>
      <p:sp>
        <p:nvSpPr>
          <p:cNvPr id="3" name="Content Placeholder 2">
            <a:extLst>
              <a:ext uri="{FF2B5EF4-FFF2-40B4-BE49-F238E27FC236}">
                <a16:creationId xmlns:a16="http://schemas.microsoft.com/office/drawing/2014/main" id="{A7295E51-8C1A-9746-8B9A-A9DECFF48351}"/>
              </a:ext>
            </a:extLst>
          </p:cNvPr>
          <p:cNvSpPr>
            <a:spLocks noGrp="1"/>
          </p:cNvSpPr>
          <p:nvPr>
            <p:ph idx="1"/>
          </p:nvPr>
        </p:nvSpPr>
        <p:spPr>
          <a:xfrm>
            <a:off x="838200" y="1645920"/>
            <a:ext cx="10515600" cy="4663439"/>
          </a:xfrm>
        </p:spPr>
        <p:txBody>
          <a:bodyPr/>
          <a:lstStyle/>
          <a:p>
            <a:pPr marL="320040" indent="-320040">
              <a:lnSpc>
                <a:spcPct val="100000"/>
              </a:lnSpc>
            </a:pPr>
            <a:r>
              <a:rPr lang="en-US" sz="2800" dirty="0"/>
              <a:t>Birth certificate</a:t>
            </a:r>
          </a:p>
          <a:p>
            <a:pPr marL="320040" indent="-320040">
              <a:lnSpc>
                <a:spcPct val="100000"/>
              </a:lnSpc>
            </a:pPr>
            <a:r>
              <a:rPr lang="en-US" sz="2800" dirty="0"/>
              <a:t>State ID card or driver’s license</a:t>
            </a:r>
          </a:p>
          <a:p>
            <a:pPr marL="320040" indent="-320040">
              <a:lnSpc>
                <a:spcPct val="100000"/>
              </a:lnSpc>
            </a:pPr>
            <a:r>
              <a:rPr lang="en-US" sz="2800" dirty="0"/>
              <a:t>Social Security card or green card</a:t>
            </a:r>
          </a:p>
          <a:p>
            <a:pPr marL="320040" indent="-320040">
              <a:lnSpc>
                <a:spcPct val="100000"/>
              </a:lnSpc>
            </a:pPr>
            <a:r>
              <a:rPr lang="en-US" sz="2800" dirty="0"/>
              <a:t>U.S. passport</a:t>
            </a:r>
          </a:p>
          <a:p>
            <a:pPr marL="320040" indent="-320040">
              <a:lnSpc>
                <a:spcPct val="100000"/>
              </a:lnSpc>
            </a:pPr>
            <a:r>
              <a:rPr lang="en-US" sz="2800" dirty="0"/>
              <a:t>Medical records</a:t>
            </a:r>
          </a:p>
          <a:p>
            <a:pPr marL="320040" indent="-320040">
              <a:lnSpc>
                <a:spcPct val="100000"/>
              </a:lnSpc>
            </a:pPr>
            <a:r>
              <a:rPr lang="en-US" sz="2800" dirty="0"/>
              <a:t>Voter registration card</a:t>
            </a:r>
          </a:p>
          <a:p>
            <a:pPr marL="320040" indent="-320040">
              <a:lnSpc>
                <a:spcPct val="100000"/>
              </a:lnSpc>
            </a:pPr>
            <a:r>
              <a:rPr lang="en-US" sz="2800" dirty="0"/>
              <a:t>School ID card</a:t>
            </a:r>
          </a:p>
          <a:p>
            <a:pPr marL="320040" indent="-320040">
              <a:lnSpc>
                <a:spcPct val="100000"/>
              </a:lnSpc>
            </a:pPr>
            <a:endParaRPr lang="en-US" sz="2800" dirty="0"/>
          </a:p>
        </p:txBody>
      </p:sp>
      <p:sp>
        <p:nvSpPr>
          <p:cNvPr id="4" name="Slide Number Placeholder 3">
            <a:extLst>
              <a:ext uri="{FF2B5EF4-FFF2-40B4-BE49-F238E27FC236}">
                <a16:creationId xmlns:a16="http://schemas.microsoft.com/office/drawing/2014/main" id="{7FCF1D23-048A-AB4A-8D53-339A8B0E4A07}"/>
              </a:ext>
            </a:extLst>
          </p:cNvPr>
          <p:cNvSpPr>
            <a:spLocks noGrp="1"/>
          </p:cNvSpPr>
          <p:nvPr>
            <p:ph type="sldNum" sz="quarter" idx="10"/>
          </p:nvPr>
        </p:nvSpPr>
        <p:spPr>
          <a:xfrm>
            <a:off x="8610600" y="6356352"/>
            <a:ext cx="2743200" cy="365125"/>
          </a:xfrm>
        </p:spPr>
        <p:txBody>
          <a:bodyPr/>
          <a:lstStyle/>
          <a:p>
            <a:fld id="{2FF31650-33A0-41F4-A40A-6CB69A9709AF}" type="slidenum">
              <a:rPr lang="en-US" smtClean="0"/>
              <a:pPr/>
              <a:t>6</a:t>
            </a:fld>
            <a:endParaRPr lang="en-US"/>
          </a:p>
        </p:txBody>
      </p:sp>
      <p:grpSp>
        <p:nvGrpSpPr>
          <p:cNvPr id="5" name="Group 4">
            <a:extLst>
              <a:ext uri="{FF2B5EF4-FFF2-40B4-BE49-F238E27FC236}">
                <a16:creationId xmlns:a16="http://schemas.microsoft.com/office/drawing/2014/main" id="{75F34CBD-F9DF-2F94-3137-A48651FD87D8}"/>
              </a:ext>
            </a:extLst>
          </p:cNvPr>
          <p:cNvGrpSpPr/>
          <p:nvPr/>
        </p:nvGrpSpPr>
        <p:grpSpPr>
          <a:xfrm>
            <a:off x="6993467" y="1888067"/>
            <a:ext cx="4182533" cy="3897360"/>
            <a:chOff x="7484533" y="2209800"/>
            <a:chExt cx="3352800" cy="3124200"/>
          </a:xfrm>
          <a:effectLst>
            <a:outerShdw blurRad="38100" dist="25400" dir="2700000" algn="tl" rotWithShape="0">
              <a:prstClr val="black">
                <a:alpha val="13000"/>
              </a:prstClr>
            </a:outerShdw>
          </a:effectLst>
        </p:grpSpPr>
        <p:pic>
          <p:nvPicPr>
            <p:cNvPr id="15" name="Picture 14" descr="head.png"/>
            <p:cNvPicPr>
              <a:picLocks noChangeAspect="1"/>
            </p:cNvPicPr>
            <p:nvPr/>
          </p:nvPicPr>
          <p:blipFill>
            <a:blip r:embed="rId3"/>
            <a:srcRect l="-1775" t="8663" r="83284" b="55392"/>
            <a:stretch>
              <a:fillRect/>
            </a:stretch>
          </p:blipFill>
          <p:spPr>
            <a:xfrm>
              <a:off x="9084733" y="2286000"/>
              <a:ext cx="457200" cy="609599"/>
            </a:xfrm>
            <a:prstGeom prst="rect">
              <a:avLst/>
            </a:prstGeom>
          </p:spPr>
        </p:pic>
        <p:sp>
          <p:nvSpPr>
            <p:cNvPr id="16" name="Rectangle 15"/>
            <p:cNvSpPr/>
            <p:nvPr/>
          </p:nvSpPr>
          <p:spPr>
            <a:xfrm>
              <a:off x="9008533" y="2209800"/>
              <a:ext cx="1066800" cy="838200"/>
            </a:xfrm>
            <a:prstGeom prst="rect">
              <a:avLst/>
            </a:prstGeom>
            <a:noFill/>
            <a:ln w="76200" cap="flat" cmpd="sng" algn="ctr">
              <a:solidFill>
                <a:schemeClr val="tx2"/>
              </a:solidFill>
              <a:prstDash val="solid"/>
              <a:round/>
              <a:headEnd type="none" w="med" len="med"/>
              <a:tailEnd type="none" w="med" len="med"/>
            </a:ln>
            <a:effectLst>
              <a:outerShdw sx="1000" sy="1000" algn="ctr" rotWithShape="0">
                <a:schemeClr val="bg1"/>
              </a:outerShdw>
            </a:effectLst>
          </p:spPr>
          <p:txBody>
            <a:bodyPr wrap="square" lIns="91440" tIns="45720" rIns="91440" bIns="45720" rtlCol="0" anchor="ctr">
              <a:spAutoFit/>
            </a:bodyPr>
            <a:lstStyle/>
            <a:p>
              <a:pPr algn="ctr"/>
              <a:endParaRPr lang="en-US" sz="4500" b="1" cap="none" spc="0">
                <a:ln w="0"/>
                <a:solidFill>
                  <a:schemeClr val="accent2"/>
                </a:solidFill>
                <a:latin typeface="+mj-lt"/>
              </a:endParaRPr>
            </a:p>
          </p:txBody>
        </p:sp>
        <p:sp>
          <p:nvSpPr>
            <p:cNvPr id="11" name="Rounded Rectangle 10"/>
            <p:cNvSpPr/>
            <p:nvPr/>
          </p:nvSpPr>
          <p:spPr>
            <a:xfrm>
              <a:off x="8627533" y="2895600"/>
              <a:ext cx="1066800" cy="1447800"/>
            </a:xfrm>
            <a:prstGeom prst="roundRect">
              <a:avLst/>
            </a:prstGeom>
            <a:solidFill>
              <a:schemeClr val="tx1">
                <a:alpha val="37000"/>
              </a:schemeClr>
            </a:solidFill>
            <a:ln w="25400" cap="flat" cmpd="sng" algn="ctr">
              <a:solidFill>
                <a:schemeClr val="tx1"/>
              </a:solidFill>
              <a:prstDash val="solid"/>
              <a:round/>
              <a:headEnd type="none" w="med" len="med"/>
              <a:tailEnd type="none" w="med" len="med"/>
            </a:ln>
            <a:effectLst>
              <a:outerShdw sx="1000" sy="1000" algn="ctr" rotWithShape="0">
                <a:schemeClr val="bg1"/>
              </a:outerShdw>
            </a:effectLst>
          </p:spPr>
          <p:txBody>
            <a:bodyPr wrap="square" lIns="91440" tIns="45720" rIns="91440" bIns="45720" rtlCol="0" anchor="ctr">
              <a:spAutoFit/>
            </a:bodyPr>
            <a:lstStyle/>
            <a:p>
              <a:pPr algn="ctr"/>
              <a:endParaRPr lang="en-US" sz="4500" b="1" cap="none" spc="0">
                <a:ln w="0"/>
                <a:solidFill>
                  <a:schemeClr val="accent2"/>
                </a:solidFill>
                <a:latin typeface="+mj-lt"/>
              </a:endParaRPr>
            </a:p>
          </p:txBody>
        </p:sp>
        <p:sp>
          <p:nvSpPr>
            <p:cNvPr id="12" name="Rectangle 11"/>
            <p:cNvSpPr/>
            <p:nvPr/>
          </p:nvSpPr>
          <p:spPr>
            <a:xfrm>
              <a:off x="9465733" y="3657600"/>
              <a:ext cx="1295400" cy="1676400"/>
            </a:xfrm>
            <a:prstGeom prst="rect">
              <a:avLst/>
            </a:prstGeom>
            <a:noFill/>
            <a:ln>
              <a:solidFill>
                <a:schemeClr val="accent5"/>
              </a:solidFill>
            </a:ln>
            <a:effectLst>
              <a:outerShdw sx="1000" sy="1000" algn="ctr" rotWithShape="0">
                <a:schemeClr val="bg1"/>
              </a:outerShdw>
            </a:effectLst>
          </p:spPr>
          <p:txBody>
            <a:bodyPr wrap="square" lIns="91440" tIns="45720" rIns="91440" bIns="45720" rtlCol="0" anchor="ctr">
              <a:spAutoFit/>
            </a:bodyPr>
            <a:lstStyle/>
            <a:p>
              <a:pPr algn="ctr"/>
              <a:endParaRPr lang="en-US" sz="4500" b="1" cap="none" spc="0">
                <a:ln w="0"/>
                <a:solidFill>
                  <a:schemeClr val="accent2"/>
                </a:solidFill>
                <a:latin typeface="+mj-lt"/>
              </a:endParaRPr>
            </a:p>
          </p:txBody>
        </p:sp>
        <p:sp>
          <p:nvSpPr>
            <p:cNvPr id="13" name="Rounded Rectangle 12"/>
            <p:cNvSpPr/>
            <p:nvPr/>
          </p:nvSpPr>
          <p:spPr>
            <a:xfrm>
              <a:off x="7484533" y="3581400"/>
              <a:ext cx="1752600" cy="1447800"/>
            </a:xfrm>
            <a:prstGeom prst="roundRect">
              <a:avLst/>
            </a:prstGeom>
            <a:noFill/>
            <a:ln w="25400" cap="flat" cmpd="sng" algn="ctr">
              <a:solidFill>
                <a:schemeClr val="accent2"/>
              </a:solidFill>
              <a:prstDash val="solid"/>
              <a:round/>
              <a:headEnd type="none" w="med" len="med"/>
              <a:tailEnd type="none" w="med" len="med"/>
            </a:ln>
            <a:effectLst>
              <a:outerShdw sx="1000" sy="1000" algn="ctr" rotWithShape="0">
                <a:schemeClr val="bg1"/>
              </a:outerShdw>
            </a:effectLst>
          </p:spPr>
          <p:txBody>
            <a:bodyPr wrap="square" lIns="91440" tIns="45720" rIns="91440" bIns="45720" rtlCol="0" anchor="ctr">
              <a:spAutoFit/>
            </a:bodyPr>
            <a:lstStyle/>
            <a:p>
              <a:pPr algn="ctr"/>
              <a:endParaRPr lang="en-US" sz="4500" b="1" cap="none" spc="0">
                <a:ln w="0"/>
                <a:solidFill>
                  <a:schemeClr val="accent2"/>
                </a:solidFill>
                <a:latin typeface="+mj-lt"/>
              </a:endParaRPr>
            </a:p>
          </p:txBody>
        </p:sp>
        <p:sp>
          <p:nvSpPr>
            <p:cNvPr id="14" name="Rectangle 13"/>
            <p:cNvSpPr/>
            <p:nvPr/>
          </p:nvSpPr>
          <p:spPr>
            <a:xfrm>
              <a:off x="7713133" y="2541285"/>
              <a:ext cx="1066800" cy="784830"/>
            </a:xfrm>
            <a:prstGeom prst="rect">
              <a:avLst/>
            </a:prstGeom>
            <a:noFill/>
            <a:ln w="73025" cap="flat" cmpd="dbl" algn="ctr">
              <a:solidFill>
                <a:schemeClr val="accent6"/>
              </a:solidFill>
              <a:prstDash val="solid"/>
              <a:round/>
              <a:headEnd type="none" w="med" len="med"/>
              <a:tailEnd type="none" w="med" len="med"/>
            </a:ln>
            <a:effectLst>
              <a:outerShdw sx="1000" sy="1000" algn="ctr" rotWithShape="0">
                <a:schemeClr val="bg1"/>
              </a:outerShdw>
            </a:effectLst>
          </p:spPr>
          <p:txBody>
            <a:bodyPr wrap="square" lIns="91440" tIns="45720" rIns="91440" bIns="45720" rtlCol="0" anchor="ctr">
              <a:spAutoFit/>
            </a:bodyPr>
            <a:lstStyle/>
            <a:p>
              <a:pPr algn="ctr"/>
              <a:endParaRPr lang="en-US" sz="4500" b="1" cap="none" spc="0">
                <a:ln w="0">
                  <a:solidFill>
                    <a:schemeClr val="accent6"/>
                  </a:solidFill>
                </a:ln>
                <a:solidFill>
                  <a:schemeClr val="accent6"/>
                </a:solidFill>
                <a:latin typeface="+mj-lt"/>
              </a:endParaRPr>
            </a:p>
          </p:txBody>
        </p:sp>
        <p:sp>
          <p:nvSpPr>
            <p:cNvPr id="23" name="Cross 22"/>
            <p:cNvSpPr/>
            <p:nvPr/>
          </p:nvSpPr>
          <p:spPr>
            <a:xfrm>
              <a:off x="10311017" y="3760485"/>
              <a:ext cx="366832" cy="784830"/>
            </a:xfrm>
            <a:prstGeom prst="plus">
              <a:avLst/>
            </a:prstGeom>
            <a:noFill/>
            <a:effectLst>
              <a:outerShdw sx="1000" sy="1000" algn="ctr" rotWithShape="0">
                <a:schemeClr val="bg1"/>
              </a:outerShdw>
            </a:effectLst>
          </p:spPr>
          <p:txBody>
            <a:bodyPr wrap="none" lIns="91440" tIns="45720" rIns="91440" bIns="45720" rtlCol="0" anchor="ctr">
              <a:spAutoFit/>
            </a:bodyPr>
            <a:lstStyle/>
            <a:p>
              <a:pPr algn="ctr"/>
              <a:endParaRPr lang="en-US" sz="4500" b="1" cap="none" spc="0">
                <a:ln w="0"/>
                <a:solidFill>
                  <a:schemeClr val="accent5"/>
                </a:solidFill>
                <a:latin typeface="+mj-lt"/>
              </a:endParaRPr>
            </a:p>
          </p:txBody>
        </p:sp>
        <p:sp>
          <p:nvSpPr>
            <p:cNvPr id="25" name="Plus 24"/>
            <p:cNvSpPr/>
            <p:nvPr/>
          </p:nvSpPr>
          <p:spPr>
            <a:xfrm>
              <a:off x="10303933" y="3733800"/>
              <a:ext cx="304800" cy="304800"/>
            </a:xfrm>
            <a:prstGeom prst="mathPlus">
              <a:avLst/>
            </a:prstGeom>
            <a:solidFill>
              <a:schemeClr val="accent5"/>
            </a:solidFill>
            <a:effectLst>
              <a:outerShdw sx="1000" sy="1000" algn="ctr" rotWithShape="0">
                <a:schemeClr val="bg1"/>
              </a:outerShdw>
            </a:effectLst>
          </p:spPr>
          <p:txBody>
            <a:bodyPr wrap="square" lIns="91440" tIns="45720" rIns="91440" bIns="45720" rtlCol="0" anchor="ctr">
              <a:spAutoFit/>
            </a:bodyPr>
            <a:lstStyle/>
            <a:p>
              <a:pPr algn="ctr"/>
              <a:endParaRPr lang="en-US" sz="4500" b="1" cap="none" spc="0">
                <a:ln w="0"/>
                <a:solidFill>
                  <a:schemeClr val="accent2"/>
                </a:solidFill>
                <a:latin typeface="+mj-lt"/>
              </a:endParaRPr>
            </a:p>
          </p:txBody>
        </p:sp>
        <p:pic>
          <p:nvPicPr>
            <p:cNvPr id="18" name="Picture 17" descr="head.png"/>
            <p:cNvPicPr>
              <a:picLocks noChangeAspect="1"/>
            </p:cNvPicPr>
            <p:nvPr/>
          </p:nvPicPr>
          <p:blipFill>
            <a:blip r:embed="rId3"/>
            <a:srcRect l="69107" t="58087" r="9320" b="5968"/>
            <a:stretch>
              <a:fillRect/>
            </a:stretch>
          </p:blipFill>
          <p:spPr>
            <a:xfrm>
              <a:off x="7789333" y="2837752"/>
              <a:ext cx="383992" cy="438848"/>
            </a:xfrm>
            <a:prstGeom prst="rect">
              <a:avLst/>
            </a:prstGeom>
          </p:spPr>
        </p:pic>
        <p:sp>
          <p:nvSpPr>
            <p:cNvPr id="19" name="10-Point Star 18"/>
            <p:cNvSpPr/>
            <p:nvPr/>
          </p:nvSpPr>
          <p:spPr>
            <a:xfrm>
              <a:off x="8779933" y="3810000"/>
              <a:ext cx="381000" cy="381000"/>
            </a:xfrm>
            <a:prstGeom prst="star10">
              <a:avLst/>
            </a:prstGeom>
            <a:solidFill>
              <a:schemeClr val="tx1">
                <a:alpha val="65000"/>
              </a:schemeClr>
            </a:solidFill>
            <a:effectLst>
              <a:outerShdw sx="1000" sy="1000" algn="ctr" rotWithShape="0">
                <a:schemeClr val="bg1"/>
              </a:outerShdw>
            </a:effectLst>
          </p:spPr>
          <p:txBody>
            <a:bodyPr wrap="square" lIns="91440" tIns="45720" rIns="91440" bIns="45720" rtlCol="0" anchor="ctr">
              <a:spAutoFit/>
            </a:bodyPr>
            <a:lstStyle/>
            <a:p>
              <a:pPr algn="ctr"/>
              <a:endParaRPr lang="en-US" sz="4500" b="1" cap="none" spc="0">
                <a:ln w="0"/>
                <a:solidFill>
                  <a:schemeClr val="accent2"/>
                </a:solidFill>
                <a:latin typeface="+mj-lt"/>
              </a:endParaRPr>
            </a:p>
          </p:txBody>
        </p:sp>
        <p:sp>
          <p:nvSpPr>
            <p:cNvPr id="22" name="Oval 21"/>
            <p:cNvSpPr/>
            <p:nvPr/>
          </p:nvSpPr>
          <p:spPr>
            <a:xfrm>
              <a:off x="10456333" y="2590800"/>
              <a:ext cx="214776" cy="214776"/>
            </a:xfrm>
            <a:prstGeom prst="ellipse">
              <a:avLst/>
            </a:prstGeom>
            <a:solidFill>
              <a:schemeClr val="accent3"/>
            </a:solidFill>
            <a:effectLst>
              <a:outerShdw sx="1000" sy="1000" algn="ctr" rotWithShape="0">
                <a:schemeClr val="bg1"/>
              </a:outerShdw>
            </a:effectLst>
          </p:spPr>
          <p:txBody>
            <a:bodyPr wrap="square" lIns="91440" tIns="45720" rIns="91440" bIns="45720" rtlCol="0" anchor="ctr">
              <a:spAutoFit/>
            </a:bodyPr>
            <a:lstStyle/>
            <a:p>
              <a:pPr algn="ctr"/>
              <a:endParaRPr lang="en-US" sz="4500" b="1" cap="none" spc="0">
                <a:ln w="0"/>
                <a:solidFill>
                  <a:schemeClr val="accent2"/>
                </a:solidFill>
                <a:latin typeface="+mj-lt"/>
              </a:endParaRPr>
            </a:p>
          </p:txBody>
        </p:sp>
        <p:sp>
          <p:nvSpPr>
            <p:cNvPr id="17" name="Rectangle 16"/>
            <p:cNvSpPr/>
            <p:nvPr/>
          </p:nvSpPr>
          <p:spPr>
            <a:xfrm>
              <a:off x="9389533" y="2514600"/>
              <a:ext cx="1447800" cy="990600"/>
            </a:xfrm>
            <a:prstGeom prst="rect">
              <a:avLst/>
            </a:prstGeom>
            <a:noFill/>
            <a:ln w="34925" cap="flat" cmpd="sng" algn="ctr">
              <a:solidFill>
                <a:srgbClr val="FFCA08"/>
              </a:solidFill>
              <a:prstDash val="solid"/>
              <a:round/>
              <a:headEnd type="none" w="med" len="med"/>
              <a:tailEnd type="none" w="med" len="med"/>
            </a:ln>
            <a:effectLst>
              <a:outerShdw sx="1000" sy="1000" algn="ctr" rotWithShape="0">
                <a:schemeClr val="bg1"/>
              </a:outerShdw>
            </a:effectLst>
          </p:spPr>
          <p:txBody>
            <a:bodyPr wrap="square" lIns="91440" tIns="45720" rIns="91440" bIns="45720" rtlCol="0" anchor="ctr">
              <a:spAutoFit/>
            </a:bodyPr>
            <a:lstStyle/>
            <a:p>
              <a:pPr algn="ctr"/>
              <a:endParaRPr lang="en-US" sz="4500" b="1" cap="none" spc="0">
                <a:ln w="0"/>
                <a:solidFill>
                  <a:schemeClr val="accent2"/>
                </a:solidFill>
                <a:latin typeface="+mj-lt"/>
              </a:endParaRPr>
            </a:p>
          </p:txBody>
        </p:sp>
      </p:grpSp>
    </p:spTree>
    <p:extLst>
      <p:ext uri="{BB962C8B-B14F-4D97-AF65-F5344CB8AC3E}">
        <p14:creationId xmlns:p14="http://schemas.microsoft.com/office/powerpoint/2010/main" val="264142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D94C913-0422-50B7-4E04-FC66FA5742B6}"/>
              </a:ext>
            </a:extLst>
          </p:cNvPr>
          <p:cNvSpPr/>
          <p:nvPr/>
        </p:nvSpPr>
        <p:spPr>
          <a:xfrm>
            <a:off x="6994096" y="1570905"/>
            <a:ext cx="4359704" cy="4785447"/>
          </a:xfrm>
          <a:prstGeom prst="rect">
            <a:avLst/>
          </a:prstGeom>
          <a:solidFill>
            <a:schemeClr val="accent3"/>
          </a:solidFill>
          <a:effectLst>
            <a:outerShdw sx="1000" sy="1000" algn="ctr" rotWithShape="0">
              <a:schemeClr val="bg1"/>
            </a:outerShdw>
          </a:effectLst>
        </p:spPr>
        <p:txBody>
          <a:bodyPr wrap="square" lIns="91440" tIns="45720" rIns="91440" bIns="45720" rtlCol="0" anchor="ctr">
            <a:noAutofit/>
          </a:bodyPr>
          <a:lstStyle/>
          <a:p>
            <a:pPr algn="ctr"/>
            <a:endParaRPr lang="en-US" sz="4500" b="1" cap="none" spc="0" dirty="0">
              <a:ln w="0"/>
              <a:solidFill>
                <a:schemeClr val="accent2"/>
              </a:solidFill>
              <a:latin typeface="+mj-lt"/>
            </a:endParaRPr>
          </a:p>
        </p:txBody>
      </p:sp>
      <p:sp>
        <p:nvSpPr>
          <p:cNvPr id="2" name="Title 1">
            <a:extLst>
              <a:ext uri="{FF2B5EF4-FFF2-40B4-BE49-F238E27FC236}">
                <a16:creationId xmlns:a16="http://schemas.microsoft.com/office/drawing/2014/main" id="{C9463612-FD64-9F47-B968-9AB5E9620FA0}"/>
              </a:ext>
            </a:extLst>
          </p:cNvPr>
          <p:cNvSpPr>
            <a:spLocks noGrp="1"/>
          </p:cNvSpPr>
          <p:nvPr>
            <p:ph type="title"/>
          </p:nvPr>
        </p:nvSpPr>
        <p:spPr/>
        <p:txBody>
          <a:bodyPr/>
          <a:lstStyle/>
          <a:p>
            <a:r>
              <a:rPr lang="en-US"/>
              <a:t>Identification Documents</a:t>
            </a:r>
          </a:p>
        </p:txBody>
      </p:sp>
      <p:sp>
        <p:nvSpPr>
          <p:cNvPr id="4" name="Slide Number Placeholder 3">
            <a:extLst>
              <a:ext uri="{FF2B5EF4-FFF2-40B4-BE49-F238E27FC236}">
                <a16:creationId xmlns:a16="http://schemas.microsoft.com/office/drawing/2014/main" id="{7FCF1D23-048A-AB4A-8D53-339A8B0E4A07}"/>
              </a:ext>
            </a:extLst>
          </p:cNvPr>
          <p:cNvSpPr>
            <a:spLocks noGrp="1"/>
          </p:cNvSpPr>
          <p:nvPr>
            <p:ph type="sldNum" sz="quarter" idx="10"/>
          </p:nvPr>
        </p:nvSpPr>
        <p:spPr/>
        <p:txBody>
          <a:bodyPr/>
          <a:lstStyle/>
          <a:p>
            <a:fld id="{2FF31650-33A0-41F4-A40A-6CB69A9709AF}" type="slidenum">
              <a:rPr lang="en-US" smtClean="0"/>
              <a:pPr/>
              <a:t>7</a:t>
            </a:fld>
            <a:endParaRPr lang="en-US"/>
          </a:p>
        </p:txBody>
      </p:sp>
      <p:pic>
        <p:nvPicPr>
          <p:cNvPr id="18" name="Picture 17" descr="A couple of people posing for the camera&#10;&#10;Description automatically generated">
            <a:extLst>
              <a:ext uri="{FF2B5EF4-FFF2-40B4-BE49-F238E27FC236}">
                <a16:creationId xmlns:a16="http://schemas.microsoft.com/office/drawing/2014/main" id="{4D148269-0345-BD47-B8CF-0E906A03B952}"/>
              </a:ext>
            </a:extLst>
          </p:cNvPr>
          <p:cNvPicPr>
            <a:picLocks noChangeAspect="1"/>
          </p:cNvPicPr>
          <p:nvPr/>
        </p:nvPicPr>
        <p:blipFill rotWithShape="1">
          <a:blip r:embed="rId3"/>
          <a:srcRect r="38889" b="9512"/>
          <a:stretch/>
        </p:blipFill>
        <p:spPr>
          <a:xfrm>
            <a:off x="914086" y="1570904"/>
            <a:ext cx="6155896" cy="4785447"/>
          </a:xfrm>
          <a:prstGeom prst="rect">
            <a:avLst/>
          </a:prstGeom>
        </p:spPr>
      </p:pic>
      <p:sp>
        <p:nvSpPr>
          <p:cNvPr id="3" name="TextBox 2">
            <a:extLst>
              <a:ext uri="{FF2B5EF4-FFF2-40B4-BE49-F238E27FC236}">
                <a16:creationId xmlns:a16="http://schemas.microsoft.com/office/drawing/2014/main" id="{87E5E8BF-77F4-A542-DEC6-89DD756A1975}"/>
              </a:ext>
            </a:extLst>
          </p:cNvPr>
          <p:cNvSpPr txBox="1"/>
          <p:nvPr/>
        </p:nvSpPr>
        <p:spPr>
          <a:xfrm>
            <a:off x="7230532" y="2320106"/>
            <a:ext cx="3793067" cy="3939540"/>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defTabSz="685800">
              <a:buClr>
                <a:srgbClr val="DA5521"/>
              </a:buClr>
            </a:pPr>
            <a:r>
              <a:rPr lang="en-US" sz="2400" b="1" kern="2400" dirty="0">
                <a:solidFill>
                  <a:schemeClr val="tx1">
                    <a:lumMod val="50000"/>
                  </a:schemeClr>
                </a:solidFill>
                <a:latin typeface="+mj-lt"/>
              </a:rPr>
              <a:t>Getting Your Official Documents From the Child Welfare Agency</a:t>
            </a:r>
          </a:p>
          <a:p>
            <a:pPr algn="l" defTabSz="685800">
              <a:buClr>
                <a:srgbClr val="DA5521"/>
              </a:buClr>
            </a:pPr>
            <a:endParaRPr lang="en-US" b="1" kern="2400" dirty="0">
              <a:solidFill>
                <a:schemeClr val="tx1">
                  <a:lumMod val="50000"/>
                </a:schemeClr>
              </a:solidFill>
              <a:latin typeface="+mj-lt"/>
            </a:endParaRPr>
          </a:p>
          <a:p>
            <a:pPr algn="l" defTabSz="685800">
              <a:buClr>
                <a:srgbClr val="DA5521"/>
              </a:buClr>
            </a:pPr>
            <a:r>
              <a:rPr lang="en-US" sz="1600" b="1" kern="2400" dirty="0">
                <a:solidFill>
                  <a:schemeClr val="tx1">
                    <a:lumMod val="50000"/>
                  </a:schemeClr>
                </a:solidFill>
                <a:latin typeface="+mj-lt"/>
              </a:rPr>
              <a:t>If you are a young person in foster care, the child welfare agency in your state is required to ensure you have your birth certificate, Social Security card, health insurance information, medical records and driver’s license or state-issued photo ID. </a:t>
            </a:r>
          </a:p>
          <a:p>
            <a:pPr algn="l" defTabSz="685800">
              <a:buClr>
                <a:srgbClr val="DA5521"/>
              </a:buClr>
            </a:pPr>
            <a:endParaRPr lang="en-US" sz="1600" b="1" kern="2400" dirty="0">
              <a:solidFill>
                <a:schemeClr val="tx1">
                  <a:lumMod val="50000"/>
                </a:schemeClr>
              </a:solidFill>
              <a:latin typeface="+mj-lt"/>
            </a:endParaRPr>
          </a:p>
          <a:p>
            <a:pPr algn="l" defTabSz="685800">
              <a:buClr>
                <a:srgbClr val="DA5521"/>
              </a:buClr>
            </a:pPr>
            <a:r>
              <a:rPr lang="en-US" sz="1600" b="1" kern="2400" dirty="0">
                <a:solidFill>
                  <a:schemeClr val="tx1">
                    <a:lumMod val="50000"/>
                  </a:schemeClr>
                </a:solidFill>
                <a:latin typeface="+mj-lt"/>
              </a:rPr>
              <a:t>Check with your caseworker, foster parent or another trusted adult to ensure this happens for you as is required by federal law. </a:t>
            </a:r>
          </a:p>
        </p:txBody>
      </p:sp>
      <p:sp>
        <p:nvSpPr>
          <p:cNvPr id="6" name="Rectangle 5">
            <a:extLst>
              <a:ext uri="{FF2B5EF4-FFF2-40B4-BE49-F238E27FC236}">
                <a16:creationId xmlns:a16="http://schemas.microsoft.com/office/drawing/2014/main" id="{0A89B674-ED2D-2BBF-CC11-92DA0B9049C9}"/>
              </a:ext>
            </a:extLst>
          </p:cNvPr>
          <p:cNvSpPr/>
          <p:nvPr/>
        </p:nvSpPr>
        <p:spPr>
          <a:xfrm>
            <a:off x="7315197" y="1871676"/>
            <a:ext cx="1676400" cy="384721"/>
          </a:xfrm>
          <a:prstGeom prst="rect">
            <a:avLst/>
          </a:prstGeom>
          <a:solidFill>
            <a:schemeClr val="accent5"/>
          </a:solidFill>
          <a:effectLst>
            <a:outerShdw sx="1000" sy="1000" algn="ctr" rotWithShape="0">
              <a:schemeClr val="bg1"/>
            </a:outerShdw>
          </a:effectLst>
        </p:spPr>
        <p:txBody>
          <a:bodyPr wrap="none" lIns="91440" tIns="45720" rIns="91440" bIns="45720" rtlCol="0" anchor="ctr">
            <a:spAutoFit/>
          </a:bodyPr>
          <a:lstStyle/>
          <a:p>
            <a:pPr algn="ctr"/>
            <a:endParaRPr lang="en-US" sz="4500" b="1" cap="none" spc="0" dirty="0">
              <a:ln w="0"/>
              <a:solidFill>
                <a:schemeClr val="accent2"/>
              </a:solidFill>
              <a:latin typeface="+mj-lt"/>
            </a:endParaRPr>
          </a:p>
        </p:txBody>
      </p:sp>
      <p:sp>
        <p:nvSpPr>
          <p:cNvPr id="7" name="TextBox 6">
            <a:extLst>
              <a:ext uri="{FF2B5EF4-FFF2-40B4-BE49-F238E27FC236}">
                <a16:creationId xmlns:a16="http://schemas.microsoft.com/office/drawing/2014/main" id="{89BF8CB0-3B0B-45D1-92A9-D5C2AD32F5F5}"/>
              </a:ext>
            </a:extLst>
          </p:cNvPr>
          <p:cNvSpPr txBox="1"/>
          <p:nvPr/>
        </p:nvSpPr>
        <p:spPr>
          <a:xfrm>
            <a:off x="7416795" y="1871676"/>
            <a:ext cx="2606596" cy="384721"/>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defTabSz="685800">
              <a:lnSpc>
                <a:spcPct val="95000"/>
              </a:lnSpc>
              <a:spcBef>
                <a:spcPts val="1400"/>
              </a:spcBef>
              <a:buClr>
                <a:srgbClr val="DA5521"/>
              </a:buClr>
            </a:pPr>
            <a:r>
              <a:rPr lang="en-US" sz="2000" b="1" kern="2400" dirty="0">
                <a:solidFill>
                  <a:schemeClr val="bg1"/>
                </a:solidFill>
                <a:latin typeface="+mj-lt"/>
              </a:rPr>
              <a:t>KEY RIGHTS</a:t>
            </a:r>
          </a:p>
        </p:txBody>
      </p:sp>
    </p:spTree>
    <p:extLst>
      <p:ext uri="{BB962C8B-B14F-4D97-AF65-F5344CB8AC3E}">
        <p14:creationId xmlns:p14="http://schemas.microsoft.com/office/powerpoint/2010/main" val="264142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63612-FD64-9F47-B968-9AB5E9620FA0}"/>
              </a:ext>
            </a:extLst>
          </p:cNvPr>
          <p:cNvSpPr>
            <a:spLocks noGrp="1"/>
          </p:cNvSpPr>
          <p:nvPr>
            <p:ph type="title"/>
          </p:nvPr>
        </p:nvSpPr>
        <p:spPr/>
        <p:txBody>
          <a:bodyPr/>
          <a:lstStyle/>
          <a:p>
            <a:r>
              <a:rPr lang="en-US" dirty="0"/>
              <a:t>Matching Game: Getting Your Official Documents</a:t>
            </a:r>
          </a:p>
        </p:txBody>
      </p:sp>
      <p:sp>
        <p:nvSpPr>
          <p:cNvPr id="4" name="Slide Number Placeholder 3">
            <a:extLst>
              <a:ext uri="{FF2B5EF4-FFF2-40B4-BE49-F238E27FC236}">
                <a16:creationId xmlns:a16="http://schemas.microsoft.com/office/drawing/2014/main" id="{7FCF1D23-048A-AB4A-8D53-339A8B0E4A07}"/>
              </a:ext>
            </a:extLst>
          </p:cNvPr>
          <p:cNvSpPr>
            <a:spLocks noGrp="1"/>
          </p:cNvSpPr>
          <p:nvPr>
            <p:ph type="sldNum" sz="quarter" idx="10"/>
          </p:nvPr>
        </p:nvSpPr>
        <p:spPr/>
        <p:txBody>
          <a:bodyPr/>
          <a:lstStyle/>
          <a:p>
            <a:fld id="{2FF31650-33A0-41F4-A40A-6CB69A9709AF}" type="slidenum">
              <a:rPr lang="en-US" smtClean="0"/>
              <a:pPr/>
              <a:t>8</a:t>
            </a:fld>
            <a:endParaRPr lang="en-US"/>
          </a:p>
        </p:txBody>
      </p:sp>
      <p:sp>
        <p:nvSpPr>
          <p:cNvPr id="15" name="Content Placeholder 14"/>
          <p:cNvSpPr>
            <a:spLocks noGrp="1"/>
          </p:cNvSpPr>
          <p:nvPr>
            <p:ph sz="half" idx="1"/>
          </p:nvPr>
        </p:nvSpPr>
        <p:spPr>
          <a:xfrm>
            <a:off x="-348575" y="1606049"/>
            <a:ext cx="5181600" cy="4663439"/>
          </a:xfrm>
        </p:spPr>
        <p:txBody>
          <a:bodyPr/>
          <a:lstStyle/>
          <a:p>
            <a:pPr marL="0" indent="0" algn="r">
              <a:lnSpc>
                <a:spcPct val="150000"/>
              </a:lnSpc>
              <a:spcBef>
                <a:spcPts val="2000"/>
              </a:spcBef>
              <a:buNone/>
            </a:pPr>
            <a:r>
              <a:rPr lang="en-US" sz="2400" b="1" dirty="0">
                <a:latin typeface="+mj-lt"/>
              </a:rPr>
              <a:t>Social Security card</a:t>
            </a:r>
          </a:p>
          <a:p>
            <a:pPr marL="0" indent="0" algn="r">
              <a:lnSpc>
                <a:spcPct val="150000"/>
              </a:lnSpc>
              <a:spcBef>
                <a:spcPts val="2000"/>
              </a:spcBef>
              <a:buNone/>
            </a:pPr>
            <a:r>
              <a:rPr lang="en-US" sz="2400" b="1" dirty="0">
                <a:latin typeface="+mj-lt"/>
              </a:rPr>
              <a:t>Birth certificate </a:t>
            </a:r>
          </a:p>
          <a:p>
            <a:pPr marL="0" indent="0" algn="r">
              <a:lnSpc>
                <a:spcPct val="150000"/>
              </a:lnSpc>
              <a:spcBef>
                <a:spcPts val="2000"/>
              </a:spcBef>
              <a:buNone/>
            </a:pPr>
            <a:r>
              <a:rPr lang="en-US" sz="2400" b="1" dirty="0">
                <a:latin typeface="+mj-lt"/>
              </a:rPr>
              <a:t>Immunization records</a:t>
            </a:r>
          </a:p>
          <a:p>
            <a:pPr marL="0" indent="0" algn="r">
              <a:lnSpc>
                <a:spcPct val="150000"/>
              </a:lnSpc>
              <a:spcBef>
                <a:spcPts val="2000"/>
              </a:spcBef>
              <a:buNone/>
            </a:pPr>
            <a:r>
              <a:rPr lang="en-US" sz="2400" b="1" dirty="0">
                <a:latin typeface="+mj-lt"/>
              </a:rPr>
              <a:t>Official school transcript</a:t>
            </a:r>
          </a:p>
          <a:p>
            <a:pPr marL="0" indent="0" algn="r">
              <a:lnSpc>
                <a:spcPct val="150000"/>
              </a:lnSpc>
              <a:spcBef>
                <a:spcPts val="2000"/>
              </a:spcBef>
              <a:buNone/>
            </a:pPr>
            <a:r>
              <a:rPr lang="en-US" sz="2400" b="1" dirty="0">
                <a:latin typeface="+mj-lt"/>
              </a:rPr>
              <a:t>State picture identification card</a:t>
            </a:r>
          </a:p>
          <a:p>
            <a:pPr marL="0" indent="0" algn="r">
              <a:lnSpc>
                <a:spcPct val="150000"/>
              </a:lnSpc>
              <a:spcBef>
                <a:spcPts val="2000"/>
              </a:spcBef>
              <a:buNone/>
            </a:pPr>
            <a:r>
              <a:rPr lang="en-US" sz="2400" b="1" dirty="0">
                <a:latin typeface="+mj-lt"/>
              </a:rPr>
              <a:t>Passport</a:t>
            </a:r>
          </a:p>
        </p:txBody>
      </p:sp>
      <p:sp>
        <p:nvSpPr>
          <p:cNvPr id="3" name="Content Placeholder 14">
            <a:extLst>
              <a:ext uri="{FF2B5EF4-FFF2-40B4-BE49-F238E27FC236}">
                <a16:creationId xmlns:a16="http://schemas.microsoft.com/office/drawing/2014/main" id="{DC82050E-3ECA-AAA2-4EA9-77BD5067261F}"/>
              </a:ext>
            </a:extLst>
          </p:cNvPr>
          <p:cNvSpPr txBox="1">
            <a:spLocks/>
          </p:cNvSpPr>
          <p:nvPr/>
        </p:nvSpPr>
        <p:spPr>
          <a:xfrm>
            <a:off x="6526176" y="3282215"/>
            <a:ext cx="4236396" cy="580862"/>
          </a:xfrm>
          <a:prstGeom prst="rect">
            <a:avLst/>
          </a:prstGeom>
          <a:solidFill>
            <a:schemeClr val="accent3"/>
          </a:solidFill>
        </p:spPr>
        <p:txBody>
          <a:bodyPr vert="horz" lIns="0" tIns="0" rIns="91440" bIns="91440" rtlCol="0" anchor="ctr">
            <a:noAutofit/>
          </a:bodyPr>
          <a:lstStyle>
            <a:lvl1pPr marL="182880" indent="-182880" algn="l" defTabSz="685800" rtl="0" eaLnBrk="1" latinLnBrk="0" hangingPunct="1">
              <a:lnSpc>
                <a:spcPct val="105000"/>
              </a:lnSpc>
              <a:spcBef>
                <a:spcPts val="1400"/>
              </a:spcBef>
              <a:buClr>
                <a:schemeClr val="accent2"/>
              </a:buClr>
              <a:buFont typeface="Wingdings" panose="05000000000000000000" pitchFamily="2" charset="2"/>
              <a:buChar char="§"/>
              <a:defRPr sz="1800" kern="2400" baseline="0">
                <a:solidFill>
                  <a:schemeClr val="accent1"/>
                </a:solidFill>
                <a:latin typeface="+mn-lt"/>
                <a:ea typeface="+mn-ea"/>
                <a:cs typeface="+mn-cs"/>
              </a:defRPr>
            </a:lvl1pPr>
            <a:lvl2pPr marL="365760" indent="-182880" algn="l" defTabSz="685800" rtl="0" eaLnBrk="1" latinLnBrk="0" hangingPunct="1">
              <a:lnSpc>
                <a:spcPct val="105000"/>
              </a:lnSpc>
              <a:spcBef>
                <a:spcPts val="1400"/>
              </a:spcBef>
              <a:buClr>
                <a:schemeClr val="accent1">
                  <a:lumMod val="60000"/>
                  <a:lumOff val="40000"/>
                </a:schemeClr>
              </a:buClr>
              <a:buSzPct val="95000"/>
              <a:buFont typeface="Wingdings" panose="05000000000000000000" pitchFamily="2" charset="2"/>
              <a:buChar char="§"/>
              <a:tabLst/>
              <a:defRPr sz="1800" kern="1200">
                <a:solidFill>
                  <a:schemeClr val="accent1"/>
                </a:solidFill>
                <a:latin typeface="+mn-lt"/>
                <a:ea typeface="+mn-ea"/>
                <a:cs typeface="+mn-cs"/>
              </a:defRPr>
            </a:lvl2pPr>
            <a:lvl3pPr marL="548640" indent="-182880" algn="l" defTabSz="685800" rtl="0" eaLnBrk="1" latinLnBrk="0" hangingPunct="1">
              <a:lnSpc>
                <a:spcPct val="105000"/>
              </a:lnSpc>
              <a:spcBef>
                <a:spcPts val="1400"/>
              </a:spcBef>
              <a:buClr>
                <a:schemeClr val="accent1">
                  <a:lumMod val="60000"/>
                  <a:lumOff val="40000"/>
                </a:schemeClr>
              </a:buClr>
              <a:buSzPct val="66000"/>
              <a:buFont typeface="Wingdings" panose="05000000000000000000" pitchFamily="2" charset="2"/>
              <a:buChar char="§"/>
              <a:defRPr sz="1800" kern="1200">
                <a:solidFill>
                  <a:schemeClr val="accent1"/>
                </a:solidFill>
                <a:latin typeface="+mn-lt"/>
                <a:ea typeface="+mn-ea"/>
                <a:cs typeface="+mn-cs"/>
              </a:defRPr>
            </a:lvl3pPr>
            <a:lvl4pPr marL="731520" indent="-182880" algn="l" defTabSz="685800" rtl="0" eaLnBrk="1" latinLnBrk="0" hangingPunct="1">
              <a:lnSpc>
                <a:spcPct val="105000"/>
              </a:lnSpc>
              <a:spcBef>
                <a:spcPts val="1400"/>
              </a:spcBef>
              <a:buClr>
                <a:schemeClr val="accent1">
                  <a:lumMod val="60000"/>
                  <a:lumOff val="40000"/>
                </a:schemeClr>
              </a:buClr>
              <a:buSzPct val="66000"/>
              <a:buFont typeface="Wingdings" panose="05000000000000000000" pitchFamily="2" charset="2"/>
              <a:buChar char="§"/>
              <a:tabLst/>
              <a:defRPr sz="1800" kern="1200">
                <a:solidFill>
                  <a:schemeClr val="accent1"/>
                </a:solidFill>
                <a:latin typeface="+mn-lt"/>
                <a:ea typeface="+mn-ea"/>
                <a:cs typeface="+mn-cs"/>
              </a:defRPr>
            </a:lvl4pPr>
            <a:lvl5pPr marL="914400" indent="-182880" algn="l" defTabSz="685800" rtl="0" eaLnBrk="1" latinLnBrk="0" hangingPunct="1">
              <a:lnSpc>
                <a:spcPct val="105000"/>
              </a:lnSpc>
              <a:spcBef>
                <a:spcPts val="1400"/>
              </a:spcBef>
              <a:buClr>
                <a:schemeClr val="accent1">
                  <a:lumMod val="60000"/>
                  <a:lumOff val="40000"/>
                </a:schemeClr>
              </a:buClr>
              <a:buSzPct val="66000"/>
              <a:buFont typeface="Wingdings" panose="05000000000000000000" pitchFamily="2" charset="2"/>
              <a:buChar char="§"/>
              <a:tabLst/>
              <a:defRPr sz="18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50000"/>
              </a:lnSpc>
              <a:buFont typeface="Wingdings" panose="05000000000000000000" pitchFamily="2" charset="2"/>
              <a:buNone/>
            </a:pPr>
            <a:r>
              <a:rPr lang="en-US" sz="2400" b="1" dirty="0">
                <a:solidFill>
                  <a:schemeClr val="bg1"/>
                </a:solidFill>
                <a:latin typeface="+mj-lt"/>
              </a:rPr>
              <a:t>Social Security Administration</a:t>
            </a:r>
          </a:p>
        </p:txBody>
      </p:sp>
      <p:sp>
        <p:nvSpPr>
          <p:cNvPr id="5" name="Content Placeholder 14">
            <a:extLst>
              <a:ext uri="{FF2B5EF4-FFF2-40B4-BE49-F238E27FC236}">
                <a16:creationId xmlns:a16="http://schemas.microsoft.com/office/drawing/2014/main" id="{8B12070A-44F7-36A0-C9B1-2C13F3C25723}"/>
              </a:ext>
            </a:extLst>
          </p:cNvPr>
          <p:cNvSpPr txBox="1">
            <a:spLocks/>
          </p:cNvSpPr>
          <p:nvPr/>
        </p:nvSpPr>
        <p:spPr>
          <a:xfrm>
            <a:off x="6526176" y="2500964"/>
            <a:ext cx="4236396" cy="580862"/>
          </a:xfrm>
          <a:prstGeom prst="rect">
            <a:avLst/>
          </a:prstGeom>
          <a:solidFill>
            <a:schemeClr val="tx2"/>
          </a:solidFill>
        </p:spPr>
        <p:txBody>
          <a:bodyPr vert="horz" lIns="0" tIns="0" rIns="91440" bIns="91440" rtlCol="0" anchor="ctr">
            <a:noAutofit/>
          </a:bodyPr>
          <a:lstStyle>
            <a:lvl1pPr marL="182880" indent="-182880" algn="l" defTabSz="685800" rtl="0" eaLnBrk="1" latinLnBrk="0" hangingPunct="1">
              <a:lnSpc>
                <a:spcPct val="105000"/>
              </a:lnSpc>
              <a:spcBef>
                <a:spcPts val="1400"/>
              </a:spcBef>
              <a:buClr>
                <a:schemeClr val="accent2"/>
              </a:buClr>
              <a:buFont typeface="Wingdings" panose="05000000000000000000" pitchFamily="2" charset="2"/>
              <a:buChar char="§"/>
              <a:defRPr sz="1800" kern="2400" baseline="0">
                <a:solidFill>
                  <a:schemeClr val="accent1"/>
                </a:solidFill>
                <a:latin typeface="+mn-lt"/>
                <a:ea typeface="+mn-ea"/>
                <a:cs typeface="+mn-cs"/>
              </a:defRPr>
            </a:lvl1pPr>
            <a:lvl2pPr marL="365760" indent="-182880" algn="l" defTabSz="685800" rtl="0" eaLnBrk="1" latinLnBrk="0" hangingPunct="1">
              <a:lnSpc>
                <a:spcPct val="105000"/>
              </a:lnSpc>
              <a:spcBef>
                <a:spcPts val="1400"/>
              </a:spcBef>
              <a:buClr>
                <a:schemeClr val="accent1">
                  <a:lumMod val="60000"/>
                  <a:lumOff val="40000"/>
                </a:schemeClr>
              </a:buClr>
              <a:buSzPct val="95000"/>
              <a:buFont typeface="Wingdings" panose="05000000000000000000" pitchFamily="2" charset="2"/>
              <a:buChar char="§"/>
              <a:tabLst/>
              <a:defRPr sz="1800" kern="1200">
                <a:solidFill>
                  <a:schemeClr val="accent1"/>
                </a:solidFill>
                <a:latin typeface="+mn-lt"/>
                <a:ea typeface="+mn-ea"/>
                <a:cs typeface="+mn-cs"/>
              </a:defRPr>
            </a:lvl2pPr>
            <a:lvl3pPr marL="548640" indent="-182880" algn="l" defTabSz="685800" rtl="0" eaLnBrk="1" latinLnBrk="0" hangingPunct="1">
              <a:lnSpc>
                <a:spcPct val="105000"/>
              </a:lnSpc>
              <a:spcBef>
                <a:spcPts val="1400"/>
              </a:spcBef>
              <a:buClr>
                <a:schemeClr val="accent1">
                  <a:lumMod val="60000"/>
                  <a:lumOff val="40000"/>
                </a:schemeClr>
              </a:buClr>
              <a:buSzPct val="66000"/>
              <a:buFont typeface="Wingdings" panose="05000000000000000000" pitchFamily="2" charset="2"/>
              <a:buChar char="§"/>
              <a:defRPr sz="1800" kern="1200">
                <a:solidFill>
                  <a:schemeClr val="accent1"/>
                </a:solidFill>
                <a:latin typeface="+mn-lt"/>
                <a:ea typeface="+mn-ea"/>
                <a:cs typeface="+mn-cs"/>
              </a:defRPr>
            </a:lvl3pPr>
            <a:lvl4pPr marL="731520" indent="-182880" algn="l" defTabSz="685800" rtl="0" eaLnBrk="1" latinLnBrk="0" hangingPunct="1">
              <a:lnSpc>
                <a:spcPct val="105000"/>
              </a:lnSpc>
              <a:spcBef>
                <a:spcPts val="1400"/>
              </a:spcBef>
              <a:buClr>
                <a:schemeClr val="accent1">
                  <a:lumMod val="60000"/>
                  <a:lumOff val="40000"/>
                </a:schemeClr>
              </a:buClr>
              <a:buSzPct val="66000"/>
              <a:buFont typeface="Wingdings" panose="05000000000000000000" pitchFamily="2" charset="2"/>
              <a:buChar char="§"/>
              <a:tabLst/>
              <a:defRPr sz="1800" kern="1200">
                <a:solidFill>
                  <a:schemeClr val="accent1"/>
                </a:solidFill>
                <a:latin typeface="+mn-lt"/>
                <a:ea typeface="+mn-ea"/>
                <a:cs typeface="+mn-cs"/>
              </a:defRPr>
            </a:lvl4pPr>
            <a:lvl5pPr marL="914400" indent="-182880" algn="l" defTabSz="685800" rtl="0" eaLnBrk="1" latinLnBrk="0" hangingPunct="1">
              <a:lnSpc>
                <a:spcPct val="105000"/>
              </a:lnSpc>
              <a:spcBef>
                <a:spcPts val="1400"/>
              </a:spcBef>
              <a:buClr>
                <a:schemeClr val="accent1">
                  <a:lumMod val="60000"/>
                  <a:lumOff val="40000"/>
                </a:schemeClr>
              </a:buClr>
              <a:buSzPct val="66000"/>
              <a:buFont typeface="Wingdings" panose="05000000000000000000" pitchFamily="2" charset="2"/>
              <a:buChar char="§"/>
              <a:tabLst/>
              <a:defRPr sz="18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50000"/>
              </a:lnSpc>
              <a:buFont typeface="Wingdings" panose="05000000000000000000" pitchFamily="2" charset="2"/>
              <a:buNone/>
            </a:pPr>
            <a:r>
              <a:rPr lang="en-US" sz="2400" b="1" dirty="0">
                <a:solidFill>
                  <a:schemeClr val="bg1"/>
                </a:solidFill>
                <a:latin typeface="+mj-lt"/>
              </a:rPr>
              <a:t>State Dept. of Motor Vehicles</a:t>
            </a:r>
          </a:p>
        </p:txBody>
      </p:sp>
      <p:sp>
        <p:nvSpPr>
          <p:cNvPr id="6" name="Content Placeholder 14">
            <a:extLst>
              <a:ext uri="{FF2B5EF4-FFF2-40B4-BE49-F238E27FC236}">
                <a16:creationId xmlns:a16="http://schemas.microsoft.com/office/drawing/2014/main" id="{84920523-EFD4-99B2-B16E-AFB640165215}"/>
              </a:ext>
            </a:extLst>
          </p:cNvPr>
          <p:cNvSpPr txBox="1">
            <a:spLocks/>
          </p:cNvSpPr>
          <p:nvPr/>
        </p:nvSpPr>
        <p:spPr>
          <a:xfrm>
            <a:off x="6526176" y="1719713"/>
            <a:ext cx="4236396" cy="580862"/>
          </a:xfrm>
          <a:prstGeom prst="rect">
            <a:avLst/>
          </a:prstGeom>
          <a:solidFill>
            <a:schemeClr val="accent2"/>
          </a:solidFill>
        </p:spPr>
        <p:txBody>
          <a:bodyPr vert="horz" lIns="0" tIns="0" rIns="91440" bIns="91440" rtlCol="0" anchor="ctr">
            <a:noAutofit/>
          </a:bodyPr>
          <a:lstStyle>
            <a:lvl1pPr marL="182880" indent="-182880" algn="l" defTabSz="685800" rtl="0" eaLnBrk="1" latinLnBrk="0" hangingPunct="1">
              <a:lnSpc>
                <a:spcPct val="105000"/>
              </a:lnSpc>
              <a:spcBef>
                <a:spcPts val="1400"/>
              </a:spcBef>
              <a:buClr>
                <a:schemeClr val="accent2"/>
              </a:buClr>
              <a:buFont typeface="Wingdings" panose="05000000000000000000" pitchFamily="2" charset="2"/>
              <a:buChar char="§"/>
              <a:defRPr sz="1800" kern="2400" baseline="0">
                <a:solidFill>
                  <a:schemeClr val="accent1"/>
                </a:solidFill>
                <a:latin typeface="+mn-lt"/>
                <a:ea typeface="+mn-ea"/>
                <a:cs typeface="+mn-cs"/>
              </a:defRPr>
            </a:lvl1pPr>
            <a:lvl2pPr marL="365760" indent="-182880" algn="l" defTabSz="685800" rtl="0" eaLnBrk="1" latinLnBrk="0" hangingPunct="1">
              <a:lnSpc>
                <a:spcPct val="105000"/>
              </a:lnSpc>
              <a:spcBef>
                <a:spcPts val="1400"/>
              </a:spcBef>
              <a:buClr>
                <a:schemeClr val="accent1">
                  <a:lumMod val="60000"/>
                  <a:lumOff val="40000"/>
                </a:schemeClr>
              </a:buClr>
              <a:buSzPct val="95000"/>
              <a:buFont typeface="Wingdings" panose="05000000000000000000" pitchFamily="2" charset="2"/>
              <a:buChar char="§"/>
              <a:tabLst/>
              <a:defRPr sz="1800" kern="1200">
                <a:solidFill>
                  <a:schemeClr val="accent1"/>
                </a:solidFill>
                <a:latin typeface="+mn-lt"/>
                <a:ea typeface="+mn-ea"/>
                <a:cs typeface="+mn-cs"/>
              </a:defRPr>
            </a:lvl2pPr>
            <a:lvl3pPr marL="548640" indent="-182880" algn="l" defTabSz="685800" rtl="0" eaLnBrk="1" latinLnBrk="0" hangingPunct="1">
              <a:lnSpc>
                <a:spcPct val="105000"/>
              </a:lnSpc>
              <a:spcBef>
                <a:spcPts val="1400"/>
              </a:spcBef>
              <a:buClr>
                <a:schemeClr val="accent1">
                  <a:lumMod val="60000"/>
                  <a:lumOff val="40000"/>
                </a:schemeClr>
              </a:buClr>
              <a:buSzPct val="66000"/>
              <a:buFont typeface="Wingdings" panose="05000000000000000000" pitchFamily="2" charset="2"/>
              <a:buChar char="§"/>
              <a:defRPr sz="1800" kern="1200">
                <a:solidFill>
                  <a:schemeClr val="accent1"/>
                </a:solidFill>
                <a:latin typeface="+mn-lt"/>
                <a:ea typeface="+mn-ea"/>
                <a:cs typeface="+mn-cs"/>
              </a:defRPr>
            </a:lvl3pPr>
            <a:lvl4pPr marL="731520" indent="-182880" algn="l" defTabSz="685800" rtl="0" eaLnBrk="1" latinLnBrk="0" hangingPunct="1">
              <a:lnSpc>
                <a:spcPct val="105000"/>
              </a:lnSpc>
              <a:spcBef>
                <a:spcPts val="1400"/>
              </a:spcBef>
              <a:buClr>
                <a:schemeClr val="accent1">
                  <a:lumMod val="60000"/>
                  <a:lumOff val="40000"/>
                </a:schemeClr>
              </a:buClr>
              <a:buSzPct val="66000"/>
              <a:buFont typeface="Wingdings" panose="05000000000000000000" pitchFamily="2" charset="2"/>
              <a:buChar char="§"/>
              <a:tabLst/>
              <a:defRPr sz="1800" kern="1200">
                <a:solidFill>
                  <a:schemeClr val="accent1"/>
                </a:solidFill>
                <a:latin typeface="+mn-lt"/>
                <a:ea typeface="+mn-ea"/>
                <a:cs typeface="+mn-cs"/>
              </a:defRPr>
            </a:lvl4pPr>
            <a:lvl5pPr marL="914400" indent="-182880" algn="l" defTabSz="685800" rtl="0" eaLnBrk="1" latinLnBrk="0" hangingPunct="1">
              <a:lnSpc>
                <a:spcPct val="105000"/>
              </a:lnSpc>
              <a:spcBef>
                <a:spcPts val="1400"/>
              </a:spcBef>
              <a:buClr>
                <a:schemeClr val="accent1">
                  <a:lumMod val="60000"/>
                  <a:lumOff val="40000"/>
                </a:schemeClr>
              </a:buClr>
              <a:buSzPct val="66000"/>
              <a:buFont typeface="Wingdings" panose="05000000000000000000" pitchFamily="2" charset="2"/>
              <a:buChar char="§"/>
              <a:tabLst/>
              <a:defRPr sz="18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50000"/>
              </a:lnSpc>
              <a:buFont typeface="Wingdings" panose="05000000000000000000" pitchFamily="2" charset="2"/>
              <a:buNone/>
            </a:pPr>
            <a:r>
              <a:rPr lang="en-US" sz="2400" b="1" dirty="0">
                <a:solidFill>
                  <a:schemeClr val="bg1"/>
                </a:solidFill>
                <a:latin typeface="+mj-lt"/>
              </a:rPr>
              <a:t>Office of Vital Records</a:t>
            </a:r>
          </a:p>
        </p:txBody>
      </p:sp>
      <p:sp>
        <p:nvSpPr>
          <p:cNvPr id="7" name="Content Placeholder 14">
            <a:extLst>
              <a:ext uri="{FF2B5EF4-FFF2-40B4-BE49-F238E27FC236}">
                <a16:creationId xmlns:a16="http://schemas.microsoft.com/office/drawing/2014/main" id="{D731A0F1-8C19-88C4-EB90-3461BAA7206B}"/>
              </a:ext>
            </a:extLst>
          </p:cNvPr>
          <p:cNvSpPr txBox="1">
            <a:spLocks/>
          </p:cNvSpPr>
          <p:nvPr/>
        </p:nvSpPr>
        <p:spPr>
          <a:xfrm>
            <a:off x="6526176" y="4038032"/>
            <a:ext cx="4236396" cy="580862"/>
          </a:xfrm>
          <a:prstGeom prst="rect">
            <a:avLst/>
          </a:prstGeom>
          <a:solidFill>
            <a:schemeClr val="accent5"/>
          </a:solidFill>
        </p:spPr>
        <p:txBody>
          <a:bodyPr vert="horz" lIns="0" tIns="0" rIns="91440" bIns="91440" rtlCol="0" anchor="ctr">
            <a:noAutofit/>
          </a:bodyPr>
          <a:lstStyle>
            <a:lvl1pPr marL="182880" indent="-182880" algn="l" defTabSz="685800" rtl="0" eaLnBrk="1" latinLnBrk="0" hangingPunct="1">
              <a:lnSpc>
                <a:spcPct val="105000"/>
              </a:lnSpc>
              <a:spcBef>
                <a:spcPts val="1400"/>
              </a:spcBef>
              <a:buClr>
                <a:schemeClr val="accent2"/>
              </a:buClr>
              <a:buFont typeface="Wingdings" panose="05000000000000000000" pitchFamily="2" charset="2"/>
              <a:buChar char="§"/>
              <a:defRPr sz="1800" kern="2400" baseline="0">
                <a:solidFill>
                  <a:schemeClr val="accent1"/>
                </a:solidFill>
                <a:latin typeface="+mn-lt"/>
                <a:ea typeface="+mn-ea"/>
                <a:cs typeface="+mn-cs"/>
              </a:defRPr>
            </a:lvl1pPr>
            <a:lvl2pPr marL="365760" indent="-182880" algn="l" defTabSz="685800" rtl="0" eaLnBrk="1" latinLnBrk="0" hangingPunct="1">
              <a:lnSpc>
                <a:spcPct val="105000"/>
              </a:lnSpc>
              <a:spcBef>
                <a:spcPts val="1400"/>
              </a:spcBef>
              <a:buClr>
                <a:schemeClr val="accent1">
                  <a:lumMod val="60000"/>
                  <a:lumOff val="40000"/>
                </a:schemeClr>
              </a:buClr>
              <a:buSzPct val="95000"/>
              <a:buFont typeface="Wingdings" panose="05000000000000000000" pitchFamily="2" charset="2"/>
              <a:buChar char="§"/>
              <a:tabLst/>
              <a:defRPr sz="1800" kern="1200">
                <a:solidFill>
                  <a:schemeClr val="accent1"/>
                </a:solidFill>
                <a:latin typeface="+mn-lt"/>
                <a:ea typeface="+mn-ea"/>
                <a:cs typeface="+mn-cs"/>
              </a:defRPr>
            </a:lvl2pPr>
            <a:lvl3pPr marL="548640" indent="-182880" algn="l" defTabSz="685800" rtl="0" eaLnBrk="1" latinLnBrk="0" hangingPunct="1">
              <a:lnSpc>
                <a:spcPct val="105000"/>
              </a:lnSpc>
              <a:spcBef>
                <a:spcPts val="1400"/>
              </a:spcBef>
              <a:buClr>
                <a:schemeClr val="accent1">
                  <a:lumMod val="60000"/>
                  <a:lumOff val="40000"/>
                </a:schemeClr>
              </a:buClr>
              <a:buSzPct val="66000"/>
              <a:buFont typeface="Wingdings" panose="05000000000000000000" pitchFamily="2" charset="2"/>
              <a:buChar char="§"/>
              <a:defRPr sz="1800" kern="1200">
                <a:solidFill>
                  <a:schemeClr val="accent1"/>
                </a:solidFill>
                <a:latin typeface="+mn-lt"/>
                <a:ea typeface="+mn-ea"/>
                <a:cs typeface="+mn-cs"/>
              </a:defRPr>
            </a:lvl3pPr>
            <a:lvl4pPr marL="731520" indent="-182880" algn="l" defTabSz="685800" rtl="0" eaLnBrk="1" latinLnBrk="0" hangingPunct="1">
              <a:lnSpc>
                <a:spcPct val="105000"/>
              </a:lnSpc>
              <a:spcBef>
                <a:spcPts val="1400"/>
              </a:spcBef>
              <a:buClr>
                <a:schemeClr val="accent1">
                  <a:lumMod val="60000"/>
                  <a:lumOff val="40000"/>
                </a:schemeClr>
              </a:buClr>
              <a:buSzPct val="66000"/>
              <a:buFont typeface="Wingdings" panose="05000000000000000000" pitchFamily="2" charset="2"/>
              <a:buChar char="§"/>
              <a:tabLst/>
              <a:defRPr sz="1800" kern="1200">
                <a:solidFill>
                  <a:schemeClr val="accent1"/>
                </a:solidFill>
                <a:latin typeface="+mn-lt"/>
                <a:ea typeface="+mn-ea"/>
                <a:cs typeface="+mn-cs"/>
              </a:defRPr>
            </a:lvl4pPr>
            <a:lvl5pPr marL="914400" indent="-182880" algn="l" defTabSz="685800" rtl="0" eaLnBrk="1" latinLnBrk="0" hangingPunct="1">
              <a:lnSpc>
                <a:spcPct val="105000"/>
              </a:lnSpc>
              <a:spcBef>
                <a:spcPts val="1400"/>
              </a:spcBef>
              <a:buClr>
                <a:schemeClr val="accent1">
                  <a:lumMod val="60000"/>
                  <a:lumOff val="40000"/>
                </a:schemeClr>
              </a:buClr>
              <a:buSzPct val="66000"/>
              <a:buFont typeface="Wingdings" panose="05000000000000000000" pitchFamily="2" charset="2"/>
              <a:buChar char="§"/>
              <a:tabLst/>
              <a:defRPr sz="18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50000"/>
              </a:lnSpc>
              <a:buFont typeface="Wingdings" panose="05000000000000000000" pitchFamily="2" charset="2"/>
              <a:buNone/>
            </a:pPr>
            <a:r>
              <a:rPr lang="en-US" sz="2400" b="1" dirty="0">
                <a:solidFill>
                  <a:schemeClr val="bg1"/>
                </a:solidFill>
                <a:latin typeface="+mj-lt"/>
              </a:rPr>
              <a:t>Medical office/guardian/school</a:t>
            </a:r>
          </a:p>
        </p:txBody>
      </p:sp>
      <p:sp>
        <p:nvSpPr>
          <p:cNvPr id="8" name="Content Placeholder 14">
            <a:extLst>
              <a:ext uri="{FF2B5EF4-FFF2-40B4-BE49-F238E27FC236}">
                <a16:creationId xmlns:a16="http://schemas.microsoft.com/office/drawing/2014/main" id="{B117B2C2-F17E-E218-583E-2A99ABC155C6}"/>
              </a:ext>
            </a:extLst>
          </p:cNvPr>
          <p:cNvSpPr txBox="1">
            <a:spLocks/>
          </p:cNvSpPr>
          <p:nvPr/>
        </p:nvSpPr>
        <p:spPr>
          <a:xfrm>
            <a:off x="6526176" y="4819284"/>
            <a:ext cx="4236396" cy="580862"/>
          </a:xfrm>
          <a:prstGeom prst="rect">
            <a:avLst/>
          </a:prstGeom>
          <a:solidFill>
            <a:schemeClr val="accent6"/>
          </a:solidFill>
        </p:spPr>
        <p:txBody>
          <a:bodyPr vert="horz" lIns="0" tIns="0" rIns="91440" bIns="91440" rtlCol="0" anchor="ctr">
            <a:noAutofit/>
          </a:bodyPr>
          <a:lstStyle>
            <a:lvl1pPr marL="182880" indent="-182880" algn="l" defTabSz="685800" rtl="0" eaLnBrk="1" latinLnBrk="0" hangingPunct="1">
              <a:lnSpc>
                <a:spcPct val="105000"/>
              </a:lnSpc>
              <a:spcBef>
                <a:spcPts val="1400"/>
              </a:spcBef>
              <a:buClr>
                <a:schemeClr val="accent2"/>
              </a:buClr>
              <a:buFont typeface="Wingdings" panose="05000000000000000000" pitchFamily="2" charset="2"/>
              <a:buChar char="§"/>
              <a:defRPr sz="1800" kern="2400" baseline="0">
                <a:solidFill>
                  <a:schemeClr val="accent1"/>
                </a:solidFill>
                <a:latin typeface="+mn-lt"/>
                <a:ea typeface="+mn-ea"/>
                <a:cs typeface="+mn-cs"/>
              </a:defRPr>
            </a:lvl1pPr>
            <a:lvl2pPr marL="365760" indent="-182880" algn="l" defTabSz="685800" rtl="0" eaLnBrk="1" latinLnBrk="0" hangingPunct="1">
              <a:lnSpc>
                <a:spcPct val="105000"/>
              </a:lnSpc>
              <a:spcBef>
                <a:spcPts val="1400"/>
              </a:spcBef>
              <a:buClr>
                <a:schemeClr val="accent1">
                  <a:lumMod val="60000"/>
                  <a:lumOff val="40000"/>
                </a:schemeClr>
              </a:buClr>
              <a:buSzPct val="95000"/>
              <a:buFont typeface="Wingdings" panose="05000000000000000000" pitchFamily="2" charset="2"/>
              <a:buChar char="§"/>
              <a:tabLst/>
              <a:defRPr sz="1800" kern="1200">
                <a:solidFill>
                  <a:schemeClr val="accent1"/>
                </a:solidFill>
                <a:latin typeface="+mn-lt"/>
                <a:ea typeface="+mn-ea"/>
                <a:cs typeface="+mn-cs"/>
              </a:defRPr>
            </a:lvl2pPr>
            <a:lvl3pPr marL="548640" indent="-182880" algn="l" defTabSz="685800" rtl="0" eaLnBrk="1" latinLnBrk="0" hangingPunct="1">
              <a:lnSpc>
                <a:spcPct val="105000"/>
              </a:lnSpc>
              <a:spcBef>
                <a:spcPts val="1400"/>
              </a:spcBef>
              <a:buClr>
                <a:schemeClr val="accent1">
                  <a:lumMod val="60000"/>
                  <a:lumOff val="40000"/>
                </a:schemeClr>
              </a:buClr>
              <a:buSzPct val="66000"/>
              <a:buFont typeface="Wingdings" panose="05000000000000000000" pitchFamily="2" charset="2"/>
              <a:buChar char="§"/>
              <a:defRPr sz="1800" kern="1200">
                <a:solidFill>
                  <a:schemeClr val="accent1"/>
                </a:solidFill>
                <a:latin typeface="+mn-lt"/>
                <a:ea typeface="+mn-ea"/>
                <a:cs typeface="+mn-cs"/>
              </a:defRPr>
            </a:lvl3pPr>
            <a:lvl4pPr marL="731520" indent="-182880" algn="l" defTabSz="685800" rtl="0" eaLnBrk="1" latinLnBrk="0" hangingPunct="1">
              <a:lnSpc>
                <a:spcPct val="105000"/>
              </a:lnSpc>
              <a:spcBef>
                <a:spcPts val="1400"/>
              </a:spcBef>
              <a:buClr>
                <a:schemeClr val="accent1">
                  <a:lumMod val="60000"/>
                  <a:lumOff val="40000"/>
                </a:schemeClr>
              </a:buClr>
              <a:buSzPct val="66000"/>
              <a:buFont typeface="Wingdings" panose="05000000000000000000" pitchFamily="2" charset="2"/>
              <a:buChar char="§"/>
              <a:tabLst/>
              <a:defRPr sz="1800" kern="1200">
                <a:solidFill>
                  <a:schemeClr val="accent1"/>
                </a:solidFill>
                <a:latin typeface="+mn-lt"/>
                <a:ea typeface="+mn-ea"/>
                <a:cs typeface="+mn-cs"/>
              </a:defRPr>
            </a:lvl4pPr>
            <a:lvl5pPr marL="914400" indent="-182880" algn="l" defTabSz="685800" rtl="0" eaLnBrk="1" latinLnBrk="0" hangingPunct="1">
              <a:lnSpc>
                <a:spcPct val="105000"/>
              </a:lnSpc>
              <a:spcBef>
                <a:spcPts val="1400"/>
              </a:spcBef>
              <a:buClr>
                <a:schemeClr val="accent1">
                  <a:lumMod val="60000"/>
                  <a:lumOff val="40000"/>
                </a:schemeClr>
              </a:buClr>
              <a:buSzPct val="66000"/>
              <a:buFont typeface="Wingdings" panose="05000000000000000000" pitchFamily="2" charset="2"/>
              <a:buChar char="§"/>
              <a:tabLst/>
              <a:defRPr sz="18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50000"/>
              </a:lnSpc>
              <a:buFont typeface="Wingdings" panose="05000000000000000000" pitchFamily="2" charset="2"/>
              <a:buNone/>
            </a:pPr>
            <a:r>
              <a:rPr lang="en-US" sz="2400" b="1" dirty="0">
                <a:solidFill>
                  <a:schemeClr val="bg1"/>
                </a:solidFill>
                <a:latin typeface="+mj-lt"/>
              </a:rPr>
              <a:t>School that you attended</a:t>
            </a:r>
          </a:p>
        </p:txBody>
      </p:sp>
      <p:sp>
        <p:nvSpPr>
          <p:cNvPr id="9" name="Content Placeholder 14">
            <a:extLst>
              <a:ext uri="{FF2B5EF4-FFF2-40B4-BE49-F238E27FC236}">
                <a16:creationId xmlns:a16="http://schemas.microsoft.com/office/drawing/2014/main" id="{350F5C2C-3BC3-9A56-18EF-6FCC4D573AF5}"/>
              </a:ext>
            </a:extLst>
          </p:cNvPr>
          <p:cNvSpPr txBox="1">
            <a:spLocks/>
          </p:cNvSpPr>
          <p:nvPr/>
        </p:nvSpPr>
        <p:spPr>
          <a:xfrm>
            <a:off x="6526176" y="5575671"/>
            <a:ext cx="4236396" cy="580862"/>
          </a:xfrm>
          <a:prstGeom prst="rect">
            <a:avLst/>
          </a:prstGeom>
          <a:solidFill>
            <a:schemeClr val="tx1"/>
          </a:solidFill>
        </p:spPr>
        <p:txBody>
          <a:bodyPr vert="horz" lIns="0" tIns="0" rIns="91440" bIns="91440" rtlCol="0" anchor="ctr">
            <a:noAutofit/>
          </a:bodyPr>
          <a:lstStyle>
            <a:lvl1pPr marL="182880" indent="-182880" algn="l" defTabSz="685800" rtl="0" eaLnBrk="1" latinLnBrk="0" hangingPunct="1">
              <a:lnSpc>
                <a:spcPct val="105000"/>
              </a:lnSpc>
              <a:spcBef>
                <a:spcPts val="1400"/>
              </a:spcBef>
              <a:buClr>
                <a:schemeClr val="accent2"/>
              </a:buClr>
              <a:buFont typeface="Wingdings" panose="05000000000000000000" pitchFamily="2" charset="2"/>
              <a:buChar char="§"/>
              <a:defRPr sz="1800" kern="2400" baseline="0">
                <a:solidFill>
                  <a:schemeClr val="accent1"/>
                </a:solidFill>
                <a:latin typeface="+mn-lt"/>
                <a:ea typeface="+mn-ea"/>
                <a:cs typeface="+mn-cs"/>
              </a:defRPr>
            </a:lvl1pPr>
            <a:lvl2pPr marL="365760" indent="-182880" algn="l" defTabSz="685800" rtl="0" eaLnBrk="1" latinLnBrk="0" hangingPunct="1">
              <a:lnSpc>
                <a:spcPct val="105000"/>
              </a:lnSpc>
              <a:spcBef>
                <a:spcPts val="1400"/>
              </a:spcBef>
              <a:buClr>
                <a:schemeClr val="accent1">
                  <a:lumMod val="60000"/>
                  <a:lumOff val="40000"/>
                </a:schemeClr>
              </a:buClr>
              <a:buSzPct val="95000"/>
              <a:buFont typeface="Wingdings" panose="05000000000000000000" pitchFamily="2" charset="2"/>
              <a:buChar char="§"/>
              <a:tabLst/>
              <a:defRPr sz="1800" kern="1200">
                <a:solidFill>
                  <a:schemeClr val="accent1"/>
                </a:solidFill>
                <a:latin typeface="+mn-lt"/>
                <a:ea typeface="+mn-ea"/>
                <a:cs typeface="+mn-cs"/>
              </a:defRPr>
            </a:lvl2pPr>
            <a:lvl3pPr marL="548640" indent="-182880" algn="l" defTabSz="685800" rtl="0" eaLnBrk="1" latinLnBrk="0" hangingPunct="1">
              <a:lnSpc>
                <a:spcPct val="105000"/>
              </a:lnSpc>
              <a:spcBef>
                <a:spcPts val="1400"/>
              </a:spcBef>
              <a:buClr>
                <a:schemeClr val="accent1">
                  <a:lumMod val="60000"/>
                  <a:lumOff val="40000"/>
                </a:schemeClr>
              </a:buClr>
              <a:buSzPct val="66000"/>
              <a:buFont typeface="Wingdings" panose="05000000000000000000" pitchFamily="2" charset="2"/>
              <a:buChar char="§"/>
              <a:defRPr sz="1800" kern="1200">
                <a:solidFill>
                  <a:schemeClr val="accent1"/>
                </a:solidFill>
                <a:latin typeface="+mn-lt"/>
                <a:ea typeface="+mn-ea"/>
                <a:cs typeface="+mn-cs"/>
              </a:defRPr>
            </a:lvl3pPr>
            <a:lvl4pPr marL="731520" indent="-182880" algn="l" defTabSz="685800" rtl="0" eaLnBrk="1" latinLnBrk="0" hangingPunct="1">
              <a:lnSpc>
                <a:spcPct val="105000"/>
              </a:lnSpc>
              <a:spcBef>
                <a:spcPts val="1400"/>
              </a:spcBef>
              <a:buClr>
                <a:schemeClr val="accent1">
                  <a:lumMod val="60000"/>
                  <a:lumOff val="40000"/>
                </a:schemeClr>
              </a:buClr>
              <a:buSzPct val="66000"/>
              <a:buFont typeface="Wingdings" panose="05000000000000000000" pitchFamily="2" charset="2"/>
              <a:buChar char="§"/>
              <a:tabLst/>
              <a:defRPr sz="1800" kern="1200">
                <a:solidFill>
                  <a:schemeClr val="accent1"/>
                </a:solidFill>
                <a:latin typeface="+mn-lt"/>
                <a:ea typeface="+mn-ea"/>
                <a:cs typeface="+mn-cs"/>
              </a:defRPr>
            </a:lvl4pPr>
            <a:lvl5pPr marL="914400" indent="-182880" algn="l" defTabSz="685800" rtl="0" eaLnBrk="1" latinLnBrk="0" hangingPunct="1">
              <a:lnSpc>
                <a:spcPct val="105000"/>
              </a:lnSpc>
              <a:spcBef>
                <a:spcPts val="1400"/>
              </a:spcBef>
              <a:buClr>
                <a:schemeClr val="accent1">
                  <a:lumMod val="60000"/>
                  <a:lumOff val="40000"/>
                </a:schemeClr>
              </a:buClr>
              <a:buSzPct val="66000"/>
              <a:buFont typeface="Wingdings" panose="05000000000000000000" pitchFamily="2" charset="2"/>
              <a:buChar char="§"/>
              <a:tabLst/>
              <a:defRPr sz="18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50000"/>
              </a:lnSpc>
              <a:buFont typeface="Wingdings" panose="05000000000000000000" pitchFamily="2" charset="2"/>
              <a:buNone/>
            </a:pPr>
            <a:r>
              <a:rPr lang="en-US" sz="2400" b="1" dirty="0">
                <a:solidFill>
                  <a:schemeClr val="bg1"/>
                </a:solidFill>
                <a:latin typeface="+mj-lt"/>
              </a:rPr>
              <a:t>U.S. Department of State</a:t>
            </a:r>
          </a:p>
        </p:txBody>
      </p:sp>
      <p:cxnSp>
        <p:nvCxnSpPr>
          <p:cNvPr id="11" name="Straight Connector 10">
            <a:extLst>
              <a:ext uri="{FF2B5EF4-FFF2-40B4-BE49-F238E27FC236}">
                <a16:creationId xmlns:a16="http://schemas.microsoft.com/office/drawing/2014/main" id="{2D924AB6-F047-36E6-6838-07A043F5A205}"/>
              </a:ext>
            </a:extLst>
          </p:cNvPr>
          <p:cNvCxnSpPr>
            <a:cxnSpLocks/>
          </p:cNvCxnSpPr>
          <p:nvPr/>
        </p:nvCxnSpPr>
        <p:spPr>
          <a:xfrm>
            <a:off x="4883013" y="2024750"/>
            <a:ext cx="1555885" cy="1551070"/>
          </a:xfrm>
          <a:prstGeom prst="line">
            <a:avLst/>
          </a:prstGeom>
          <a:ln w="22225" cap="rnd"/>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A03E3C6-9D7A-832A-0B92-9A779F893367}"/>
              </a:ext>
            </a:extLst>
          </p:cNvPr>
          <p:cNvCxnSpPr>
            <a:cxnSpLocks/>
          </p:cNvCxnSpPr>
          <p:nvPr/>
        </p:nvCxnSpPr>
        <p:spPr>
          <a:xfrm flipV="1">
            <a:off x="4883013" y="1996141"/>
            <a:ext cx="1555885" cy="819217"/>
          </a:xfrm>
          <a:prstGeom prst="line">
            <a:avLst/>
          </a:prstGeom>
          <a:ln w="22225" cap="rnd"/>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612E4CC-0FC3-E221-A343-F33FE1DACB48}"/>
              </a:ext>
            </a:extLst>
          </p:cNvPr>
          <p:cNvCxnSpPr>
            <a:cxnSpLocks/>
          </p:cNvCxnSpPr>
          <p:nvPr/>
        </p:nvCxnSpPr>
        <p:spPr>
          <a:xfrm>
            <a:off x="4883013" y="3614824"/>
            <a:ext cx="1492385" cy="742248"/>
          </a:xfrm>
          <a:prstGeom prst="line">
            <a:avLst/>
          </a:prstGeom>
          <a:ln w="22225" cap="rnd"/>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C3D14D3-CD33-8C7C-FD9F-AE3E60016329}"/>
              </a:ext>
            </a:extLst>
          </p:cNvPr>
          <p:cNvCxnSpPr>
            <a:cxnSpLocks/>
          </p:cNvCxnSpPr>
          <p:nvPr/>
        </p:nvCxnSpPr>
        <p:spPr>
          <a:xfrm>
            <a:off x="4883013" y="4396076"/>
            <a:ext cx="1492385" cy="713639"/>
          </a:xfrm>
          <a:prstGeom prst="line">
            <a:avLst/>
          </a:prstGeom>
          <a:ln w="22225" cap="rnd"/>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60CDCFE-29E0-27CA-BCE7-42E38083707A}"/>
              </a:ext>
            </a:extLst>
          </p:cNvPr>
          <p:cNvCxnSpPr>
            <a:cxnSpLocks/>
          </p:cNvCxnSpPr>
          <p:nvPr/>
        </p:nvCxnSpPr>
        <p:spPr>
          <a:xfrm flipV="1">
            <a:off x="4883013" y="2843967"/>
            <a:ext cx="1492385" cy="2265748"/>
          </a:xfrm>
          <a:prstGeom prst="line">
            <a:avLst/>
          </a:prstGeom>
          <a:ln w="22225" cap="rn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DDC299E-7590-B277-99A9-7EB941A56797}"/>
              </a:ext>
            </a:extLst>
          </p:cNvPr>
          <p:cNvCxnSpPr>
            <a:cxnSpLocks/>
          </p:cNvCxnSpPr>
          <p:nvPr/>
        </p:nvCxnSpPr>
        <p:spPr>
          <a:xfrm flipV="1">
            <a:off x="4883013" y="5983804"/>
            <a:ext cx="1492385" cy="3275"/>
          </a:xfrm>
          <a:prstGeom prst="line">
            <a:avLst/>
          </a:prstGeom>
          <a:ln w="22225" cap="rn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3293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63612-FD64-9F47-B968-9AB5E9620FA0}"/>
              </a:ext>
            </a:extLst>
          </p:cNvPr>
          <p:cNvSpPr>
            <a:spLocks noGrp="1"/>
          </p:cNvSpPr>
          <p:nvPr>
            <p:ph type="title"/>
          </p:nvPr>
        </p:nvSpPr>
        <p:spPr>
          <a:xfrm>
            <a:off x="838200" y="494853"/>
            <a:ext cx="10515600" cy="865222"/>
          </a:xfrm>
        </p:spPr>
        <p:txBody>
          <a:bodyPr/>
          <a:lstStyle/>
          <a:p>
            <a:r>
              <a:rPr lang="en-US" dirty="0"/>
              <a:t>Participant Poll: What Is Identity Theft? </a:t>
            </a:r>
          </a:p>
        </p:txBody>
      </p:sp>
      <p:sp>
        <p:nvSpPr>
          <p:cNvPr id="4" name="Slide Number Placeholder 3">
            <a:extLst>
              <a:ext uri="{FF2B5EF4-FFF2-40B4-BE49-F238E27FC236}">
                <a16:creationId xmlns:a16="http://schemas.microsoft.com/office/drawing/2014/main" id="{7FCF1D23-048A-AB4A-8D53-339A8B0E4A07}"/>
              </a:ext>
            </a:extLst>
          </p:cNvPr>
          <p:cNvSpPr>
            <a:spLocks noGrp="1"/>
          </p:cNvSpPr>
          <p:nvPr>
            <p:ph type="sldNum" sz="quarter" idx="10"/>
          </p:nvPr>
        </p:nvSpPr>
        <p:spPr>
          <a:xfrm>
            <a:off x="8610600" y="6356352"/>
            <a:ext cx="2743200" cy="365125"/>
          </a:xfrm>
        </p:spPr>
        <p:txBody>
          <a:bodyPr/>
          <a:lstStyle/>
          <a:p>
            <a:fld id="{2FF31650-33A0-41F4-A40A-6CB69A9709AF}" type="slidenum">
              <a:rPr lang="en-US" smtClean="0"/>
              <a:pPr/>
              <a:t>9</a:t>
            </a:fld>
            <a:endParaRPr lang="en-US"/>
          </a:p>
        </p:txBody>
      </p:sp>
      <p:pic>
        <p:nvPicPr>
          <p:cNvPr id="6" name="Online Media 5" title="Why Care About Identity Theft?">
            <a:hlinkClick r:id="" action="ppaction://media"/>
            <a:extLst>
              <a:ext uri="{FF2B5EF4-FFF2-40B4-BE49-F238E27FC236}">
                <a16:creationId xmlns:a16="http://schemas.microsoft.com/office/drawing/2014/main" id="{9B3DDE24-E0E0-3F88-04DA-30E4E63A4050}"/>
              </a:ext>
            </a:extLst>
          </p:cNvPr>
          <p:cNvPicPr>
            <a:picLocks noRot="1" noChangeAspect="1"/>
          </p:cNvPicPr>
          <p:nvPr>
            <a:videoFile r:link="rId1"/>
          </p:nvPr>
        </p:nvPicPr>
        <p:blipFill>
          <a:blip r:embed="rId4"/>
          <a:stretch>
            <a:fillRect/>
          </a:stretch>
        </p:blipFill>
        <p:spPr>
          <a:xfrm>
            <a:off x="2078852" y="1630276"/>
            <a:ext cx="8034296" cy="4582473"/>
          </a:xfrm>
          <a:prstGeom prst="rect">
            <a:avLst/>
          </a:prstGeom>
        </p:spPr>
      </p:pic>
      <p:sp>
        <p:nvSpPr>
          <p:cNvPr id="5" name="TextBox 4">
            <a:extLst>
              <a:ext uri="{FF2B5EF4-FFF2-40B4-BE49-F238E27FC236}">
                <a16:creationId xmlns:a16="http://schemas.microsoft.com/office/drawing/2014/main" id="{2B9A9317-EAAE-1E0B-F957-8F606D2D287A}"/>
              </a:ext>
            </a:extLst>
          </p:cNvPr>
          <p:cNvSpPr txBox="1"/>
          <p:nvPr/>
        </p:nvSpPr>
        <p:spPr>
          <a:xfrm>
            <a:off x="838200" y="6384960"/>
            <a:ext cx="10515600" cy="384721"/>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defTabSz="685800">
              <a:lnSpc>
                <a:spcPct val="95000"/>
              </a:lnSpc>
              <a:spcBef>
                <a:spcPts val="1400"/>
              </a:spcBef>
              <a:buClr>
                <a:srgbClr val="DA5521"/>
              </a:buClr>
            </a:pPr>
            <a:r>
              <a:rPr lang="en-US" sz="1000" i="1" kern="2400" dirty="0">
                <a:solidFill>
                  <a:srgbClr val="595959"/>
                </a:solidFill>
              </a:rPr>
              <a:t>SOURCE: Federal Trade Commission. (January 4, 2013). Why Care About Identity Theft? Retrieved from: </a:t>
            </a:r>
            <a:r>
              <a:rPr lang="en-US" sz="1000" i="1" kern="2400" dirty="0">
                <a:solidFill>
                  <a:srgbClr val="595959"/>
                </a:solidFill>
                <a:hlinkClick r:id="rId5"/>
              </a:rPr>
              <a:t>https://youtu.be/k3yh9hjnE44?si=OmTP1vT5Wa8S12nC</a:t>
            </a:r>
            <a:r>
              <a:rPr lang="en-US" sz="1000" i="1" kern="2400" dirty="0">
                <a:solidFill>
                  <a:srgbClr val="595959"/>
                </a:solidFill>
              </a:rPr>
              <a:t>.                          Used with permission. </a:t>
            </a:r>
          </a:p>
        </p:txBody>
      </p:sp>
    </p:spTree>
    <p:extLst>
      <p:ext uri="{BB962C8B-B14F-4D97-AF65-F5344CB8AC3E}">
        <p14:creationId xmlns:p14="http://schemas.microsoft.com/office/powerpoint/2010/main" val="26414244"/>
      </p:ext>
    </p:extLst>
  </p:cSld>
  <p:clrMapOvr>
    <a:masterClrMapping/>
  </p:clrMapOvr>
</p:sld>
</file>

<file path=ppt/theme/theme1.xml><?xml version="1.0" encoding="utf-8"?>
<a:theme xmlns:a="http://schemas.openxmlformats.org/drawingml/2006/main" name="Title Cover--Text-Only (Casey Font--Casey PC Only!)">
  <a:themeElements>
    <a:clrScheme name="CaseyPalette">
      <a:dk1>
        <a:srgbClr val="000000"/>
      </a:dk1>
      <a:lt1>
        <a:srgbClr val="FFFFFF"/>
      </a:lt1>
      <a:dk2>
        <a:srgbClr val="97A825"/>
      </a:dk2>
      <a:lt2>
        <a:srgbClr val="F7EED4"/>
      </a:lt2>
      <a:accent1>
        <a:srgbClr val="595959"/>
      </a:accent1>
      <a:accent2>
        <a:srgbClr val="DA5521"/>
      </a:accent2>
      <a:accent3>
        <a:srgbClr val="E9AF1D"/>
      </a:accent3>
      <a:accent4>
        <a:srgbClr val="849120"/>
      </a:accent4>
      <a:accent5>
        <a:srgbClr val="005293"/>
      </a:accent5>
      <a:accent6>
        <a:srgbClr val="5A5284"/>
      </a:accent6>
      <a:hlink>
        <a:srgbClr val="0665A4"/>
      </a:hlink>
      <a:folHlink>
        <a:srgbClr val="7030A0"/>
      </a:folHlink>
    </a:clrScheme>
    <a:fontScheme name="CaseySystemFon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457200" tIns="0" rIns="457200" bIns="182880" rtlCol="0" anchor="t" anchorCtr="0">
        <a:noAutofit/>
      </a:bodyPr>
      <a:lstStyle>
        <a:defPPr marL="0" marR="0" indent="0" algn="l" defTabSz="685800" rtl="0" eaLnBrk="1" fontAlgn="auto" latinLnBrk="0" hangingPunct="1">
          <a:lnSpc>
            <a:spcPct val="90000"/>
          </a:lnSpc>
          <a:spcBef>
            <a:spcPts val="1800"/>
          </a:spcBef>
          <a:spcAft>
            <a:spcPts val="0"/>
          </a:spcAft>
          <a:buClr>
            <a:srgbClr val="DA5521"/>
          </a:buClr>
          <a:buSzTx/>
          <a:buFont typeface="Wingdings" panose="05000000000000000000" pitchFamily="2" charset="2"/>
          <a:buNone/>
          <a:tabLst/>
          <a:defRPr kumimoji="0" sz="1800" b="0" i="0" u="none" strike="noStrike" kern="2400" cap="none" spc="30" normalizeH="0" baseline="0" noProof="0" dirty="0" smtClean="0">
            <a:ln>
              <a:noFill/>
            </a:ln>
            <a:solidFill>
              <a:srgbClr val="9D740F"/>
            </a:solidFill>
            <a:effectLst/>
            <a:uLnTx/>
            <a:uFillTx/>
            <a:latin typeface="Knockout 30 Junior Welterwt" pitchFamily="50" charset="0"/>
            <a:ea typeface="+mn-ea"/>
            <a:cs typeface="+mn-cs"/>
          </a:defRPr>
        </a:defPPr>
      </a:lstStyle>
    </a:txDef>
  </a:objectDefaults>
  <a:extraClrSchemeLst/>
  <a:extLst>
    <a:ext uri="{05A4C25C-085E-4340-85A3-A5531E510DB2}">
      <thm15:themeFamily xmlns:thm15="http://schemas.microsoft.com/office/thememl/2012/main" name="Presentation_OrangeWide" id="{C956320D-1455-4319-936F-9E64CC2FA392}" vid="{DC0E230F-0E0D-4C6E-AE90-A0444FDBFA21}"/>
    </a:ext>
  </a:extLst>
</a:theme>
</file>

<file path=ppt/theme/theme10.xml><?xml version="1.0" encoding="utf-8"?>
<a:theme xmlns:a="http://schemas.openxmlformats.org/drawingml/2006/main" name="1_Presentation Layouts">
  <a:themeElements>
    <a:clrScheme name="CaseyPalette">
      <a:dk1>
        <a:srgbClr val="595959"/>
      </a:dk1>
      <a:lt1>
        <a:srgbClr val="FFFFFF"/>
      </a:lt1>
      <a:dk2>
        <a:srgbClr val="97A825"/>
      </a:dk2>
      <a:lt2>
        <a:srgbClr val="F7EED4"/>
      </a:lt2>
      <a:accent1>
        <a:srgbClr val="595959"/>
      </a:accent1>
      <a:accent2>
        <a:srgbClr val="DA5521"/>
      </a:accent2>
      <a:accent3>
        <a:srgbClr val="E9AF1D"/>
      </a:accent3>
      <a:accent4>
        <a:srgbClr val="849120"/>
      </a:accent4>
      <a:accent5>
        <a:srgbClr val="005293"/>
      </a:accent5>
      <a:accent6>
        <a:srgbClr val="5A5284"/>
      </a:accent6>
      <a:hlink>
        <a:srgbClr val="0665A4"/>
      </a:hlink>
      <a:folHlink>
        <a:srgbClr val="7030A0"/>
      </a:folHlink>
    </a:clrScheme>
    <a:fontScheme name="Custom 1">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effectLst>
          <a:outerShdw sx="1000" sy="1000" algn="ctr" rotWithShape="0">
            <a:schemeClr val="bg1"/>
          </a:outerShdw>
        </a:effectLst>
      </a:spPr>
      <a:bodyPr wrap="none" lIns="91440" tIns="45720" rIns="91440" bIns="45720">
        <a:spAutoFit/>
      </a:bodyPr>
      <a:lstStyle>
        <a:defPPr algn="ctr">
          <a:defRPr sz="4500" b="1" cap="none" spc="0" dirty="0">
            <a:ln w="0"/>
            <a:solidFill>
              <a:schemeClr val="accent2"/>
            </a:solidFill>
            <a:latin typeface="+mj-lt"/>
          </a:defRPr>
        </a:defPPr>
      </a:lstStyle>
    </a:spDef>
    <a:txDef>
      <a:spPr>
        <a:noFill/>
        <a:ln w="6350">
          <a:noFill/>
        </a:ln>
      </a:spPr>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L="230188" indent="-230188" algn="l" defTabSz="685800">
          <a:lnSpc>
            <a:spcPct val="95000"/>
          </a:lnSpc>
          <a:spcBef>
            <a:spcPts val="1400"/>
          </a:spcBef>
          <a:buClr>
            <a:srgbClr val="DA5521"/>
          </a:buClr>
          <a:buFont typeface="Wingdings" panose="05000000000000000000" pitchFamily="2" charset="2"/>
          <a:buChar char="§"/>
          <a:defRPr kern="2400" dirty="0">
            <a:solidFill>
              <a:srgbClr val="595959"/>
            </a:solidFill>
          </a:defRPr>
        </a:defPPr>
      </a:lstStyle>
    </a:txDef>
  </a:objectDefaults>
  <a:extraClrSchemeLst/>
  <a:extLst>
    <a:ext uri="{05A4C25C-085E-4340-85A3-A5531E510DB2}">
      <thm15:themeFamily xmlns:thm15="http://schemas.microsoft.com/office/thememl/2012/main" name="Presentation_YellowWide" id="{A7CBBBBE-E9B9-4F25-B379-5113E813C89A}" vid="{34DBA71A-7847-4740-85C5-848C7D910627}"/>
    </a:ext>
  </a:extLst>
</a:theme>
</file>

<file path=ppt/theme/theme11.xml><?xml version="1.0" encoding="utf-8"?>
<a:theme xmlns:a="http://schemas.openxmlformats.org/drawingml/2006/main" name="1_Divider / Closing">
  <a:themeElements>
    <a:clrScheme name="CaseyPalette">
      <a:dk1>
        <a:srgbClr val="000000"/>
      </a:dk1>
      <a:lt1>
        <a:srgbClr val="FFFFFF"/>
      </a:lt1>
      <a:dk2>
        <a:srgbClr val="97A825"/>
      </a:dk2>
      <a:lt2>
        <a:srgbClr val="F7EED4"/>
      </a:lt2>
      <a:accent1>
        <a:srgbClr val="595959"/>
      </a:accent1>
      <a:accent2>
        <a:srgbClr val="DA5521"/>
      </a:accent2>
      <a:accent3>
        <a:srgbClr val="E9AF1D"/>
      </a:accent3>
      <a:accent4>
        <a:srgbClr val="849120"/>
      </a:accent4>
      <a:accent5>
        <a:srgbClr val="005293"/>
      </a:accent5>
      <a:accent6>
        <a:srgbClr val="5A5284"/>
      </a:accent6>
      <a:hlink>
        <a:srgbClr val="0665A4"/>
      </a:hlink>
      <a:folHlink>
        <a:srgbClr val="7030A0"/>
      </a:folHlink>
    </a:clrScheme>
    <a:fontScheme name="CaseySystemFon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457200" tIns="45720" rIns="457200" bIns="45720" rtlCol="0" anchor="b">
        <a:normAutofit/>
      </a:bodyPr>
      <a:lstStyle>
        <a:defPPr algn="l">
          <a:defRPr dirty="0">
            <a:solidFill>
              <a:schemeClr val="bg1"/>
            </a:solidFill>
          </a:defRPr>
        </a:defPPr>
      </a:lstStyle>
    </a:txDef>
  </a:objectDefaults>
  <a:extraClrSchemeLst/>
  <a:extLst>
    <a:ext uri="{05A4C25C-085E-4340-85A3-A5531E510DB2}">
      <thm15:themeFamily xmlns:thm15="http://schemas.microsoft.com/office/thememl/2012/main" name="Presentation_YellowWide" id="{A7CBBBBE-E9B9-4F25-B379-5113E813C89A}" vid="{2A79B2D9-88ED-4679-BEB3-9D0B4BEBAA6F}"/>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 Cover--Text-Only (System Font) ">
  <a:themeElements>
    <a:clrScheme name="CaseyPalette">
      <a:dk1>
        <a:srgbClr val="000000"/>
      </a:dk1>
      <a:lt1>
        <a:srgbClr val="FFFFFF"/>
      </a:lt1>
      <a:dk2>
        <a:srgbClr val="97A825"/>
      </a:dk2>
      <a:lt2>
        <a:srgbClr val="F7EED4"/>
      </a:lt2>
      <a:accent1>
        <a:srgbClr val="595959"/>
      </a:accent1>
      <a:accent2>
        <a:srgbClr val="DA5521"/>
      </a:accent2>
      <a:accent3>
        <a:srgbClr val="E9AF1D"/>
      </a:accent3>
      <a:accent4>
        <a:srgbClr val="849120"/>
      </a:accent4>
      <a:accent5>
        <a:srgbClr val="005293"/>
      </a:accent5>
      <a:accent6>
        <a:srgbClr val="5A5284"/>
      </a:accent6>
      <a:hlink>
        <a:srgbClr val="0665A4"/>
      </a:hlink>
      <a:folHlink>
        <a:srgbClr val="7030A0"/>
      </a:folHlink>
    </a:clrScheme>
    <a:fontScheme name="CaseySystemFon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457200" tIns="45720" rIns="457200" bIns="45720" rtlCol="0" anchor="b">
        <a:normAutofit/>
      </a:bodyPr>
      <a:lstStyle>
        <a:defPPr algn="l">
          <a:defRPr dirty="0">
            <a:solidFill>
              <a:schemeClr val="bg1"/>
            </a:solidFill>
          </a:defRPr>
        </a:defPPr>
      </a:lstStyle>
    </a:txDef>
  </a:objectDefaults>
  <a:extraClrSchemeLst/>
  <a:extLst>
    <a:ext uri="{05A4C25C-085E-4340-85A3-A5531E510DB2}">
      <thm15:themeFamily xmlns:thm15="http://schemas.microsoft.com/office/thememl/2012/main" name="Presentation_OrangeWide" id="{C956320D-1455-4319-936F-9E64CC2FA392}" vid="{4A2715A6-7069-444E-800E-A303A05453B7}"/>
    </a:ext>
  </a:extLst>
</a:theme>
</file>

<file path=ppt/theme/theme3.xml><?xml version="1.0" encoding="utf-8"?>
<a:theme xmlns:a="http://schemas.openxmlformats.org/drawingml/2006/main" name="Title Cover--Photo (Casey Font--Casey PC Only!)">
  <a:themeElements>
    <a:clrScheme name="CaseyPalette">
      <a:dk1>
        <a:srgbClr val="000000"/>
      </a:dk1>
      <a:lt1>
        <a:srgbClr val="FFFFFF"/>
      </a:lt1>
      <a:dk2>
        <a:srgbClr val="97A825"/>
      </a:dk2>
      <a:lt2>
        <a:srgbClr val="F7EED4"/>
      </a:lt2>
      <a:accent1>
        <a:srgbClr val="595959"/>
      </a:accent1>
      <a:accent2>
        <a:srgbClr val="DA5521"/>
      </a:accent2>
      <a:accent3>
        <a:srgbClr val="E9AF1D"/>
      </a:accent3>
      <a:accent4>
        <a:srgbClr val="849120"/>
      </a:accent4>
      <a:accent5>
        <a:srgbClr val="005293"/>
      </a:accent5>
      <a:accent6>
        <a:srgbClr val="5A5284"/>
      </a:accent6>
      <a:hlink>
        <a:srgbClr val="0665A4"/>
      </a:hlink>
      <a:folHlink>
        <a:srgbClr val="7030A0"/>
      </a:folHlink>
    </a:clrScheme>
    <a:fontScheme name="Custom 1">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457200" tIns="45720" rIns="457200" bIns="45720" rtlCol="0" anchor="b">
        <a:normAutofit/>
      </a:bodyPr>
      <a:lstStyle>
        <a:defPPr algn="l">
          <a:defRPr dirty="0">
            <a:solidFill>
              <a:schemeClr val="bg1"/>
            </a:solidFill>
          </a:defRPr>
        </a:defPPr>
      </a:lstStyle>
    </a:txDef>
  </a:objectDefaults>
  <a:extraClrSchemeLst/>
  <a:extLst>
    <a:ext uri="{05A4C25C-085E-4340-85A3-A5531E510DB2}">
      <thm15:themeFamily xmlns:thm15="http://schemas.microsoft.com/office/thememl/2012/main" name="Presentation_OrangeWide" id="{C956320D-1455-4319-936F-9E64CC2FA392}" vid="{3D088486-0170-4892-AB7A-150110B59A0F}"/>
    </a:ext>
  </a:extLst>
</a:theme>
</file>

<file path=ppt/theme/theme4.xml><?xml version="1.0" encoding="utf-8"?>
<a:theme xmlns:a="http://schemas.openxmlformats.org/drawingml/2006/main" name="Title Cover--Photo (System Font)">
  <a:themeElements>
    <a:clrScheme name="CaseyPalette">
      <a:dk1>
        <a:srgbClr val="000000"/>
      </a:dk1>
      <a:lt1>
        <a:srgbClr val="FFFFFF"/>
      </a:lt1>
      <a:dk2>
        <a:srgbClr val="97A825"/>
      </a:dk2>
      <a:lt2>
        <a:srgbClr val="F7EED4"/>
      </a:lt2>
      <a:accent1>
        <a:srgbClr val="595959"/>
      </a:accent1>
      <a:accent2>
        <a:srgbClr val="DA5521"/>
      </a:accent2>
      <a:accent3>
        <a:srgbClr val="E9AF1D"/>
      </a:accent3>
      <a:accent4>
        <a:srgbClr val="849120"/>
      </a:accent4>
      <a:accent5>
        <a:srgbClr val="005293"/>
      </a:accent5>
      <a:accent6>
        <a:srgbClr val="5A5284"/>
      </a:accent6>
      <a:hlink>
        <a:srgbClr val="0665A4"/>
      </a:hlink>
      <a:folHlink>
        <a:srgbClr val="7030A0"/>
      </a:folHlink>
    </a:clrScheme>
    <a:fontScheme name="Custom 1">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457200" tIns="45720" rIns="457200" bIns="45720" rtlCol="0" anchor="b">
        <a:normAutofit/>
      </a:bodyPr>
      <a:lstStyle>
        <a:defPPr algn="l">
          <a:defRPr dirty="0">
            <a:solidFill>
              <a:schemeClr val="bg1"/>
            </a:solidFill>
          </a:defRPr>
        </a:defPPr>
      </a:lstStyle>
    </a:txDef>
  </a:objectDefaults>
  <a:extraClrSchemeLst/>
  <a:extLst>
    <a:ext uri="{05A4C25C-085E-4340-85A3-A5531E510DB2}">
      <thm15:themeFamily xmlns:thm15="http://schemas.microsoft.com/office/thememl/2012/main" name="Presentation_OrangeWide" id="{C956320D-1455-4319-936F-9E64CC2FA392}" vid="{B6C8304F-BE8E-4D80-9928-74795A0B9CDB}"/>
    </a:ext>
  </a:extLst>
</a:theme>
</file>

<file path=ppt/theme/theme5.xml><?xml version="1.0" encoding="utf-8"?>
<a:theme xmlns:a="http://schemas.openxmlformats.org/drawingml/2006/main" name="Presentation Layouts">
  <a:themeElements>
    <a:clrScheme name="CaseyPalette">
      <a:dk1>
        <a:srgbClr val="595959"/>
      </a:dk1>
      <a:lt1>
        <a:srgbClr val="FFFFFF"/>
      </a:lt1>
      <a:dk2>
        <a:srgbClr val="97A825"/>
      </a:dk2>
      <a:lt2>
        <a:srgbClr val="F7EED4"/>
      </a:lt2>
      <a:accent1>
        <a:srgbClr val="595959"/>
      </a:accent1>
      <a:accent2>
        <a:srgbClr val="DA5521"/>
      </a:accent2>
      <a:accent3>
        <a:srgbClr val="E9AF1D"/>
      </a:accent3>
      <a:accent4>
        <a:srgbClr val="849120"/>
      </a:accent4>
      <a:accent5>
        <a:srgbClr val="005293"/>
      </a:accent5>
      <a:accent6>
        <a:srgbClr val="5A5284"/>
      </a:accent6>
      <a:hlink>
        <a:srgbClr val="0665A4"/>
      </a:hlink>
      <a:folHlink>
        <a:srgbClr val="7030A0"/>
      </a:folHlink>
    </a:clrScheme>
    <a:fontScheme name="Custom 1">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effectLst>
          <a:outerShdw sx="1000" sy="1000" algn="ctr" rotWithShape="0">
            <a:schemeClr val="bg1"/>
          </a:outerShdw>
        </a:effectLst>
      </a:spPr>
      <a:bodyPr wrap="none" lIns="91440" tIns="45720" rIns="91440" bIns="45720">
        <a:spAutoFit/>
      </a:bodyPr>
      <a:lstStyle>
        <a:defPPr algn="ctr">
          <a:defRPr sz="4500" b="1" cap="none" spc="0" dirty="0">
            <a:ln w="0"/>
            <a:solidFill>
              <a:schemeClr val="accent2"/>
            </a:solidFill>
            <a:latin typeface="+mj-lt"/>
          </a:defRPr>
        </a:defPPr>
      </a:lstStyle>
    </a:spDef>
    <a:txDef>
      <a:spPr>
        <a:noFill/>
        <a:ln w="6350">
          <a:noFill/>
        </a:ln>
      </a:spPr>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L="230188" indent="-230188" algn="l" defTabSz="685800">
          <a:lnSpc>
            <a:spcPct val="95000"/>
          </a:lnSpc>
          <a:spcBef>
            <a:spcPts val="1400"/>
          </a:spcBef>
          <a:buClr>
            <a:srgbClr val="DA5521"/>
          </a:buClr>
          <a:buFont typeface="Wingdings" panose="05000000000000000000" pitchFamily="2" charset="2"/>
          <a:buChar char="§"/>
          <a:defRPr kern="2400" dirty="0">
            <a:solidFill>
              <a:srgbClr val="595959"/>
            </a:solidFill>
          </a:defRPr>
        </a:defPPr>
      </a:lstStyle>
    </a:txDef>
  </a:objectDefaults>
  <a:extraClrSchemeLst/>
  <a:extLst>
    <a:ext uri="{05A4C25C-085E-4340-85A3-A5531E510DB2}">
      <thm15:themeFamily xmlns:thm15="http://schemas.microsoft.com/office/thememl/2012/main" name="Presentation_OrangeWide" id="{C956320D-1455-4319-936F-9E64CC2FA392}" vid="{7DAD46FD-EC9F-40E4-93CD-12DF3FCDDA7A}"/>
    </a:ext>
  </a:extLst>
</a:theme>
</file>

<file path=ppt/theme/theme6.xml><?xml version="1.0" encoding="utf-8"?>
<a:theme xmlns:a="http://schemas.openxmlformats.org/drawingml/2006/main" name="Blank Slide">
  <a:themeElements>
    <a:clrScheme name="CaseyPalette">
      <a:dk1>
        <a:srgbClr val="595959"/>
      </a:dk1>
      <a:lt1>
        <a:srgbClr val="FFFFFF"/>
      </a:lt1>
      <a:dk2>
        <a:srgbClr val="97A825"/>
      </a:dk2>
      <a:lt2>
        <a:srgbClr val="F7EED4"/>
      </a:lt2>
      <a:accent1>
        <a:srgbClr val="595959"/>
      </a:accent1>
      <a:accent2>
        <a:srgbClr val="DA5521"/>
      </a:accent2>
      <a:accent3>
        <a:srgbClr val="E9AF1D"/>
      </a:accent3>
      <a:accent4>
        <a:srgbClr val="849120"/>
      </a:accent4>
      <a:accent5>
        <a:srgbClr val="005293"/>
      </a:accent5>
      <a:accent6>
        <a:srgbClr val="5A5284"/>
      </a:accent6>
      <a:hlink>
        <a:srgbClr val="0665A4"/>
      </a:hlink>
      <a:folHlink>
        <a:srgbClr val="7030A0"/>
      </a:folHlink>
    </a:clrScheme>
    <a:fontScheme name="Custom 1">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effectLst>
          <a:outerShdw sx="1000" sy="1000" algn="ctr" rotWithShape="0">
            <a:schemeClr val="bg1"/>
          </a:outerShdw>
        </a:effectLst>
      </a:spPr>
      <a:bodyPr wrap="none" lIns="91440" tIns="45720" rIns="91440" bIns="45720">
        <a:spAutoFit/>
      </a:bodyPr>
      <a:lstStyle>
        <a:defPPr algn="ctr">
          <a:defRPr sz="4500" b="1" cap="none" spc="0" dirty="0">
            <a:ln w="0"/>
            <a:solidFill>
              <a:schemeClr val="accent2"/>
            </a:solidFill>
            <a:latin typeface="+mj-lt"/>
          </a:defRPr>
        </a:defPPr>
      </a:lstStyle>
    </a:spDef>
    <a:txDef>
      <a:spPr>
        <a:noFill/>
        <a:ln w="6350">
          <a:noFill/>
        </a:ln>
      </a:spPr>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L="230188" indent="-230188" algn="l" defTabSz="685800">
          <a:lnSpc>
            <a:spcPct val="95000"/>
          </a:lnSpc>
          <a:spcBef>
            <a:spcPts val="1400"/>
          </a:spcBef>
          <a:buClr>
            <a:srgbClr val="DA5521"/>
          </a:buClr>
          <a:buFont typeface="Wingdings" panose="05000000000000000000" pitchFamily="2" charset="2"/>
          <a:buChar char="§"/>
          <a:defRPr kern="2400" dirty="0">
            <a:solidFill>
              <a:srgbClr val="595959"/>
            </a:solidFill>
          </a:defRPr>
        </a:defPPr>
      </a:lstStyle>
    </a:txDef>
  </a:objectDefaults>
  <a:extraClrSchemeLst/>
  <a:extLst>
    <a:ext uri="{05A4C25C-085E-4340-85A3-A5531E510DB2}">
      <thm15:themeFamily xmlns:thm15="http://schemas.microsoft.com/office/thememl/2012/main" name="Presentation_OrangeWide" id="{C956320D-1455-4319-936F-9E64CC2FA392}" vid="{DD03BEA6-3C81-4E8C-A923-DAE8C5E2D5C5}"/>
    </a:ext>
  </a:extLst>
</a:theme>
</file>

<file path=ppt/theme/theme7.xml><?xml version="1.0" encoding="utf-8"?>
<a:theme xmlns:a="http://schemas.openxmlformats.org/drawingml/2006/main" name="Divider / Closing">
  <a:themeElements>
    <a:clrScheme name="CaseyPalette">
      <a:dk1>
        <a:srgbClr val="000000"/>
      </a:dk1>
      <a:lt1>
        <a:srgbClr val="FFFFFF"/>
      </a:lt1>
      <a:dk2>
        <a:srgbClr val="97A825"/>
      </a:dk2>
      <a:lt2>
        <a:srgbClr val="F7EED4"/>
      </a:lt2>
      <a:accent1>
        <a:srgbClr val="595959"/>
      </a:accent1>
      <a:accent2>
        <a:srgbClr val="DA5521"/>
      </a:accent2>
      <a:accent3>
        <a:srgbClr val="E9AF1D"/>
      </a:accent3>
      <a:accent4>
        <a:srgbClr val="849120"/>
      </a:accent4>
      <a:accent5>
        <a:srgbClr val="005293"/>
      </a:accent5>
      <a:accent6>
        <a:srgbClr val="5A5284"/>
      </a:accent6>
      <a:hlink>
        <a:srgbClr val="0665A4"/>
      </a:hlink>
      <a:folHlink>
        <a:srgbClr val="7030A0"/>
      </a:folHlink>
    </a:clrScheme>
    <a:fontScheme name="CaseySystemFon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457200" tIns="45720" rIns="457200" bIns="45720" rtlCol="0" anchor="b">
        <a:normAutofit/>
      </a:bodyPr>
      <a:lstStyle>
        <a:defPPr algn="l">
          <a:defRPr dirty="0">
            <a:solidFill>
              <a:schemeClr val="bg1"/>
            </a:solidFill>
          </a:defRPr>
        </a:defPPr>
      </a:lstStyle>
    </a:txDef>
  </a:objectDefaults>
  <a:extraClrSchemeLst/>
  <a:extLst>
    <a:ext uri="{05A4C25C-085E-4340-85A3-A5531E510DB2}">
      <thm15:themeFamily xmlns:thm15="http://schemas.microsoft.com/office/thememl/2012/main" name="Presentation_OrangeWide" id="{C956320D-1455-4319-936F-9E64CC2FA392}" vid="{8F3903CB-6891-4751-BFEA-A354548EAF27}"/>
    </a:ext>
  </a:extLst>
</a:theme>
</file>

<file path=ppt/theme/theme8.xml><?xml version="1.0" encoding="utf-8"?>
<a:theme xmlns:a="http://schemas.openxmlformats.org/drawingml/2006/main" name="Presentation Layouts (Portrait)">
  <a:themeElements>
    <a:clrScheme name="CaseyPalette">
      <a:dk1>
        <a:srgbClr val="000000"/>
      </a:dk1>
      <a:lt1>
        <a:srgbClr val="FFFFFF"/>
      </a:lt1>
      <a:dk2>
        <a:srgbClr val="97A825"/>
      </a:dk2>
      <a:lt2>
        <a:srgbClr val="F7EED4"/>
      </a:lt2>
      <a:accent1>
        <a:srgbClr val="595959"/>
      </a:accent1>
      <a:accent2>
        <a:srgbClr val="DA5521"/>
      </a:accent2>
      <a:accent3>
        <a:srgbClr val="E9AF1D"/>
      </a:accent3>
      <a:accent4>
        <a:srgbClr val="849120"/>
      </a:accent4>
      <a:accent5>
        <a:srgbClr val="005293"/>
      </a:accent5>
      <a:accent6>
        <a:srgbClr val="5A5284"/>
      </a:accent6>
      <a:hlink>
        <a:srgbClr val="0665A4"/>
      </a:hlink>
      <a:folHlink>
        <a:srgbClr val="7030A0"/>
      </a:folHlink>
    </a:clrScheme>
    <a:fontScheme name="CaseySystemFon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ln w="6350">
          <a:noFill/>
        </a:ln>
      </a:spPr>
      <a:bodyPr rot="0" spcFirstLastPara="0" vertOverflow="overflow" horzOverflow="overflow" vert="horz" wrap="square" lIns="0" tIns="0" rIns="777240" bIns="0" numCol="1" spcCol="0" rtlCol="0" fromWordArt="0" anchor="t" anchorCtr="0" forceAA="0" compatLnSpc="1">
        <a:prstTxWarp prst="textNoShape">
          <a:avLst/>
        </a:prstTxWarp>
        <a:spAutoFit/>
      </a:bodyPr>
      <a:lstStyle/>
    </a:txDef>
  </a:objectDefaults>
  <a:extraClrSchemeLst/>
  <a:extLst>
    <a:ext uri="{05A4C25C-085E-4340-85A3-A5531E510DB2}">
      <thm15:themeFamily xmlns:thm15="http://schemas.microsoft.com/office/thememl/2012/main" name="Presentation_OrangeWide" id="{C956320D-1455-4319-936F-9E64CC2FA392}" vid="{043D6C4E-B5E4-40DB-91D1-58944D095EE1}"/>
    </a:ext>
  </a:extLst>
</a:theme>
</file>

<file path=ppt/theme/theme9.xml><?xml version="1.0" encoding="utf-8"?>
<a:theme xmlns:a="http://schemas.openxmlformats.org/drawingml/2006/main" name="1_Title Cover--Text-Only (System Font) ">
  <a:themeElements>
    <a:clrScheme name="CaseyPalette">
      <a:dk1>
        <a:srgbClr val="000000"/>
      </a:dk1>
      <a:lt1>
        <a:srgbClr val="FFFFFF"/>
      </a:lt1>
      <a:dk2>
        <a:srgbClr val="97A825"/>
      </a:dk2>
      <a:lt2>
        <a:srgbClr val="F7EED4"/>
      </a:lt2>
      <a:accent1>
        <a:srgbClr val="595959"/>
      </a:accent1>
      <a:accent2>
        <a:srgbClr val="DA5521"/>
      </a:accent2>
      <a:accent3>
        <a:srgbClr val="E9AF1D"/>
      </a:accent3>
      <a:accent4>
        <a:srgbClr val="849120"/>
      </a:accent4>
      <a:accent5>
        <a:srgbClr val="005293"/>
      </a:accent5>
      <a:accent6>
        <a:srgbClr val="5A5284"/>
      </a:accent6>
      <a:hlink>
        <a:srgbClr val="0665A4"/>
      </a:hlink>
      <a:folHlink>
        <a:srgbClr val="7030A0"/>
      </a:folHlink>
    </a:clrScheme>
    <a:fontScheme name="CaseySystemFon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457200" tIns="45720" rIns="457200" bIns="45720" rtlCol="0" anchor="b">
        <a:normAutofit/>
      </a:bodyPr>
      <a:lstStyle>
        <a:defPPr algn="l">
          <a:defRPr dirty="0">
            <a:solidFill>
              <a:schemeClr val="bg1"/>
            </a:solidFill>
          </a:defRPr>
        </a:defPPr>
      </a:lstStyle>
    </a:txDef>
  </a:objectDefaults>
  <a:extraClrSchemeLst/>
  <a:extLst>
    <a:ext uri="{05A4C25C-085E-4340-85A3-A5531E510DB2}">
      <thm15:themeFamily xmlns:thm15="http://schemas.microsoft.com/office/thememl/2012/main" name="Presentation_YellowWide" id="{A7CBBBBE-E9B9-4F25-B379-5113E813C89A}" vid="{F38B3AFB-48A8-45F9-9FCE-9174B3C2D2A2}"/>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BABEB682-E63F-BC48-AB41-FE13FA599D30}">
  <we:reference id="wa104381063" version="1.0.0.1" store="en-US" storeType="OMEX"/>
  <we:alternateReferences>
    <we:reference id="WA104381063" version="1.0.0.1" store="WA104381063"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61f5e39-7855-4460-8b4c-300b93fd9256">
      <Terms xmlns="http://schemas.microsoft.com/office/infopath/2007/PartnerControls"/>
    </lcf76f155ced4ddcb4097134ff3c332f>
    <TaxCatchAll xmlns="75938f13-1f0b-4805-a4d4-56ecc8bbbadf"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CB2F85307C82C48B6AED2B6869A8297" ma:contentTypeVersion="18" ma:contentTypeDescription="Create a new document." ma:contentTypeScope="" ma:versionID="c2cf6910ac35aaae432c9a65ad4641c8">
  <xsd:schema xmlns:xsd="http://www.w3.org/2001/XMLSchema" xmlns:xs="http://www.w3.org/2001/XMLSchema" xmlns:p="http://schemas.microsoft.com/office/2006/metadata/properties" xmlns:ns2="75938f13-1f0b-4805-a4d4-56ecc8bbbadf" xmlns:ns3="d61f5e39-7855-4460-8b4c-300b93fd9256" targetNamespace="http://schemas.microsoft.com/office/2006/metadata/properties" ma:root="true" ma:fieldsID="165b7b872c1941b2249047f5571af92d" ns2:_="" ns3:_="">
    <xsd:import namespace="75938f13-1f0b-4805-a4d4-56ecc8bbbadf"/>
    <xsd:import namespace="d61f5e39-7855-4460-8b4c-300b93fd925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938f13-1f0b-4805-a4d4-56ecc8bbbadf"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5ce3ab1-f334-456b-a234-1810627ada0e}" ma:internalName="TaxCatchAll" ma:showField="CatchAllData" ma:web="75938f13-1f0b-4805-a4d4-56ecc8bbbad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61f5e39-7855-4460-8b4c-300b93fd925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dc3ca4c-7932-4415-a383-aea53896e5d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378E1A9-9B0D-499D-8B11-84A7473EFC45}">
  <ds:schemaRefs>
    <ds:schemaRef ds:uri="http://schemas.microsoft.com/office/2006/metadata/properties"/>
    <ds:schemaRef ds:uri="http://schemas.microsoft.com/office/infopath/2007/PartnerControls"/>
    <ds:schemaRef ds:uri="d61f5e39-7855-4460-8b4c-300b93fd9256"/>
    <ds:schemaRef ds:uri="75938f13-1f0b-4805-a4d4-56ecc8bbbadf"/>
  </ds:schemaRefs>
</ds:datastoreItem>
</file>

<file path=customXml/itemProps2.xml><?xml version="1.0" encoding="utf-8"?>
<ds:datastoreItem xmlns:ds="http://schemas.openxmlformats.org/officeDocument/2006/customXml" ds:itemID="{313159D1-C643-47E7-8370-8A19F06DB9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5938f13-1f0b-4805-a4d4-56ecc8bbbadf"/>
    <ds:schemaRef ds:uri="d61f5e39-7855-4460-8b4c-300b93fd925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6CB133D-E5B8-44CE-9670-61CC4BB9D47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8008</TotalTime>
  <Words>3513</Words>
  <Application>Microsoft Office PowerPoint</Application>
  <PresentationFormat>Widescreen</PresentationFormat>
  <Paragraphs>301</Paragraphs>
  <Slides>24</Slides>
  <Notes>23</Notes>
  <HiddenSlides>1</HiddenSlides>
  <MMClips>3</MMClips>
  <ScaleCrop>false</ScaleCrop>
  <HeadingPairs>
    <vt:vector size="6" baseType="variant">
      <vt:variant>
        <vt:lpstr>Fonts Used</vt:lpstr>
      </vt:variant>
      <vt:variant>
        <vt:i4>7</vt:i4>
      </vt:variant>
      <vt:variant>
        <vt:lpstr>Theme</vt:lpstr>
      </vt:variant>
      <vt:variant>
        <vt:i4>11</vt:i4>
      </vt:variant>
      <vt:variant>
        <vt:lpstr>Slide Titles</vt:lpstr>
      </vt:variant>
      <vt:variant>
        <vt:i4>24</vt:i4>
      </vt:variant>
    </vt:vector>
  </HeadingPairs>
  <TitlesOfParts>
    <vt:vector size="42" baseType="lpstr">
      <vt:lpstr>ＭＳ Ｐゴシック</vt:lpstr>
      <vt:lpstr>Arial</vt:lpstr>
      <vt:lpstr>Arial Narrow</vt:lpstr>
      <vt:lpstr>Calibri</vt:lpstr>
      <vt:lpstr>Knockout 30 Junior Welterwt</vt:lpstr>
      <vt:lpstr>Knockout 31 Junior Middlewt</vt:lpstr>
      <vt:lpstr>Wingdings</vt:lpstr>
      <vt:lpstr>Title Cover--Text-Only (Casey Font--Casey PC Only!)</vt:lpstr>
      <vt:lpstr>Title Cover--Text-Only (System Font) </vt:lpstr>
      <vt:lpstr>Title Cover--Photo (Casey Font--Casey PC Only!)</vt:lpstr>
      <vt:lpstr>Title Cover--Photo (System Font)</vt:lpstr>
      <vt:lpstr>Presentation Layouts</vt:lpstr>
      <vt:lpstr>Blank Slide</vt:lpstr>
      <vt:lpstr>Divider / Closing</vt:lpstr>
      <vt:lpstr>Presentation Layouts (Portrait)</vt:lpstr>
      <vt:lpstr>1_Title Cover--Text-Only (System Font) </vt:lpstr>
      <vt:lpstr>1_Presentation Layouts</vt:lpstr>
      <vt:lpstr>1_Divider / Closing</vt:lpstr>
      <vt:lpstr>Agenda: List of training activities</vt:lpstr>
      <vt:lpstr>Keys to your financial future</vt:lpstr>
      <vt:lpstr>What You’re Going to Know or Be Able to Do</vt:lpstr>
      <vt:lpstr>Participant Poll: What’s Your Digital Footprint? </vt:lpstr>
      <vt:lpstr>Icebreaker</vt:lpstr>
      <vt:lpstr>Identification Documents</vt:lpstr>
      <vt:lpstr>Identification Documents</vt:lpstr>
      <vt:lpstr>Matching Game: Getting Your Official Documents</vt:lpstr>
      <vt:lpstr>Participant Poll: What Is Identity Theft? </vt:lpstr>
      <vt:lpstr>Fraud and Consumer Issues </vt:lpstr>
      <vt:lpstr>Identity Theft Reports by Age (2022)</vt:lpstr>
      <vt:lpstr>Top Median Losses for People Ages 20 to 29 (2022)</vt:lpstr>
      <vt:lpstr>What Is Identity Theft?</vt:lpstr>
      <vt:lpstr>Identity Theft — How Does It Happen?</vt:lpstr>
      <vt:lpstr>Identity Theft — How Does It Happen?</vt:lpstr>
      <vt:lpstr>Signs Your Financial Identity Has Been Stolen</vt:lpstr>
      <vt:lpstr>Steps to Take When ID Theft Happens</vt:lpstr>
      <vt:lpstr>Nola Has Her Identity Stolen</vt:lpstr>
      <vt:lpstr>Prevent Identity Theft</vt:lpstr>
      <vt:lpstr>Participant Poll: Prevent Identity Theft</vt:lpstr>
      <vt:lpstr>Protect and Reduce Your Digital Footprint</vt:lpstr>
      <vt:lpstr>Personal Information — Questions to Ask</vt:lpstr>
      <vt:lpstr>Wrap Up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this template  Delete this slide when finished.</dc:title>
  <dc:creator>Bethany Lye</dc:creator>
  <cp:lastModifiedBy>Raven Wells</cp:lastModifiedBy>
  <cp:revision>127</cp:revision>
  <dcterms:created xsi:type="dcterms:W3CDTF">2021-07-06T16:08:59Z</dcterms:created>
  <dcterms:modified xsi:type="dcterms:W3CDTF">2025-09-05T18:27:30Z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0x0101006CB2F85307C82C48B6AED2B6869A8297</vt:lpwstr>
  </property>
  <property fmtid="{D5CDD505-2E9C-101B-9397-08002B2CF9AE}" pid="3" name="MediaServiceImageTags">
    <vt:lpwstr/>
  </property>
</Properties>
</file>